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20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203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204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20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700" r:id="rId6"/>
    <p:sldMasterId id="2147483752" r:id="rId7"/>
    <p:sldMasterId id="2147483805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</p:sldIdLst>
  <p:sldSz cy="5143500" cx="9144000"/>
  <p:notesSz cx="6858000" cy="9144000"/>
  <p:embeddedFontLst>
    <p:embeddedFont>
      <p:font typeface="Montserrat"/>
      <p:regular r:id="rId57"/>
      <p:bold r:id="rId58"/>
      <p:italic r:id="rId59"/>
      <p:boldItalic r:id="rId60"/>
    </p:embeddedFont>
    <p:embeddedFont>
      <p:font typeface="Alata"/>
      <p:regular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62" roundtripDataSignature="AMtx7mj+2CVBPs4LcTcPCnnhAOhKObyPm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3619C81-FDF2-4A5F-82AE-434F838ED86C}">
  <a:tblStyle styleId="{A3619C81-FDF2-4A5F-82AE-434F838ED86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F3E2D971-7656-48C4-A39F-6181D85B5BAB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1.xml"/><Relationship Id="rId42" Type="http://schemas.openxmlformats.org/officeDocument/2006/relationships/slide" Target="slides/slide33.xml"/><Relationship Id="rId41" Type="http://schemas.openxmlformats.org/officeDocument/2006/relationships/slide" Target="slides/slide32.xml"/><Relationship Id="rId44" Type="http://schemas.openxmlformats.org/officeDocument/2006/relationships/slide" Target="slides/slide35.xml"/><Relationship Id="rId43" Type="http://schemas.openxmlformats.org/officeDocument/2006/relationships/slide" Target="slides/slide34.xml"/><Relationship Id="rId46" Type="http://schemas.openxmlformats.org/officeDocument/2006/relationships/slide" Target="slides/slide37.xml"/><Relationship Id="rId45" Type="http://schemas.openxmlformats.org/officeDocument/2006/relationships/slide" Target="slides/slide36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notesMaster" Target="notesMasters/notesMaster1.xml"/><Relationship Id="rId48" Type="http://schemas.openxmlformats.org/officeDocument/2006/relationships/slide" Target="slides/slide39.xml"/><Relationship Id="rId47" Type="http://schemas.openxmlformats.org/officeDocument/2006/relationships/slide" Target="slides/slide38.xml"/><Relationship Id="rId49" Type="http://schemas.openxmlformats.org/officeDocument/2006/relationships/slide" Target="slides/slide4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31" Type="http://schemas.openxmlformats.org/officeDocument/2006/relationships/slide" Target="slides/slide22.xml"/><Relationship Id="rId30" Type="http://schemas.openxmlformats.org/officeDocument/2006/relationships/slide" Target="slides/slide21.xml"/><Relationship Id="rId33" Type="http://schemas.openxmlformats.org/officeDocument/2006/relationships/slide" Target="slides/slide24.xml"/><Relationship Id="rId32" Type="http://schemas.openxmlformats.org/officeDocument/2006/relationships/slide" Target="slides/slide23.xml"/><Relationship Id="rId35" Type="http://schemas.openxmlformats.org/officeDocument/2006/relationships/slide" Target="slides/slide26.xml"/><Relationship Id="rId34" Type="http://schemas.openxmlformats.org/officeDocument/2006/relationships/slide" Target="slides/slide25.xml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62" Type="http://customschemas.google.com/relationships/presentationmetadata" Target="metadata"/><Relationship Id="rId61" Type="http://schemas.openxmlformats.org/officeDocument/2006/relationships/font" Target="fonts/Alata-regular.fntdata"/><Relationship Id="rId20" Type="http://schemas.openxmlformats.org/officeDocument/2006/relationships/slide" Target="slides/slide11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60" Type="http://schemas.openxmlformats.org/officeDocument/2006/relationships/font" Target="fonts/Montserrat-boldItalic.fntdata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9" Type="http://schemas.openxmlformats.org/officeDocument/2006/relationships/slide" Target="slides/slide20.xml"/><Relationship Id="rId51" Type="http://schemas.openxmlformats.org/officeDocument/2006/relationships/slide" Target="slides/slide42.xml"/><Relationship Id="rId50" Type="http://schemas.openxmlformats.org/officeDocument/2006/relationships/slide" Target="slides/slide41.xml"/><Relationship Id="rId53" Type="http://schemas.openxmlformats.org/officeDocument/2006/relationships/slide" Target="slides/slide44.xml"/><Relationship Id="rId52" Type="http://schemas.openxmlformats.org/officeDocument/2006/relationships/slide" Target="slides/slide43.xml"/><Relationship Id="rId11" Type="http://schemas.openxmlformats.org/officeDocument/2006/relationships/slide" Target="slides/slide2.xml"/><Relationship Id="rId55" Type="http://schemas.openxmlformats.org/officeDocument/2006/relationships/slide" Target="slides/slide46.xml"/><Relationship Id="rId10" Type="http://schemas.openxmlformats.org/officeDocument/2006/relationships/slide" Target="slides/slide1.xml"/><Relationship Id="rId54" Type="http://schemas.openxmlformats.org/officeDocument/2006/relationships/slide" Target="slides/slide45.xml"/><Relationship Id="rId13" Type="http://schemas.openxmlformats.org/officeDocument/2006/relationships/slide" Target="slides/slide4.xml"/><Relationship Id="rId57" Type="http://schemas.openxmlformats.org/officeDocument/2006/relationships/font" Target="fonts/Montserrat-regular.fntdata"/><Relationship Id="rId12" Type="http://schemas.openxmlformats.org/officeDocument/2006/relationships/slide" Target="slides/slide3.xml"/><Relationship Id="rId56" Type="http://schemas.openxmlformats.org/officeDocument/2006/relationships/slide" Target="slides/slide47.xml"/><Relationship Id="rId15" Type="http://schemas.openxmlformats.org/officeDocument/2006/relationships/slide" Target="slides/slide6.xml"/><Relationship Id="rId59" Type="http://schemas.openxmlformats.org/officeDocument/2006/relationships/font" Target="fonts/Montserrat-italic.fntdata"/><Relationship Id="rId14" Type="http://schemas.openxmlformats.org/officeDocument/2006/relationships/slide" Target="slides/slide5.xml"/><Relationship Id="rId58" Type="http://schemas.openxmlformats.org/officeDocument/2006/relationships/font" Target="fonts/Montserrat-bold.fntdata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png>
</file>

<file path=ppt/media/image11.png>
</file>

<file path=ppt/media/image14.jpg>
</file>

<file path=ppt/media/image16.jpg>
</file>

<file path=ppt/media/image17.png>
</file>

<file path=ppt/media/image19.png>
</file>

<file path=ppt/media/image2.png>
</file>

<file path=ppt/media/image21.png>
</file>

<file path=ppt/media/image22.jp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7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9" name="Google Shape;227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0" name="Google Shape;267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6" name="Google Shape;271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4" name="Shape 3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5" name="Google Shape;3445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6" name="Google Shape;344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2" name="Shape 3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3" name="Google Shape;3603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4" name="Google Shape;360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8" name="Shape 3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" name="Google Shape;3799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0" name="Google Shape;380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7" name="Shape 3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8" name="Google Shape;3888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9" name="Google Shape;388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4" name="Shape 3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5" name="Google Shape;3925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6" name="Google Shape;392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1" name="Shape 3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" name="Google Shape;396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3" name="Google Shape;396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8" name="Shape 3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9" name="Google Shape;3999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0" name="Google Shape;400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9" name="Shape 4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0" name="Google Shape;4020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21" name="Google Shape;402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3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5" name="Google Shape;236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1" name="Shape 4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2" name="Google Shape;4042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3" name="Google Shape;404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1" name="Shape 4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2" name="Google Shape;4072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3" name="Google Shape;407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5" name="Shape 4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6" name="Google Shape;4086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7" name="Google Shape;408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3" name="Shape 4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4" name="Google Shape;4224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5" name="Google Shape;4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1" name="Shape 4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2" name="Google Shape;4262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3" name="Google Shape;426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1" name="Shape 4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2" name="Google Shape;4312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3" name="Google Shape;431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2" name="Shape 4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3" name="Google Shape;4333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4" name="Google Shape;4334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8" name="Shape 4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9" name="Google Shape;4339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40" name="Google Shape;4340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5" name="Shape 4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6" name="Google Shape;4346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47" name="Google Shape;4347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1" name="Shape 4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2" name="Google Shape;4352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53" name="Google Shape;435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3" name="Shape 2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4" name="Google Shape;238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5" name="Google Shape;238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9" name="Shape 4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0" name="Google Shape;4360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1" name="Google Shape;436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7" name="Shape 4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8" name="Google Shape;4368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9" name="Google Shape;436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5" name="Shape 4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6" name="Google Shape;4376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7" name="Google Shape;4377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3" name="Shape 4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4" name="Google Shape;4384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85" name="Google Shape;4385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1" name="Shape 4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2" name="Google Shape;4392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3" name="Google Shape;4393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9" name="Shape 4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0" name="Google Shape;4400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01" name="Google Shape;4401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5" name="Shape 4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6" name="Google Shape;4406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07" name="Google Shape;4407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2" name="Shape 4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3" name="Google Shape;4413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14" name="Google Shape;4414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9" name="Shape 4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0" name="Google Shape;4420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1" name="Google Shape;4421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7" name="Shape 4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8" name="Google Shape;4438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9" name="Google Shape;4439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7" name="Shape 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8" name="Google Shape;251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9" name="Google Shape;251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1" name="Shape 4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2" name="Google Shape;4542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43" name="Google Shape;4543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7" name="Shape 4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8" name="Google Shape;4548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49" name="Google Shape;4549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3" name="Shape 4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4" name="Google Shape;4554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5" name="Google Shape;4555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9" name="Shape 4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0" name="Google Shape;4560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1" name="Google Shape;4561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8" name="Shape 4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9" name="Google Shape;4579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0" name="Google Shape;4580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5" name="Shape 4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6" name="Google Shape;4586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7" name="Google Shape;4587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0" name="Shape 4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1" name="Google Shape;4611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2" name="Google Shape;4612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6" name="Shape 4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7" name="Google Shape;4617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8" name="Google Shape;4618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2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" name="Google Shape;252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4" name="Google Shape;25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8" name="Shape 2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" name="Google Shape;252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0" name="Google Shape;25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5" name="Shape 2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6" name="Google Shape;253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7" name="Google Shape;25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7" name="Shape 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8" name="Google Shape;259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9" name="Google Shape;259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5" name="Shape 2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6" name="Google Shape;2636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7" name="Google Shape;263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9"/>
          <p:cNvSpPr txBox="1"/>
          <p:nvPr>
            <p:ph type="ctrTitle"/>
          </p:nvPr>
        </p:nvSpPr>
        <p:spPr>
          <a:xfrm>
            <a:off x="714300" y="951300"/>
            <a:ext cx="4328700" cy="239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49"/>
          <p:cNvSpPr txBox="1"/>
          <p:nvPr>
            <p:ph idx="1" type="subTitle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9"/>
          <p:cNvSpPr txBox="1"/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7" name="Google Shape;117;p79"/>
          <p:cNvSpPr txBox="1"/>
          <p:nvPr>
            <p:ph idx="1" type="subTitle"/>
          </p:nvPr>
        </p:nvSpPr>
        <p:spPr>
          <a:xfrm>
            <a:off x="714300" y="3453150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18" name="Google Shape;118;p79"/>
          <p:cNvSpPr txBox="1"/>
          <p:nvPr>
            <p:ph idx="2" type="title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1" name="Google Shape;1101;p166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102" name="Google Shape;1102;p166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03" name="Google Shape;1103;p16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104" name="Google Shape;1104;p16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16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16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07" name="Google Shape;1107;p166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108" name="Google Shape;1108;p166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109" name="Google Shape;1109;p166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110" name="Google Shape;1110;p16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111" name="Google Shape;1111;p16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12" name="Google Shape;1112;p16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13" name="Google Shape;1113;p16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114" name="Google Shape;1114;p166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15" name="Google Shape;1115;p166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7" name="Google Shape;1117;p167"/>
          <p:cNvGrpSpPr/>
          <p:nvPr/>
        </p:nvGrpSpPr>
        <p:grpSpPr>
          <a:xfrm flipH="1">
            <a:off x="214694" y="123860"/>
            <a:ext cx="8552969" cy="4510486"/>
            <a:chOff x="45421" y="890559"/>
            <a:chExt cx="6688800" cy="3527400"/>
          </a:xfrm>
        </p:grpSpPr>
        <p:sp>
          <p:nvSpPr>
            <p:cNvPr id="1118" name="Google Shape;1118;p167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fmla="val 4601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167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167"/>
            <p:cNvSpPr/>
            <p:nvPr/>
          </p:nvSpPr>
          <p:spPr>
            <a:xfrm>
              <a:off x="6588804" y="9650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167"/>
            <p:cNvSpPr/>
            <p:nvPr/>
          </p:nvSpPr>
          <p:spPr>
            <a:xfrm>
              <a:off x="6461401" y="9650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167"/>
            <p:cNvSpPr/>
            <p:nvPr/>
          </p:nvSpPr>
          <p:spPr>
            <a:xfrm>
              <a:off x="6314155" y="9639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3" name="Google Shape;1123;p167"/>
          <p:cNvGrpSpPr/>
          <p:nvPr/>
        </p:nvGrpSpPr>
        <p:grpSpPr>
          <a:xfrm flipH="1">
            <a:off x="394192" y="461737"/>
            <a:ext cx="8552969" cy="4510486"/>
            <a:chOff x="45421" y="890559"/>
            <a:chExt cx="6688800" cy="3527400"/>
          </a:xfrm>
        </p:grpSpPr>
        <p:sp>
          <p:nvSpPr>
            <p:cNvPr id="1124" name="Google Shape;1124;p167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fmla="val 460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167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167"/>
            <p:cNvSpPr/>
            <p:nvPr/>
          </p:nvSpPr>
          <p:spPr>
            <a:xfrm>
              <a:off x="6588804" y="9650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167"/>
            <p:cNvSpPr/>
            <p:nvPr/>
          </p:nvSpPr>
          <p:spPr>
            <a:xfrm>
              <a:off x="6461401" y="9650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167"/>
            <p:cNvSpPr/>
            <p:nvPr/>
          </p:nvSpPr>
          <p:spPr>
            <a:xfrm>
              <a:off x="6314155" y="9639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9" name="Google Shape;1129;p167"/>
          <p:cNvSpPr txBox="1"/>
          <p:nvPr>
            <p:ph type="title"/>
          </p:nvPr>
        </p:nvSpPr>
        <p:spPr>
          <a:xfrm>
            <a:off x="1019175" y="808600"/>
            <a:ext cx="35529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30" name="Google Shape;1130;p167"/>
          <p:cNvSpPr txBox="1"/>
          <p:nvPr>
            <p:ph idx="1" type="subTitle"/>
          </p:nvPr>
        </p:nvSpPr>
        <p:spPr>
          <a:xfrm>
            <a:off x="1019175" y="1789000"/>
            <a:ext cx="35529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131" name="Google Shape;1131;p167"/>
          <p:cNvSpPr txBox="1"/>
          <p:nvPr/>
        </p:nvSpPr>
        <p:spPr>
          <a:xfrm>
            <a:off x="1019175" y="3812950"/>
            <a:ext cx="342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3" name="Google Shape;1133;p16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134" name="Google Shape;1134;p168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35" name="Google Shape;1135;p16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136" name="Google Shape;1136;p16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16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16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1"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63"/>
          <p:cNvSpPr txBox="1"/>
          <p:nvPr>
            <p:ph type="title"/>
          </p:nvPr>
        </p:nvSpPr>
        <p:spPr>
          <a:xfrm>
            <a:off x="2651700" y="2887575"/>
            <a:ext cx="3383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45" name="Google Shape;1145;p63"/>
          <p:cNvSpPr txBox="1"/>
          <p:nvPr>
            <p:ph idx="1" type="subTitle"/>
          </p:nvPr>
        </p:nvSpPr>
        <p:spPr>
          <a:xfrm>
            <a:off x="3082500" y="3757950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146" name="Google Shape;1146;p63"/>
          <p:cNvSpPr txBox="1"/>
          <p:nvPr>
            <p:ph idx="2" type="title"/>
          </p:nvPr>
        </p:nvSpPr>
        <p:spPr>
          <a:xfrm>
            <a:off x="2819400" y="1543500"/>
            <a:ext cx="30480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29"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64"/>
          <p:cNvSpPr txBox="1"/>
          <p:nvPr>
            <p:ph type="title"/>
          </p:nvPr>
        </p:nvSpPr>
        <p:spPr>
          <a:xfrm>
            <a:off x="1578672" y="2070250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9" name="Google Shape;1149;p64"/>
          <p:cNvSpPr txBox="1"/>
          <p:nvPr>
            <p:ph idx="1" type="subTitle"/>
          </p:nvPr>
        </p:nvSpPr>
        <p:spPr>
          <a:xfrm>
            <a:off x="3086468" y="2070250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150" name="Google Shape;1150;p64"/>
          <p:cNvSpPr txBox="1"/>
          <p:nvPr>
            <p:ph idx="2" type="title"/>
          </p:nvPr>
        </p:nvSpPr>
        <p:spPr>
          <a:xfrm>
            <a:off x="4256762" y="3770625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51" name="Google Shape;1151;p64"/>
          <p:cNvSpPr txBox="1"/>
          <p:nvPr>
            <p:ph idx="3" type="subTitle"/>
          </p:nvPr>
        </p:nvSpPr>
        <p:spPr>
          <a:xfrm>
            <a:off x="5795473" y="3770625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152" name="Google Shape;1152;p64"/>
          <p:cNvSpPr txBox="1"/>
          <p:nvPr>
            <p:ph idx="4" type="title"/>
          </p:nvPr>
        </p:nvSpPr>
        <p:spPr>
          <a:xfrm>
            <a:off x="2916323" y="2913375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53" name="Google Shape;1153;p64"/>
          <p:cNvSpPr txBox="1"/>
          <p:nvPr>
            <p:ph idx="5" type="subTitle"/>
          </p:nvPr>
        </p:nvSpPr>
        <p:spPr>
          <a:xfrm>
            <a:off x="4458102" y="2913375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154" name="Google Shape;1154;p64"/>
          <p:cNvSpPr txBox="1"/>
          <p:nvPr>
            <p:ph idx="6" type="title"/>
          </p:nvPr>
        </p:nvSpPr>
        <p:spPr>
          <a:xfrm>
            <a:off x="714300" y="8544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55" name="Google Shape;1155;p64"/>
          <p:cNvSpPr txBox="1"/>
          <p:nvPr>
            <p:ph idx="7" type="title"/>
          </p:nvPr>
        </p:nvSpPr>
        <p:spPr>
          <a:xfrm>
            <a:off x="673970" y="2070250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56" name="Google Shape;1156;p64"/>
          <p:cNvSpPr txBox="1"/>
          <p:nvPr>
            <p:ph idx="8" type="title"/>
          </p:nvPr>
        </p:nvSpPr>
        <p:spPr>
          <a:xfrm>
            <a:off x="2011450" y="2913375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57" name="Google Shape;1157;p64"/>
          <p:cNvSpPr txBox="1"/>
          <p:nvPr>
            <p:ph idx="9" type="title"/>
          </p:nvPr>
        </p:nvSpPr>
        <p:spPr>
          <a:xfrm>
            <a:off x="3358961" y="3770625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0" name="Google Shape;1160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1161" name="Google Shape;1161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169"/>
          <p:cNvSpPr txBox="1"/>
          <p:nvPr>
            <p:ph type="ctrTitle"/>
          </p:nvPr>
        </p:nvSpPr>
        <p:spPr>
          <a:xfrm>
            <a:off x="714300" y="951300"/>
            <a:ext cx="4328700" cy="239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64" name="Google Shape;1164;p169"/>
          <p:cNvSpPr txBox="1"/>
          <p:nvPr>
            <p:ph idx="1" type="subTitle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170"/>
          <p:cNvSpPr txBox="1"/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7" name="Google Shape;1167;p170"/>
          <p:cNvSpPr txBox="1"/>
          <p:nvPr>
            <p:ph idx="1" type="subTitle"/>
          </p:nvPr>
        </p:nvSpPr>
        <p:spPr>
          <a:xfrm>
            <a:off x="714300" y="3453150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168" name="Google Shape;1168;p170"/>
          <p:cNvSpPr txBox="1"/>
          <p:nvPr>
            <p:ph idx="2" type="title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0" name="Google Shape;1170;p17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171" name="Google Shape;1171;p171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72" name="Google Shape;1172;p17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173" name="Google Shape;1173;p17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17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17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76" name="Google Shape;1176;p171"/>
          <p:cNvSpPr txBox="1"/>
          <p:nvPr>
            <p:ph idx="1" type="subTitle"/>
          </p:nvPr>
        </p:nvSpPr>
        <p:spPr>
          <a:xfrm>
            <a:off x="714300" y="1206800"/>
            <a:ext cx="7715400" cy="3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1177" name="Google Shape;1177;p171"/>
          <p:cNvSpPr txBox="1"/>
          <p:nvPr>
            <p:ph type="title"/>
          </p:nvPr>
        </p:nvSpPr>
        <p:spPr>
          <a:xfrm>
            <a:off x="714300" y="54085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78" name="Google Shape;1178;p171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179" name="Google Shape;1179;p171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180" name="Google Shape;1180;p171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181" name="Google Shape;1181;p171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182" name="Google Shape;1182;p171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83" name="Google Shape;1183;p171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84" name="Google Shape;1184;p171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185" name="Google Shape;1185;p171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172"/>
          <p:cNvSpPr txBox="1"/>
          <p:nvPr>
            <p:ph type="title"/>
          </p:nvPr>
        </p:nvSpPr>
        <p:spPr>
          <a:xfrm>
            <a:off x="5059982" y="2360375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8" name="Google Shape;1188;p172"/>
          <p:cNvSpPr txBox="1"/>
          <p:nvPr>
            <p:ph idx="1" type="subTitle"/>
          </p:nvPr>
        </p:nvSpPr>
        <p:spPr>
          <a:xfrm>
            <a:off x="1518675" y="3010950"/>
            <a:ext cx="25635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189" name="Google Shape;1189;p172"/>
          <p:cNvSpPr txBox="1"/>
          <p:nvPr>
            <p:ph idx="2" type="subTitle"/>
          </p:nvPr>
        </p:nvSpPr>
        <p:spPr>
          <a:xfrm>
            <a:off x="5059976" y="3010950"/>
            <a:ext cx="25635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190" name="Google Shape;1190;p172"/>
          <p:cNvSpPr txBox="1"/>
          <p:nvPr>
            <p:ph idx="3" type="title"/>
          </p:nvPr>
        </p:nvSpPr>
        <p:spPr>
          <a:xfrm>
            <a:off x="1518675" y="2360375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8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21" name="Google Shape;121;p80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2" name="Google Shape;122;p8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23" name="Google Shape;123;p8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8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8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6" name="Google Shape;126;p80"/>
          <p:cNvSpPr txBox="1"/>
          <p:nvPr>
            <p:ph idx="1" type="subTitle"/>
          </p:nvPr>
        </p:nvSpPr>
        <p:spPr>
          <a:xfrm>
            <a:off x="714300" y="1206800"/>
            <a:ext cx="7715400" cy="3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127" name="Google Shape;127;p80"/>
          <p:cNvSpPr txBox="1"/>
          <p:nvPr>
            <p:ph type="title"/>
          </p:nvPr>
        </p:nvSpPr>
        <p:spPr>
          <a:xfrm>
            <a:off x="714300" y="54085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8" name="Google Shape;128;p8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29" name="Google Shape;129;p8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30" name="Google Shape;130;p8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31" name="Google Shape;131;p8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32" name="Google Shape;132;p8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" name="Google Shape;133;p8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4" name="Google Shape;134;p8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35" name="Google Shape;135;p8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73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93" name="Google Shape;1193;p17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194" name="Google Shape;1194;p173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95" name="Google Shape;1195;p17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196" name="Google Shape;1196;p17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17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17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174"/>
          <p:cNvSpPr txBox="1"/>
          <p:nvPr>
            <p:ph idx="1" type="subTitle"/>
          </p:nvPr>
        </p:nvSpPr>
        <p:spPr>
          <a:xfrm>
            <a:off x="714300" y="1806875"/>
            <a:ext cx="3789000" cy="26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9pPr>
          </a:lstStyle>
          <a:p/>
        </p:txBody>
      </p:sp>
      <p:sp>
        <p:nvSpPr>
          <p:cNvPr id="1201" name="Google Shape;1201;p174"/>
          <p:cNvSpPr txBox="1"/>
          <p:nvPr>
            <p:ph type="title"/>
          </p:nvPr>
        </p:nvSpPr>
        <p:spPr>
          <a:xfrm>
            <a:off x="714300" y="1068850"/>
            <a:ext cx="3002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75"/>
          <p:cNvSpPr txBox="1"/>
          <p:nvPr>
            <p:ph type="title"/>
          </p:nvPr>
        </p:nvSpPr>
        <p:spPr>
          <a:xfrm>
            <a:off x="2321475" y="2020138"/>
            <a:ext cx="4041000" cy="17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176"/>
          <p:cNvSpPr txBox="1"/>
          <p:nvPr>
            <p:ph type="title"/>
          </p:nvPr>
        </p:nvSpPr>
        <p:spPr>
          <a:xfrm>
            <a:off x="4189800" y="1398513"/>
            <a:ext cx="42399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06" name="Google Shape;1206;p176"/>
          <p:cNvSpPr txBox="1"/>
          <p:nvPr>
            <p:ph idx="1" type="subTitle"/>
          </p:nvPr>
        </p:nvSpPr>
        <p:spPr>
          <a:xfrm>
            <a:off x="5016225" y="2368275"/>
            <a:ext cx="34224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207" name="Google Shape;1207;p176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208" name="Google Shape;1208;p176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09" name="Google Shape;1209;p17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210" name="Google Shape;1210;p17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17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17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13" name="Google Shape;1213;p176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214" name="Google Shape;1214;p176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215" name="Google Shape;1215;p176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216" name="Google Shape;1216;p17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217" name="Google Shape;1217;p17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8" name="Google Shape;1218;p17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9" name="Google Shape;1219;p17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220" name="Google Shape;1220;p176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177"/>
          <p:cNvSpPr txBox="1"/>
          <p:nvPr>
            <p:ph type="title"/>
          </p:nvPr>
        </p:nvSpPr>
        <p:spPr>
          <a:xfrm>
            <a:off x="4139225" y="3145613"/>
            <a:ext cx="4290900" cy="11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178"/>
          <p:cNvSpPr txBox="1"/>
          <p:nvPr>
            <p:ph hasCustomPrompt="1" type="title"/>
          </p:nvPr>
        </p:nvSpPr>
        <p:spPr>
          <a:xfrm>
            <a:off x="1636500" y="2097350"/>
            <a:ext cx="62139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225" name="Google Shape;1225;p178"/>
          <p:cNvSpPr txBox="1"/>
          <p:nvPr>
            <p:ph idx="1" type="subTitle"/>
          </p:nvPr>
        </p:nvSpPr>
        <p:spPr>
          <a:xfrm>
            <a:off x="2133600" y="3310675"/>
            <a:ext cx="52197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1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5"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180"/>
          <p:cNvSpPr txBox="1"/>
          <p:nvPr>
            <p:ph type="title"/>
          </p:nvPr>
        </p:nvSpPr>
        <p:spPr>
          <a:xfrm>
            <a:off x="817200" y="2706510"/>
            <a:ext cx="2396100" cy="19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181"/>
          <p:cNvSpPr txBox="1"/>
          <p:nvPr>
            <p:ph type="title"/>
          </p:nvPr>
        </p:nvSpPr>
        <p:spPr>
          <a:xfrm>
            <a:off x="4143300" y="1964600"/>
            <a:ext cx="3048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32" name="Google Shape;1232;p181"/>
          <p:cNvSpPr txBox="1"/>
          <p:nvPr>
            <p:ph idx="1" type="subTitle"/>
          </p:nvPr>
        </p:nvSpPr>
        <p:spPr>
          <a:xfrm>
            <a:off x="4143300" y="3063575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33" name="Google Shape;1233;p181"/>
          <p:cNvSpPr txBox="1"/>
          <p:nvPr>
            <p:ph idx="2" type="title"/>
          </p:nvPr>
        </p:nvSpPr>
        <p:spPr>
          <a:xfrm>
            <a:off x="2403475" y="1554500"/>
            <a:ext cx="18174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182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6" name="Google Shape;1236;p182"/>
          <p:cNvSpPr txBox="1"/>
          <p:nvPr>
            <p:ph idx="2" type="title"/>
          </p:nvPr>
        </p:nvSpPr>
        <p:spPr>
          <a:xfrm>
            <a:off x="1662000" y="1536850"/>
            <a:ext cx="2667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7" name="Google Shape;1237;p182"/>
          <p:cNvSpPr txBox="1"/>
          <p:nvPr>
            <p:ph idx="3" type="title"/>
          </p:nvPr>
        </p:nvSpPr>
        <p:spPr>
          <a:xfrm>
            <a:off x="766875" y="15869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8" name="Google Shape;1238;p182"/>
          <p:cNvSpPr txBox="1"/>
          <p:nvPr>
            <p:ph idx="1" type="subTitle"/>
          </p:nvPr>
        </p:nvSpPr>
        <p:spPr>
          <a:xfrm>
            <a:off x="1662000" y="19335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39" name="Google Shape;1239;p182"/>
          <p:cNvSpPr txBox="1"/>
          <p:nvPr>
            <p:ph idx="4" type="title"/>
          </p:nvPr>
        </p:nvSpPr>
        <p:spPr>
          <a:xfrm>
            <a:off x="1662000" y="3098950"/>
            <a:ext cx="2667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40" name="Google Shape;1240;p182"/>
          <p:cNvSpPr txBox="1"/>
          <p:nvPr>
            <p:ph idx="5" type="title"/>
          </p:nvPr>
        </p:nvSpPr>
        <p:spPr>
          <a:xfrm>
            <a:off x="766725" y="31490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41" name="Google Shape;1241;p182"/>
          <p:cNvSpPr txBox="1"/>
          <p:nvPr>
            <p:ph idx="6" type="subTitle"/>
          </p:nvPr>
        </p:nvSpPr>
        <p:spPr>
          <a:xfrm>
            <a:off x="1662000" y="34956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42" name="Google Shape;1242;p182"/>
          <p:cNvSpPr txBox="1"/>
          <p:nvPr>
            <p:ph idx="7" type="title"/>
          </p:nvPr>
        </p:nvSpPr>
        <p:spPr>
          <a:xfrm>
            <a:off x="5652975" y="1536850"/>
            <a:ext cx="2724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43" name="Google Shape;1243;p182"/>
          <p:cNvSpPr txBox="1"/>
          <p:nvPr>
            <p:ph idx="8" type="title"/>
          </p:nvPr>
        </p:nvSpPr>
        <p:spPr>
          <a:xfrm>
            <a:off x="4757625" y="15869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44" name="Google Shape;1244;p182"/>
          <p:cNvSpPr txBox="1"/>
          <p:nvPr>
            <p:ph idx="9" type="subTitle"/>
          </p:nvPr>
        </p:nvSpPr>
        <p:spPr>
          <a:xfrm>
            <a:off x="5652975" y="19335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45" name="Google Shape;1245;p182"/>
          <p:cNvSpPr txBox="1"/>
          <p:nvPr>
            <p:ph idx="13" type="title"/>
          </p:nvPr>
        </p:nvSpPr>
        <p:spPr>
          <a:xfrm>
            <a:off x="5652975" y="3098950"/>
            <a:ext cx="2724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46" name="Google Shape;1246;p182"/>
          <p:cNvSpPr txBox="1"/>
          <p:nvPr>
            <p:ph idx="14" type="title"/>
          </p:nvPr>
        </p:nvSpPr>
        <p:spPr>
          <a:xfrm>
            <a:off x="4757700" y="31490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47" name="Google Shape;1247;p182"/>
          <p:cNvSpPr txBox="1"/>
          <p:nvPr>
            <p:ph idx="15" type="subTitle"/>
          </p:nvPr>
        </p:nvSpPr>
        <p:spPr>
          <a:xfrm>
            <a:off x="5652975" y="34956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1"/>
          <p:cNvSpPr txBox="1"/>
          <p:nvPr>
            <p:ph type="title"/>
          </p:nvPr>
        </p:nvSpPr>
        <p:spPr>
          <a:xfrm>
            <a:off x="5059982" y="2360375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81"/>
          <p:cNvSpPr txBox="1"/>
          <p:nvPr>
            <p:ph idx="1" type="subTitle"/>
          </p:nvPr>
        </p:nvSpPr>
        <p:spPr>
          <a:xfrm>
            <a:off x="1518675" y="3010950"/>
            <a:ext cx="25635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9" name="Google Shape;139;p81"/>
          <p:cNvSpPr txBox="1"/>
          <p:nvPr>
            <p:ph idx="2" type="subTitle"/>
          </p:nvPr>
        </p:nvSpPr>
        <p:spPr>
          <a:xfrm>
            <a:off x="5059976" y="3010950"/>
            <a:ext cx="25635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0" name="Google Shape;140;p81"/>
          <p:cNvSpPr txBox="1"/>
          <p:nvPr>
            <p:ph idx="3" type="title"/>
          </p:nvPr>
        </p:nvSpPr>
        <p:spPr>
          <a:xfrm>
            <a:off x="1518675" y="2360375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8"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183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0" name="Google Shape;1250;p183"/>
          <p:cNvSpPr txBox="1"/>
          <p:nvPr>
            <p:ph idx="2" type="title"/>
          </p:nvPr>
        </p:nvSpPr>
        <p:spPr>
          <a:xfrm>
            <a:off x="738282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1" name="Google Shape;1251;p183"/>
          <p:cNvSpPr txBox="1"/>
          <p:nvPr>
            <p:ph idx="3" type="title"/>
          </p:nvPr>
        </p:nvSpPr>
        <p:spPr>
          <a:xfrm>
            <a:off x="738282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2" name="Google Shape;1252;p183"/>
          <p:cNvSpPr txBox="1"/>
          <p:nvPr>
            <p:ph idx="1" type="subTitle"/>
          </p:nvPr>
        </p:nvSpPr>
        <p:spPr>
          <a:xfrm>
            <a:off x="738282" y="3305175"/>
            <a:ext cx="12408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53" name="Google Shape;1253;p183"/>
          <p:cNvSpPr txBox="1"/>
          <p:nvPr>
            <p:ph idx="4" type="title"/>
          </p:nvPr>
        </p:nvSpPr>
        <p:spPr>
          <a:xfrm>
            <a:off x="4798032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4" name="Google Shape;1254;p183"/>
          <p:cNvSpPr txBox="1"/>
          <p:nvPr>
            <p:ph idx="5" type="title"/>
          </p:nvPr>
        </p:nvSpPr>
        <p:spPr>
          <a:xfrm>
            <a:off x="4798032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5" name="Google Shape;1255;p183"/>
          <p:cNvSpPr txBox="1"/>
          <p:nvPr>
            <p:ph idx="6" type="subTitle"/>
          </p:nvPr>
        </p:nvSpPr>
        <p:spPr>
          <a:xfrm>
            <a:off x="4798032" y="3305175"/>
            <a:ext cx="12408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56" name="Google Shape;1256;p183"/>
          <p:cNvSpPr txBox="1"/>
          <p:nvPr>
            <p:ph idx="7" type="title"/>
          </p:nvPr>
        </p:nvSpPr>
        <p:spPr>
          <a:xfrm>
            <a:off x="2768157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7" name="Google Shape;1257;p183"/>
          <p:cNvSpPr txBox="1"/>
          <p:nvPr>
            <p:ph idx="8" type="title"/>
          </p:nvPr>
        </p:nvSpPr>
        <p:spPr>
          <a:xfrm>
            <a:off x="2768157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8" name="Google Shape;1258;p183"/>
          <p:cNvSpPr txBox="1"/>
          <p:nvPr>
            <p:ph idx="9" type="subTitle"/>
          </p:nvPr>
        </p:nvSpPr>
        <p:spPr>
          <a:xfrm>
            <a:off x="2768157" y="3305175"/>
            <a:ext cx="12147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59" name="Google Shape;1259;p183"/>
          <p:cNvSpPr txBox="1"/>
          <p:nvPr>
            <p:ph idx="13" type="title"/>
          </p:nvPr>
        </p:nvSpPr>
        <p:spPr>
          <a:xfrm>
            <a:off x="6827907" y="2603650"/>
            <a:ext cx="15726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60" name="Google Shape;1260;p183"/>
          <p:cNvSpPr txBox="1"/>
          <p:nvPr>
            <p:ph idx="14" type="title"/>
          </p:nvPr>
        </p:nvSpPr>
        <p:spPr>
          <a:xfrm>
            <a:off x="6827907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61" name="Google Shape;1261;p183"/>
          <p:cNvSpPr txBox="1"/>
          <p:nvPr>
            <p:ph idx="15" type="subTitle"/>
          </p:nvPr>
        </p:nvSpPr>
        <p:spPr>
          <a:xfrm>
            <a:off x="6827907" y="3305175"/>
            <a:ext cx="12675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262" name="Google Shape;1262;p18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263" name="Google Shape;1263;p183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64" name="Google Shape;1264;p18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265" name="Google Shape;1265;p18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18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18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184"/>
          <p:cNvSpPr txBox="1"/>
          <p:nvPr>
            <p:ph type="title"/>
          </p:nvPr>
        </p:nvSpPr>
        <p:spPr>
          <a:xfrm>
            <a:off x="1398400" y="1481175"/>
            <a:ext cx="68076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0" name="Google Shape;1270;p184"/>
          <p:cNvSpPr txBox="1"/>
          <p:nvPr>
            <p:ph idx="2" type="title"/>
          </p:nvPr>
        </p:nvSpPr>
        <p:spPr>
          <a:xfrm>
            <a:off x="139839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1" name="Google Shape;1271;p184"/>
          <p:cNvSpPr txBox="1"/>
          <p:nvPr>
            <p:ph idx="1" type="subTitle"/>
          </p:nvPr>
        </p:nvSpPr>
        <p:spPr>
          <a:xfrm>
            <a:off x="139840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72" name="Google Shape;1272;p184"/>
          <p:cNvSpPr txBox="1"/>
          <p:nvPr>
            <p:ph idx="3" type="title"/>
          </p:nvPr>
        </p:nvSpPr>
        <p:spPr>
          <a:xfrm>
            <a:off x="381289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3" name="Google Shape;1273;p184"/>
          <p:cNvSpPr txBox="1"/>
          <p:nvPr>
            <p:ph idx="4" type="subTitle"/>
          </p:nvPr>
        </p:nvSpPr>
        <p:spPr>
          <a:xfrm>
            <a:off x="381290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74" name="Google Shape;1274;p184"/>
          <p:cNvSpPr txBox="1"/>
          <p:nvPr>
            <p:ph idx="5" type="title"/>
          </p:nvPr>
        </p:nvSpPr>
        <p:spPr>
          <a:xfrm>
            <a:off x="622744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5" name="Google Shape;1275;p184"/>
          <p:cNvSpPr txBox="1"/>
          <p:nvPr>
            <p:ph idx="6" type="subTitle"/>
          </p:nvPr>
        </p:nvSpPr>
        <p:spPr>
          <a:xfrm>
            <a:off x="622745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2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185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8" name="Google Shape;1278;p185"/>
          <p:cNvSpPr txBox="1"/>
          <p:nvPr>
            <p:ph idx="2" type="title"/>
          </p:nvPr>
        </p:nvSpPr>
        <p:spPr>
          <a:xfrm>
            <a:off x="71430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9" name="Google Shape;1279;p185"/>
          <p:cNvSpPr txBox="1"/>
          <p:nvPr>
            <p:ph idx="1" type="subTitle"/>
          </p:nvPr>
        </p:nvSpPr>
        <p:spPr>
          <a:xfrm>
            <a:off x="71430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80" name="Google Shape;1280;p185"/>
          <p:cNvSpPr txBox="1"/>
          <p:nvPr>
            <p:ph idx="3" type="title"/>
          </p:nvPr>
        </p:nvSpPr>
        <p:spPr>
          <a:xfrm>
            <a:off x="343365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81" name="Google Shape;1281;p185"/>
          <p:cNvSpPr txBox="1"/>
          <p:nvPr>
            <p:ph idx="4" type="subTitle"/>
          </p:nvPr>
        </p:nvSpPr>
        <p:spPr>
          <a:xfrm>
            <a:off x="343365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82" name="Google Shape;1282;p185"/>
          <p:cNvSpPr txBox="1"/>
          <p:nvPr>
            <p:ph idx="5" type="title"/>
          </p:nvPr>
        </p:nvSpPr>
        <p:spPr>
          <a:xfrm>
            <a:off x="615300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83" name="Google Shape;1283;p185"/>
          <p:cNvSpPr txBox="1"/>
          <p:nvPr>
            <p:ph idx="6" type="subTitle"/>
          </p:nvPr>
        </p:nvSpPr>
        <p:spPr>
          <a:xfrm>
            <a:off x="615300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_2"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p186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86" name="Google Shape;1286;p186"/>
          <p:cNvSpPr txBox="1"/>
          <p:nvPr>
            <p:ph idx="2" type="title"/>
          </p:nvPr>
        </p:nvSpPr>
        <p:spPr>
          <a:xfrm>
            <a:off x="778688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87" name="Google Shape;1287;p186"/>
          <p:cNvSpPr txBox="1"/>
          <p:nvPr>
            <p:ph idx="1" type="subTitle"/>
          </p:nvPr>
        </p:nvSpPr>
        <p:spPr>
          <a:xfrm>
            <a:off x="778688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88" name="Google Shape;1288;p186"/>
          <p:cNvSpPr txBox="1"/>
          <p:nvPr>
            <p:ph idx="3" type="title"/>
          </p:nvPr>
        </p:nvSpPr>
        <p:spPr>
          <a:xfrm>
            <a:off x="3468525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89" name="Google Shape;1289;p186"/>
          <p:cNvSpPr txBox="1"/>
          <p:nvPr>
            <p:ph idx="4" type="subTitle"/>
          </p:nvPr>
        </p:nvSpPr>
        <p:spPr>
          <a:xfrm>
            <a:off x="3468525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90" name="Google Shape;1290;p186"/>
          <p:cNvSpPr txBox="1"/>
          <p:nvPr>
            <p:ph idx="5" type="title"/>
          </p:nvPr>
        </p:nvSpPr>
        <p:spPr>
          <a:xfrm>
            <a:off x="6160753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1" name="Google Shape;1291;p186"/>
          <p:cNvSpPr txBox="1"/>
          <p:nvPr>
            <p:ph idx="6" type="subTitle"/>
          </p:nvPr>
        </p:nvSpPr>
        <p:spPr>
          <a:xfrm>
            <a:off x="6160753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_1"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187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4" name="Google Shape;1294;p187"/>
          <p:cNvSpPr txBox="1"/>
          <p:nvPr>
            <p:ph idx="2" type="title"/>
          </p:nvPr>
        </p:nvSpPr>
        <p:spPr>
          <a:xfrm>
            <a:off x="5716125" y="3559175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5" name="Google Shape;1295;p187"/>
          <p:cNvSpPr txBox="1"/>
          <p:nvPr>
            <p:ph idx="1" type="subTitle"/>
          </p:nvPr>
        </p:nvSpPr>
        <p:spPr>
          <a:xfrm>
            <a:off x="5716125" y="3955900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96" name="Google Shape;1296;p187"/>
          <p:cNvSpPr txBox="1"/>
          <p:nvPr>
            <p:ph idx="3" type="title"/>
          </p:nvPr>
        </p:nvSpPr>
        <p:spPr>
          <a:xfrm>
            <a:off x="5716134" y="2238450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7" name="Google Shape;1297;p187"/>
          <p:cNvSpPr txBox="1"/>
          <p:nvPr>
            <p:ph idx="4" type="subTitle"/>
          </p:nvPr>
        </p:nvSpPr>
        <p:spPr>
          <a:xfrm>
            <a:off x="5716134" y="2635175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298" name="Google Shape;1298;p187"/>
          <p:cNvSpPr txBox="1"/>
          <p:nvPr>
            <p:ph idx="5" type="title"/>
          </p:nvPr>
        </p:nvSpPr>
        <p:spPr>
          <a:xfrm>
            <a:off x="5716118" y="917725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9" name="Google Shape;1299;p187"/>
          <p:cNvSpPr txBox="1"/>
          <p:nvPr>
            <p:ph idx="6" type="subTitle"/>
          </p:nvPr>
        </p:nvSpPr>
        <p:spPr>
          <a:xfrm>
            <a:off x="5716118" y="1314450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300" name="Google Shape;1300;p18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301" name="Google Shape;1301;p18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02" name="Google Shape;1302;p18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303" name="Google Shape;1303;p18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" name="Google Shape;1304;p18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" name="Google Shape;1305;p18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26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88"/>
          <p:cNvSpPr txBox="1"/>
          <p:nvPr>
            <p:ph type="title"/>
          </p:nvPr>
        </p:nvSpPr>
        <p:spPr>
          <a:xfrm>
            <a:off x="1244350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08" name="Google Shape;1308;p188"/>
          <p:cNvSpPr txBox="1"/>
          <p:nvPr>
            <p:ph idx="1" type="subTitle"/>
          </p:nvPr>
        </p:nvSpPr>
        <p:spPr>
          <a:xfrm>
            <a:off x="1244350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09" name="Google Shape;1309;p188"/>
          <p:cNvSpPr txBox="1"/>
          <p:nvPr>
            <p:ph idx="2" type="title"/>
          </p:nvPr>
        </p:nvSpPr>
        <p:spPr>
          <a:xfrm>
            <a:off x="3523225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0" name="Google Shape;1310;p188"/>
          <p:cNvSpPr txBox="1"/>
          <p:nvPr>
            <p:ph idx="3" type="subTitle"/>
          </p:nvPr>
        </p:nvSpPr>
        <p:spPr>
          <a:xfrm>
            <a:off x="3523225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11" name="Google Shape;1311;p188"/>
          <p:cNvSpPr txBox="1"/>
          <p:nvPr>
            <p:ph idx="4" type="title"/>
          </p:nvPr>
        </p:nvSpPr>
        <p:spPr>
          <a:xfrm>
            <a:off x="5802101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2" name="Google Shape;1312;p188"/>
          <p:cNvSpPr txBox="1"/>
          <p:nvPr>
            <p:ph idx="5" type="subTitle"/>
          </p:nvPr>
        </p:nvSpPr>
        <p:spPr>
          <a:xfrm>
            <a:off x="5802100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13" name="Google Shape;1313;p188"/>
          <p:cNvSpPr txBox="1"/>
          <p:nvPr>
            <p:ph idx="6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14" name="Google Shape;1314;p18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315" name="Google Shape;1315;p188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16" name="Google Shape;1316;p18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317" name="Google Shape;1317;p18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" name="Google Shape;1318;p18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" name="Google Shape;1319;p18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89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2" name="Google Shape;1322;p189"/>
          <p:cNvSpPr txBox="1"/>
          <p:nvPr>
            <p:ph idx="2" type="title"/>
          </p:nvPr>
        </p:nvSpPr>
        <p:spPr>
          <a:xfrm>
            <a:off x="1764375" y="1536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3" name="Google Shape;1323;p189"/>
          <p:cNvSpPr txBox="1"/>
          <p:nvPr>
            <p:ph idx="1" type="subTitle"/>
          </p:nvPr>
        </p:nvSpPr>
        <p:spPr>
          <a:xfrm>
            <a:off x="1764375" y="1933575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24" name="Google Shape;1324;p189"/>
          <p:cNvSpPr txBox="1"/>
          <p:nvPr>
            <p:ph idx="3" type="title"/>
          </p:nvPr>
        </p:nvSpPr>
        <p:spPr>
          <a:xfrm>
            <a:off x="1764375" y="2652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5" name="Google Shape;1325;p189"/>
          <p:cNvSpPr txBox="1"/>
          <p:nvPr>
            <p:ph idx="4" type="subTitle"/>
          </p:nvPr>
        </p:nvSpPr>
        <p:spPr>
          <a:xfrm>
            <a:off x="1764375" y="3049700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26" name="Google Shape;1326;p189"/>
          <p:cNvSpPr txBox="1"/>
          <p:nvPr>
            <p:ph idx="5" type="title"/>
          </p:nvPr>
        </p:nvSpPr>
        <p:spPr>
          <a:xfrm>
            <a:off x="5874375" y="1536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7" name="Google Shape;1327;p189"/>
          <p:cNvSpPr txBox="1"/>
          <p:nvPr>
            <p:ph idx="6" type="subTitle"/>
          </p:nvPr>
        </p:nvSpPr>
        <p:spPr>
          <a:xfrm>
            <a:off x="5874375" y="1933575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28" name="Google Shape;1328;p189"/>
          <p:cNvSpPr txBox="1"/>
          <p:nvPr>
            <p:ph idx="7" type="title"/>
          </p:nvPr>
        </p:nvSpPr>
        <p:spPr>
          <a:xfrm>
            <a:off x="5874375" y="2652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9" name="Google Shape;1329;p189"/>
          <p:cNvSpPr txBox="1"/>
          <p:nvPr>
            <p:ph idx="8" type="subTitle"/>
          </p:nvPr>
        </p:nvSpPr>
        <p:spPr>
          <a:xfrm>
            <a:off x="5874375" y="3049700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330" name="Google Shape;1330;p18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331" name="Google Shape;1331;p189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32" name="Google Shape;1332;p18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333" name="Google Shape;1333;p18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" name="Google Shape;1334;p18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" name="Google Shape;1335;p18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3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190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8" name="Google Shape;1338;p190"/>
          <p:cNvSpPr txBox="1"/>
          <p:nvPr>
            <p:ph idx="2" type="title"/>
          </p:nvPr>
        </p:nvSpPr>
        <p:spPr>
          <a:xfrm>
            <a:off x="137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39" name="Google Shape;1339;p190"/>
          <p:cNvSpPr txBox="1"/>
          <p:nvPr>
            <p:ph idx="1" type="subTitle"/>
          </p:nvPr>
        </p:nvSpPr>
        <p:spPr>
          <a:xfrm>
            <a:off x="1378650" y="1593500"/>
            <a:ext cx="22767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40" name="Google Shape;1340;p190"/>
          <p:cNvSpPr txBox="1"/>
          <p:nvPr>
            <p:ph idx="3" type="title"/>
          </p:nvPr>
        </p:nvSpPr>
        <p:spPr>
          <a:xfrm>
            <a:off x="1378650" y="39173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41" name="Google Shape;1341;p190"/>
          <p:cNvSpPr txBox="1"/>
          <p:nvPr>
            <p:ph idx="4" type="subTitle"/>
          </p:nvPr>
        </p:nvSpPr>
        <p:spPr>
          <a:xfrm>
            <a:off x="1378650" y="3374675"/>
            <a:ext cx="2276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42" name="Google Shape;1342;p190"/>
          <p:cNvSpPr txBox="1"/>
          <p:nvPr>
            <p:ph idx="5" type="title"/>
          </p:nvPr>
        </p:nvSpPr>
        <p:spPr>
          <a:xfrm>
            <a:off x="548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43" name="Google Shape;1343;p190"/>
          <p:cNvSpPr txBox="1"/>
          <p:nvPr>
            <p:ph idx="6" type="subTitle"/>
          </p:nvPr>
        </p:nvSpPr>
        <p:spPr>
          <a:xfrm>
            <a:off x="5488650" y="1593500"/>
            <a:ext cx="22767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44" name="Google Shape;1344;p190"/>
          <p:cNvSpPr txBox="1"/>
          <p:nvPr>
            <p:ph idx="7" type="title"/>
          </p:nvPr>
        </p:nvSpPr>
        <p:spPr>
          <a:xfrm>
            <a:off x="5488650" y="39173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45" name="Google Shape;1345;p190"/>
          <p:cNvSpPr txBox="1"/>
          <p:nvPr>
            <p:ph idx="8" type="subTitle"/>
          </p:nvPr>
        </p:nvSpPr>
        <p:spPr>
          <a:xfrm>
            <a:off x="5488650" y="3374675"/>
            <a:ext cx="2276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0"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191"/>
          <p:cNvSpPr txBox="1"/>
          <p:nvPr>
            <p:ph type="title"/>
          </p:nvPr>
        </p:nvSpPr>
        <p:spPr>
          <a:xfrm>
            <a:off x="1233500" y="1049175"/>
            <a:ext cx="6729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48" name="Google Shape;1348;p191"/>
          <p:cNvSpPr txBox="1"/>
          <p:nvPr>
            <p:ph idx="2" type="title"/>
          </p:nvPr>
        </p:nvSpPr>
        <p:spPr>
          <a:xfrm>
            <a:off x="1383375" y="200396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49" name="Google Shape;1349;p191"/>
          <p:cNvSpPr txBox="1"/>
          <p:nvPr>
            <p:ph idx="1" type="subTitle"/>
          </p:nvPr>
        </p:nvSpPr>
        <p:spPr>
          <a:xfrm>
            <a:off x="1383375" y="2360975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50" name="Google Shape;1350;p191"/>
          <p:cNvSpPr txBox="1"/>
          <p:nvPr>
            <p:ph idx="3" type="title"/>
          </p:nvPr>
        </p:nvSpPr>
        <p:spPr>
          <a:xfrm>
            <a:off x="1383375" y="326808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51" name="Google Shape;1351;p191"/>
          <p:cNvSpPr txBox="1"/>
          <p:nvPr>
            <p:ph idx="4" type="subTitle"/>
          </p:nvPr>
        </p:nvSpPr>
        <p:spPr>
          <a:xfrm>
            <a:off x="1383375" y="3625101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52" name="Google Shape;1352;p191"/>
          <p:cNvSpPr txBox="1"/>
          <p:nvPr>
            <p:ph idx="5" type="title"/>
          </p:nvPr>
        </p:nvSpPr>
        <p:spPr>
          <a:xfrm>
            <a:off x="5493375" y="200396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53" name="Google Shape;1353;p191"/>
          <p:cNvSpPr txBox="1"/>
          <p:nvPr>
            <p:ph idx="6" type="subTitle"/>
          </p:nvPr>
        </p:nvSpPr>
        <p:spPr>
          <a:xfrm>
            <a:off x="5493375" y="2360975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54" name="Google Shape;1354;p191"/>
          <p:cNvSpPr txBox="1"/>
          <p:nvPr>
            <p:ph idx="7" type="title"/>
          </p:nvPr>
        </p:nvSpPr>
        <p:spPr>
          <a:xfrm>
            <a:off x="5493375" y="326808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55" name="Google Shape;1355;p191"/>
          <p:cNvSpPr txBox="1"/>
          <p:nvPr>
            <p:ph idx="8" type="subTitle"/>
          </p:nvPr>
        </p:nvSpPr>
        <p:spPr>
          <a:xfrm>
            <a:off x="5493375" y="3625101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16"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7" name="Google Shape;1357;p19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358" name="Google Shape;1358;p192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59" name="Google Shape;1359;p19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360" name="Google Shape;1360;p19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1" name="Google Shape;1361;p19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2" name="Google Shape;1362;p19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63" name="Google Shape;1363;p192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364" name="Google Shape;1364;p192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365" name="Google Shape;1365;p192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366" name="Google Shape;1366;p192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367" name="Google Shape;1367;p192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8" name="Google Shape;1368;p192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9" name="Google Shape;1369;p192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370" name="Google Shape;1370;p192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371" name="Google Shape;1371;p192"/>
          <p:cNvSpPr txBox="1"/>
          <p:nvPr>
            <p:ph type="title"/>
          </p:nvPr>
        </p:nvSpPr>
        <p:spPr>
          <a:xfrm>
            <a:off x="729137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2" name="Google Shape;1372;p192"/>
          <p:cNvSpPr txBox="1"/>
          <p:nvPr>
            <p:ph idx="1" type="subTitle"/>
          </p:nvPr>
        </p:nvSpPr>
        <p:spPr>
          <a:xfrm>
            <a:off x="729156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73" name="Google Shape;1373;p192"/>
          <p:cNvSpPr txBox="1"/>
          <p:nvPr>
            <p:ph idx="2" type="title"/>
          </p:nvPr>
        </p:nvSpPr>
        <p:spPr>
          <a:xfrm>
            <a:off x="4788806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4" name="Google Shape;1374;p192"/>
          <p:cNvSpPr txBox="1"/>
          <p:nvPr>
            <p:ph idx="3" type="subTitle"/>
          </p:nvPr>
        </p:nvSpPr>
        <p:spPr>
          <a:xfrm>
            <a:off x="4788801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75" name="Google Shape;1375;p192"/>
          <p:cNvSpPr txBox="1"/>
          <p:nvPr>
            <p:ph idx="4" type="title"/>
          </p:nvPr>
        </p:nvSpPr>
        <p:spPr>
          <a:xfrm>
            <a:off x="2758990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6" name="Google Shape;1376;p192"/>
          <p:cNvSpPr txBox="1"/>
          <p:nvPr>
            <p:ph idx="5" type="subTitle"/>
          </p:nvPr>
        </p:nvSpPr>
        <p:spPr>
          <a:xfrm>
            <a:off x="2758989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77" name="Google Shape;1377;p192"/>
          <p:cNvSpPr txBox="1"/>
          <p:nvPr>
            <p:ph idx="6" type="title"/>
          </p:nvPr>
        </p:nvSpPr>
        <p:spPr>
          <a:xfrm>
            <a:off x="6818660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8" name="Google Shape;1378;p192"/>
          <p:cNvSpPr txBox="1"/>
          <p:nvPr>
            <p:ph idx="7" type="subTitle"/>
          </p:nvPr>
        </p:nvSpPr>
        <p:spPr>
          <a:xfrm>
            <a:off x="6818636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79" name="Google Shape;1379;p192"/>
          <p:cNvSpPr txBox="1"/>
          <p:nvPr>
            <p:ph idx="8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2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43" name="Google Shape;143;p8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44" name="Google Shape;144;p82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5" name="Google Shape;145;p8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46" name="Google Shape;146;p8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8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8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2"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193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2" name="Google Shape;1382;p193"/>
          <p:cNvSpPr txBox="1"/>
          <p:nvPr>
            <p:ph idx="2" type="title"/>
          </p:nvPr>
        </p:nvSpPr>
        <p:spPr>
          <a:xfrm>
            <a:off x="714300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3" name="Google Shape;1383;p193"/>
          <p:cNvSpPr txBox="1"/>
          <p:nvPr>
            <p:ph idx="1" type="subTitle"/>
          </p:nvPr>
        </p:nvSpPr>
        <p:spPr>
          <a:xfrm>
            <a:off x="714300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84" name="Google Shape;1384;p193"/>
          <p:cNvSpPr txBox="1"/>
          <p:nvPr>
            <p:ph idx="3" type="title"/>
          </p:nvPr>
        </p:nvSpPr>
        <p:spPr>
          <a:xfrm>
            <a:off x="3433638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5" name="Google Shape;1385;p193"/>
          <p:cNvSpPr txBox="1"/>
          <p:nvPr>
            <p:ph idx="4" type="subTitle"/>
          </p:nvPr>
        </p:nvSpPr>
        <p:spPr>
          <a:xfrm>
            <a:off x="3433642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86" name="Google Shape;1386;p193"/>
          <p:cNvSpPr txBox="1"/>
          <p:nvPr>
            <p:ph idx="5" type="title"/>
          </p:nvPr>
        </p:nvSpPr>
        <p:spPr>
          <a:xfrm>
            <a:off x="6152988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7" name="Google Shape;1387;p193"/>
          <p:cNvSpPr txBox="1"/>
          <p:nvPr>
            <p:ph idx="6" type="subTitle"/>
          </p:nvPr>
        </p:nvSpPr>
        <p:spPr>
          <a:xfrm>
            <a:off x="6152996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88" name="Google Shape;1388;p193"/>
          <p:cNvSpPr txBox="1"/>
          <p:nvPr>
            <p:ph idx="7" type="title"/>
          </p:nvPr>
        </p:nvSpPr>
        <p:spPr>
          <a:xfrm>
            <a:off x="714300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9" name="Google Shape;1389;p193"/>
          <p:cNvSpPr txBox="1"/>
          <p:nvPr>
            <p:ph idx="8" type="subTitle"/>
          </p:nvPr>
        </p:nvSpPr>
        <p:spPr>
          <a:xfrm>
            <a:off x="714300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90" name="Google Shape;1390;p193"/>
          <p:cNvSpPr txBox="1"/>
          <p:nvPr>
            <p:ph idx="9" type="title"/>
          </p:nvPr>
        </p:nvSpPr>
        <p:spPr>
          <a:xfrm>
            <a:off x="3433638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91" name="Google Shape;1391;p193"/>
          <p:cNvSpPr txBox="1"/>
          <p:nvPr>
            <p:ph idx="13" type="subTitle"/>
          </p:nvPr>
        </p:nvSpPr>
        <p:spPr>
          <a:xfrm>
            <a:off x="3433642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392" name="Google Shape;1392;p193"/>
          <p:cNvSpPr txBox="1"/>
          <p:nvPr>
            <p:ph idx="14" type="title"/>
          </p:nvPr>
        </p:nvSpPr>
        <p:spPr>
          <a:xfrm>
            <a:off x="6152988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93" name="Google Shape;1393;p193"/>
          <p:cNvSpPr txBox="1"/>
          <p:nvPr>
            <p:ph idx="15" type="subTitle"/>
          </p:nvPr>
        </p:nvSpPr>
        <p:spPr>
          <a:xfrm>
            <a:off x="6152996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394" name="Google Shape;1394;p19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395" name="Google Shape;1395;p193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96" name="Google Shape;1396;p19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397" name="Google Shape;1397;p19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" name="Google Shape;1398;p19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" name="Google Shape;1399;p19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00" name="Google Shape;1400;p193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401" name="Google Shape;1401;p193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402" name="Google Shape;1402;p193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03" name="Google Shape;1403;p193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404" name="Google Shape;1404;p193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05" name="Google Shape;1405;p193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06" name="Google Shape;1406;p193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407" name="Google Shape;1407;p193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th columns">
  <p:cSld name="CUSTOM_24">
    <p:spTree>
      <p:nvGrpSpPr>
        <p:cNvPr id="1408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p194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10" name="Google Shape;1410;p194"/>
          <p:cNvSpPr txBox="1"/>
          <p:nvPr>
            <p:ph idx="2" type="title"/>
          </p:nvPr>
        </p:nvSpPr>
        <p:spPr>
          <a:xfrm>
            <a:off x="706525" y="1632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11" name="Google Shape;1411;p194"/>
          <p:cNvSpPr txBox="1"/>
          <p:nvPr>
            <p:ph idx="1" type="subTitle"/>
          </p:nvPr>
        </p:nvSpPr>
        <p:spPr>
          <a:xfrm>
            <a:off x="708450" y="20024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12" name="Google Shape;1412;p194"/>
          <p:cNvSpPr txBox="1"/>
          <p:nvPr>
            <p:ph idx="3" type="title"/>
          </p:nvPr>
        </p:nvSpPr>
        <p:spPr>
          <a:xfrm>
            <a:off x="706525" y="2383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13" name="Google Shape;1413;p194"/>
          <p:cNvSpPr txBox="1"/>
          <p:nvPr>
            <p:ph idx="4" type="subTitle"/>
          </p:nvPr>
        </p:nvSpPr>
        <p:spPr>
          <a:xfrm>
            <a:off x="708450" y="27529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14" name="Google Shape;1414;p194"/>
          <p:cNvSpPr txBox="1"/>
          <p:nvPr>
            <p:ph idx="5" type="title"/>
          </p:nvPr>
        </p:nvSpPr>
        <p:spPr>
          <a:xfrm>
            <a:off x="4557279" y="1632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15" name="Google Shape;1415;p194"/>
          <p:cNvSpPr txBox="1"/>
          <p:nvPr>
            <p:ph idx="6" type="subTitle"/>
          </p:nvPr>
        </p:nvSpPr>
        <p:spPr>
          <a:xfrm>
            <a:off x="4559069" y="20024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16" name="Google Shape;1416;p194"/>
          <p:cNvSpPr txBox="1"/>
          <p:nvPr>
            <p:ph idx="7" type="title"/>
          </p:nvPr>
        </p:nvSpPr>
        <p:spPr>
          <a:xfrm>
            <a:off x="4557279" y="2383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17" name="Google Shape;1417;p194"/>
          <p:cNvSpPr txBox="1"/>
          <p:nvPr>
            <p:ph idx="8" type="subTitle"/>
          </p:nvPr>
        </p:nvSpPr>
        <p:spPr>
          <a:xfrm>
            <a:off x="4559069" y="27529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18" name="Google Shape;1418;p194"/>
          <p:cNvSpPr txBox="1"/>
          <p:nvPr>
            <p:ph idx="9" type="title"/>
          </p:nvPr>
        </p:nvSpPr>
        <p:spPr>
          <a:xfrm>
            <a:off x="706525" y="3884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19" name="Google Shape;1419;p194"/>
          <p:cNvSpPr txBox="1"/>
          <p:nvPr>
            <p:ph idx="13" type="subTitle"/>
          </p:nvPr>
        </p:nvSpPr>
        <p:spPr>
          <a:xfrm>
            <a:off x="708450" y="42539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20" name="Google Shape;1420;p194"/>
          <p:cNvSpPr txBox="1"/>
          <p:nvPr>
            <p:ph idx="14" type="title"/>
          </p:nvPr>
        </p:nvSpPr>
        <p:spPr>
          <a:xfrm>
            <a:off x="4557279" y="3884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21" name="Google Shape;1421;p194"/>
          <p:cNvSpPr txBox="1"/>
          <p:nvPr>
            <p:ph idx="15" type="subTitle"/>
          </p:nvPr>
        </p:nvSpPr>
        <p:spPr>
          <a:xfrm>
            <a:off x="4559069" y="42539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22" name="Google Shape;1422;p194"/>
          <p:cNvSpPr txBox="1"/>
          <p:nvPr>
            <p:ph idx="16" type="title"/>
          </p:nvPr>
        </p:nvSpPr>
        <p:spPr>
          <a:xfrm>
            <a:off x="706525" y="3133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23" name="Google Shape;1423;p194"/>
          <p:cNvSpPr txBox="1"/>
          <p:nvPr>
            <p:ph idx="17" type="subTitle"/>
          </p:nvPr>
        </p:nvSpPr>
        <p:spPr>
          <a:xfrm>
            <a:off x="708450" y="35034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24" name="Google Shape;1424;p194"/>
          <p:cNvSpPr txBox="1"/>
          <p:nvPr>
            <p:ph idx="18" type="title"/>
          </p:nvPr>
        </p:nvSpPr>
        <p:spPr>
          <a:xfrm>
            <a:off x="4557279" y="3133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25" name="Google Shape;1425;p194"/>
          <p:cNvSpPr txBox="1"/>
          <p:nvPr>
            <p:ph idx="19" type="subTitle"/>
          </p:nvPr>
        </p:nvSpPr>
        <p:spPr>
          <a:xfrm>
            <a:off x="4559069" y="35034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426" name="Google Shape;1426;p19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427" name="Google Shape;1427;p194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28" name="Google Shape;1428;p19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429" name="Google Shape;1429;p19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0" name="Google Shape;1430;p19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1" name="Google Shape;1431;p19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7"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195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434" name="Google Shape;1434;p195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435" name="Google Shape;1435;p195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36" name="Google Shape;1436;p19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437" name="Google Shape;1437;p19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8" name="Google Shape;1438;p19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9" name="Google Shape;1439;p19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40" name="Google Shape;1440;p195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441" name="Google Shape;1441;p195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442" name="Google Shape;1442;p195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43" name="Google Shape;1443;p195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444" name="Google Shape;1444;p195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45" name="Google Shape;1445;p195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46" name="Google Shape;1446;p195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447" name="Google Shape;1447;p195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48" name="Google Shape;1448;p195"/>
          <p:cNvSpPr txBox="1"/>
          <p:nvPr>
            <p:ph idx="2" type="title"/>
          </p:nvPr>
        </p:nvSpPr>
        <p:spPr>
          <a:xfrm>
            <a:off x="1501742" y="175249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49" name="Google Shape;1449;p195"/>
          <p:cNvSpPr txBox="1"/>
          <p:nvPr>
            <p:ph idx="1" type="subTitle"/>
          </p:nvPr>
        </p:nvSpPr>
        <p:spPr>
          <a:xfrm>
            <a:off x="1501742" y="2111123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50" name="Google Shape;1450;p195"/>
          <p:cNvSpPr txBox="1"/>
          <p:nvPr>
            <p:ph idx="3" type="title"/>
          </p:nvPr>
        </p:nvSpPr>
        <p:spPr>
          <a:xfrm>
            <a:off x="1501754" y="2654504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51" name="Google Shape;1451;p195"/>
          <p:cNvSpPr txBox="1"/>
          <p:nvPr>
            <p:ph idx="4" type="subTitle"/>
          </p:nvPr>
        </p:nvSpPr>
        <p:spPr>
          <a:xfrm>
            <a:off x="1501760" y="3013129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52" name="Google Shape;1452;p195"/>
          <p:cNvSpPr txBox="1"/>
          <p:nvPr>
            <p:ph idx="5" type="title"/>
          </p:nvPr>
        </p:nvSpPr>
        <p:spPr>
          <a:xfrm>
            <a:off x="5360167" y="175249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53" name="Google Shape;1453;p195"/>
          <p:cNvSpPr txBox="1"/>
          <p:nvPr>
            <p:ph idx="6" type="subTitle"/>
          </p:nvPr>
        </p:nvSpPr>
        <p:spPr>
          <a:xfrm>
            <a:off x="5360178" y="2111123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54" name="Google Shape;1454;p195"/>
          <p:cNvSpPr txBox="1"/>
          <p:nvPr>
            <p:ph idx="7" type="title"/>
          </p:nvPr>
        </p:nvSpPr>
        <p:spPr>
          <a:xfrm>
            <a:off x="1501742" y="3556523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55" name="Google Shape;1455;p195"/>
          <p:cNvSpPr txBox="1"/>
          <p:nvPr>
            <p:ph idx="8" type="subTitle"/>
          </p:nvPr>
        </p:nvSpPr>
        <p:spPr>
          <a:xfrm>
            <a:off x="1501742" y="3915148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56" name="Google Shape;1456;p195"/>
          <p:cNvSpPr txBox="1"/>
          <p:nvPr>
            <p:ph idx="9" type="title"/>
          </p:nvPr>
        </p:nvSpPr>
        <p:spPr>
          <a:xfrm>
            <a:off x="5360192" y="2654504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57" name="Google Shape;1457;p195"/>
          <p:cNvSpPr txBox="1"/>
          <p:nvPr>
            <p:ph idx="13" type="subTitle"/>
          </p:nvPr>
        </p:nvSpPr>
        <p:spPr>
          <a:xfrm>
            <a:off x="5360197" y="3013129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58" name="Google Shape;1458;p195"/>
          <p:cNvSpPr txBox="1"/>
          <p:nvPr>
            <p:ph idx="14" type="title"/>
          </p:nvPr>
        </p:nvSpPr>
        <p:spPr>
          <a:xfrm>
            <a:off x="5360167" y="3556523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59" name="Google Shape;1459;p195"/>
          <p:cNvSpPr txBox="1"/>
          <p:nvPr>
            <p:ph idx="15" type="subTitle"/>
          </p:nvPr>
        </p:nvSpPr>
        <p:spPr>
          <a:xfrm>
            <a:off x="5360178" y="3915148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1460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196"/>
          <p:cNvSpPr txBox="1"/>
          <p:nvPr>
            <p:ph type="title"/>
          </p:nvPr>
        </p:nvSpPr>
        <p:spPr>
          <a:xfrm>
            <a:off x="5059982" y="15317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62" name="Google Shape;1462;p196"/>
          <p:cNvSpPr txBox="1"/>
          <p:nvPr>
            <p:ph idx="1" type="subTitle"/>
          </p:nvPr>
        </p:nvSpPr>
        <p:spPr>
          <a:xfrm>
            <a:off x="1520525" y="3734850"/>
            <a:ext cx="25635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63" name="Google Shape;1463;p196"/>
          <p:cNvSpPr txBox="1"/>
          <p:nvPr>
            <p:ph idx="2" type="subTitle"/>
          </p:nvPr>
        </p:nvSpPr>
        <p:spPr>
          <a:xfrm>
            <a:off x="5059975" y="3734850"/>
            <a:ext cx="25635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64" name="Google Shape;1464;p196"/>
          <p:cNvSpPr txBox="1"/>
          <p:nvPr>
            <p:ph idx="3" type="title"/>
          </p:nvPr>
        </p:nvSpPr>
        <p:spPr>
          <a:xfrm>
            <a:off x="1520525" y="15317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65" name="Google Shape;1465;p196"/>
          <p:cNvSpPr txBox="1"/>
          <p:nvPr>
            <p:ph idx="4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466" name="Google Shape;1466;p196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467" name="Google Shape;1467;p196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68" name="Google Shape;1468;p19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469" name="Google Shape;1469;p19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" name="Google Shape;1470;p19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" name="Google Shape;1471;p19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72" name="Google Shape;1472;p196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473" name="Google Shape;1473;p196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474" name="Google Shape;1474;p196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75" name="Google Shape;1475;p19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476" name="Google Shape;1476;p19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77" name="Google Shape;1477;p19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78" name="Google Shape;1478;p19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479" name="Google Shape;1479;p196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5">
    <p:spTree>
      <p:nvGrpSpPr>
        <p:cNvPr id="1480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1" name="Google Shape;1481;p19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482" name="Google Shape;1482;p19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83" name="Google Shape;1483;p19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484" name="Google Shape;1484;p19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5" name="Google Shape;1485;p19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6" name="Google Shape;1486;p19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87" name="Google Shape;1487;p197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488" name="Google Shape;1488;p197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489" name="Google Shape;1489;p197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90" name="Google Shape;1490;p197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491" name="Google Shape;1491;p197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92" name="Google Shape;1492;p197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93" name="Google Shape;1493;p197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494" name="Google Shape;1494;p197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95" name="Google Shape;1495;p197"/>
          <p:cNvSpPr txBox="1"/>
          <p:nvPr>
            <p:ph type="title"/>
          </p:nvPr>
        </p:nvSpPr>
        <p:spPr>
          <a:xfrm>
            <a:off x="2279759" y="352195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96" name="Google Shape;1496;p197"/>
          <p:cNvSpPr txBox="1"/>
          <p:nvPr>
            <p:ph idx="1" type="subTitle"/>
          </p:nvPr>
        </p:nvSpPr>
        <p:spPr>
          <a:xfrm>
            <a:off x="5352750" y="1858275"/>
            <a:ext cx="2563500" cy="8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97" name="Google Shape;1497;p197"/>
          <p:cNvSpPr txBox="1"/>
          <p:nvPr>
            <p:ph idx="2" type="subTitle"/>
          </p:nvPr>
        </p:nvSpPr>
        <p:spPr>
          <a:xfrm>
            <a:off x="5352750" y="3284950"/>
            <a:ext cx="25635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498" name="Google Shape;1498;p197"/>
          <p:cNvSpPr txBox="1"/>
          <p:nvPr>
            <p:ph idx="3" type="title"/>
          </p:nvPr>
        </p:nvSpPr>
        <p:spPr>
          <a:xfrm>
            <a:off x="2279752" y="20651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99" name="Google Shape;1499;p197"/>
          <p:cNvSpPr txBox="1"/>
          <p:nvPr>
            <p:ph idx="4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_1">
    <p:spTree>
      <p:nvGrpSpPr>
        <p:cNvPr id="1500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p198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2" name="Google Shape;1502;p198"/>
          <p:cNvSpPr txBox="1"/>
          <p:nvPr>
            <p:ph idx="2" type="title"/>
          </p:nvPr>
        </p:nvSpPr>
        <p:spPr>
          <a:xfrm>
            <a:off x="4457700" y="1326125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03" name="Google Shape;1503;p198"/>
          <p:cNvSpPr txBox="1"/>
          <p:nvPr>
            <p:ph idx="1" type="subTitle"/>
          </p:nvPr>
        </p:nvSpPr>
        <p:spPr>
          <a:xfrm>
            <a:off x="4239625" y="1787075"/>
            <a:ext cx="344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504" name="Google Shape;1504;p198"/>
          <p:cNvSpPr txBox="1"/>
          <p:nvPr>
            <p:ph idx="3" type="title"/>
          </p:nvPr>
        </p:nvSpPr>
        <p:spPr>
          <a:xfrm>
            <a:off x="4457700" y="2463350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05" name="Google Shape;1505;p198"/>
          <p:cNvSpPr txBox="1"/>
          <p:nvPr>
            <p:ph idx="4" type="subTitle"/>
          </p:nvPr>
        </p:nvSpPr>
        <p:spPr>
          <a:xfrm>
            <a:off x="4457700" y="2924300"/>
            <a:ext cx="32292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506" name="Google Shape;1506;p198"/>
          <p:cNvSpPr txBox="1"/>
          <p:nvPr>
            <p:ph idx="5" type="title"/>
          </p:nvPr>
        </p:nvSpPr>
        <p:spPr>
          <a:xfrm>
            <a:off x="4457700" y="3600575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07" name="Google Shape;1507;p198"/>
          <p:cNvSpPr txBox="1"/>
          <p:nvPr>
            <p:ph idx="6" type="subTitle"/>
          </p:nvPr>
        </p:nvSpPr>
        <p:spPr>
          <a:xfrm>
            <a:off x="4457700" y="4061525"/>
            <a:ext cx="32292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3"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9" name="Google Shape;1509;p19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510" name="Google Shape;1510;p199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11" name="Google Shape;1511;p19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512" name="Google Shape;1512;p19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3" name="Google Shape;1513;p19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4" name="Google Shape;1514;p19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15" name="Google Shape;1515;p199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516" name="Google Shape;1516;p19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517" name="Google Shape;1517;p19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518" name="Google Shape;1518;p19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519" name="Google Shape;1519;p19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20" name="Google Shape;1520;p19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21" name="Google Shape;1521;p19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522" name="Google Shape;1522;p19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523" name="Google Shape;1523;p199"/>
          <p:cNvSpPr txBox="1"/>
          <p:nvPr>
            <p:ph type="title"/>
          </p:nvPr>
        </p:nvSpPr>
        <p:spPr>
          <a:xfrm>
            <a:off x="2792375" y="1413700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4" name="Google Shape;1524;p199"/>
          <p:cNvSpPr txBox="1"/>
          <p:nvPr>
            <p:ph idx="1" type="subTitle"/>
          </p:nvPr>
        </p:nvSpPr>
        <p:spPr>
          <a:xfrm>
            <a:off x="2792400" y="2185483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525" name="Google Shape;1525;p199"/>
          <p:cNvSpPr txBox="1"/>
          <p:nvPr>
            <p:ph idx="2" type="title"/>
          </p:nvPr>
        </p:nvSpPr>
        <p:spPr>
          <a:xfrm>
            <a:off x="439175" y="2982575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6" name="Google Shape;1526;p199"/>
          <p:cNvSpPr txBox="1"/>
          <p:nvPr>
            <p:ph idx="3" type="subTitle"/>
          </p:nvPr>
        </p:nvSpPr>
        <p:spPr>
          <a:xfrm>
            <a:off x="439175" y="3754328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527" name="Google Shape;1527;p199"/>
          <p:cNvSpPr txBox="1"/>
          <p:nvPr>
            <p:ph idx="4" type="title"/>
          </p:nvPr>
        </p:nvSpPr>
        <p:spPr>
          <a:xfrm>
            <a:off x="4927525" y="2982575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8" name="Google Shape;1528;p199"/>
          <p:cNvSpPr txBox="1"/>
          <p:nvPr>
            <p:ph idx="5" type="subTitle"/>
          </p:nvPr>
        </p:nvSpPr>
        <p:spPr>
          <a:xfrm>
            <a:off x="4927525" y="3754330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 2">
  <p:cSld name="CUSTOM_2_1_1"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200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1" name="Google Shape;1531;p200"/>
          <p:cNvSpPr txBox="1"/>
          <p:nvPr>
            <p:ph idx="2" type="title"/>
          </p:nvPr>
        </p:nvSpPr>
        <p:spPr>
          <a:xfrm>
            <a:off x="4462551" y="1945300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32" name="Google Shape;1532;p200"/>
          <p:cNvSpPr txBox="1"/>
          <p:nvPr>
            <p:ph idx="3" type="title"/>
          </p:nvPr>
        </p:nvSpPr>
        <p:spPr>
          <a:xfrm>
            <a:off x="3027550" y="1793256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33" name="Google Shape;1533;p200"/>
          <p:cNvSpPr txBox="1"/>
          <p:nvPr>
            <p:ph idx="1" type="subTitle"/>
          </p:nvPr>
        </p:nvSpPr>
        <p:spPr>
          <a:xfrm>
            <a:off x="6153000" y="3699450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534" name="Google Shape;1534;p200"/>
          <p:cNvSpPr txBox="1"/>
          <p:nvPr>
            <p:ph idx="4" type="title"/>
          </p:nvPr>
        </p:nvSpPr>
        <p:spPr>
          <a:xfrm>
            <a:off x="3361005" y="3383200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35" name="Google Shape;1535;p200"/>
          <p:cNvSpPr txBox="1"/>
          <p:nvPr>
            <p:ph idx="5" type="subTitle"/>
          </p:nvPr>
        </p:nvSpPr>
        <p:spPr>
          <a:xfrm>
            <a:off x="714300" y="2780363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536" name="Google Shape;1536;p200"/>
          <p:cNvSpPr txBox="1"/>
          <p:nvPr>
            <p:ph idx="6" type="title"/>
          </p:nvPr>
        </p:nvSpPr>
        <p:spPr>
          <a:xfrm>
            <a:off x="6153000" y="329212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37" name="Google Shape;1537;p200"/>
          <p:cNvSpPr txBox="1"/>
          <p:nvPr>
            <p:ph idx="7" type="title"/>
          </p:nvPr>
        </p:nvSpPr>
        <p:spPr>
          <a:xfrm>
            <a:off x="714300" y="237303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38" name="Google Shape;1538;p200"/>
          <p:cNvSpPr txBox="1"/>
          <p:nvPr>
            <p:ph idx="8" type="subTitle"/>
          </p:nvPr>
        </p:nvSpPr>
        <p:spPr>
          <a:xfrm>
            <a:off x="6153000" y="1988063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539" name="Google Shape;1539;p200"/>
          <p:cNvSpPr txBox="1"/>
          <p:nvPr>
            <p:ph idx="9" type="title"/>
          </p:nvPr>
        </p:nvSpPr>
        <p:spPr>
          <a:xfrm>
            <a:off x="6153000" y="158073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 3">
  <p:cSld name="CUSTOM_22"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1" name="Google Shape;1541;p20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542" name="Google Shape;1542;p201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43" name="Google Shape;1543;p20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544" name="Google Shape;1544;p20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20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20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47" name="Google Shape;1547;p201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548" name="Google Shape;1548;p201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549" name="Google Shape;1549;p201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550" name="Google Shape;1550;p201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551" name="Google Shape;1551;p201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2" name="Google Shape;1552;p201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3" name="Google Shape;1553;p201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554" name="Google Shape;1554;p201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555" name="Google Shape;1555;p20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6" name="Google Shape;1556;p201"/>
          <p:cNvSpPr txBox="1"/>
          <p:nvPr>
            <p:ph idx="2" type="title"/>
          </p:nvPr>
        </p:nvSpPr>
        <p:spPr>
          <a:xfrm>
            <a:off x="6153001" y="2119725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7" name="Google Shape;1557;p201"/>
          <p:cNvSpPr txBox="1"/>
          <p:nvPr>
            <p:ph idx="3" type="title"/>
          </p:nvPr>
        </p:nvSpPr>
        <p:spPr>
          <a:xfrm>
            <a:off x="1214000" y="2119731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8" name="Google Shape;1558;p201"/>
          <p:cNvSpPr txBox="1"/>
          <p:nvPr>
            <p:ph idx="1" type="subTitle"/>
          </p:nvPr>
        </p:nvSpPr>
        <p:spPr>
          <a:xfrm>
            <a:off x="3683500" y="3704737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559" name="Google Shape;1559;p201"/>
          <p:cNvSpPr txBox="1"/>
          <p:nvPr>
            <p:ph idx="4" type="title"/>
          </p:nvPr>
        </p:nvSpPr>
        <p:spPr>
          <a:xfrm>
            <a:off x="3683505" y="2119725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0" name="Google Shape;1560;p201"/>
          <p:cNvSpPr txBox="1"/>
          <p:nvPr>
            <p:ph idx="5" type="subTitle"/>
          </p:nvPr>
        </p:nvSpPr>
        <p:spPr>
          <a:xfrm>
            <a:off x="1214000" y="3704737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561" name="Google Shape;1561;p201"/>
          <p:cNvSpPr txBox="1"/>
          <p:nvPr>
            <p:ph idx="6" type="title"/>
          </p:nvPr>
        </p:nvSpPr>
        <p:spPr>
          <a:xfrm>
            <a:off x="3683500" y="329602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2" name="Google Shape;1562;p201"/>
          <p:cNvSpPr txBox="1"/>
          <p:nvPr>
            <p:ph idx="7" type="title"/>
          </p:nvPr>
        </p:nvSpPr>
        <p:spPr>
          <a:xfrm>
            <a:off x="1214000" y="329602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3" name="Google Shape;1563;p201"/>
          <p:cNvSpPr txBox="1"/>
          <p:nvPr>
            <p:ph idx="8" type="subTitle"/>
          </p:nvPr>
        </p:nvSpPr>
        <p:spPr>
          <a:xfrm>
            <a:off x="6153000" y="3699800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564" name="Google Shape;1564;p201"/>
          <p:cNvSpPr txBox="1"/>
          <p:nvPr>
            <p:ph idx="9" type="title"/>
          </p:nvPr>
        </p:nvSpPr>
        <p:spPr>
          <a:xfrm>
            <a:off x="6153000" y="329247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4">
  <p:cSld name="CUSTOM_28"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202"/>
          <p:cNvSpPr txBox="1"/>
          <p:nvPr>
            <p:ph type="title"/>
          </p:nvPr>
        </p:nvSpPr>
        <p:spPr>
          <a:xfrm>
            <a:off x="1768000" y="2483450"/>
            <a:ext cx="21576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7" name="Google Shape;1567;p202"/>
          <p:cNvSpPr txBox="1"/>
          <p:nvPr>
            <p:ph idx="1" type="subTitle"/>
          </p:nvPr>
        </p:nvSpPr>
        <p:spPr>
          <a:xfrm>
            <a:off x="4500075" y="2483450"/>
            <a:ext cx="23967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568" name="Google Shape;1568;p202"/>
          <p:cNvSpPr txBox="1"/>
          <p:nvPr>
            <p:ph idx="2" type="title"/>
          </p:nvPr>
        </p:nvSpPr>
        <p:spPr>
          <a:xfrm>
            <a:off x="1233500" y="1049175"/>
            <a:ext cx="6729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3"/>
          <p:cNvSpPr txBox="1"/>
          <p:nvPr>
            <p:ph idx="1" type="subTitle"/>
          </p:nvPr>
        </p:nvSpPr>
        <p:spPr>
          <a:xfrm>
            <a:off x="714300" y="1806875"/>
            <a:ext cx="3789000" cy="26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9pPr>
          </a:lstStyle>
          <a:p/>
        </p:txBody>
      </p:sp>
      <p:sp>
        <p:nvSpPr>
          <p:cNvPr id="151" name="Google Shape;151;p83"/>
          <p:cNvSpPr txBox="1"/>
          <p:nvPr>
            <p:ph type="title"/>
          </p:nvPr>
        </p:nvSpPr>
        <p:spPr>
          <a:xfrm>
            <a:off x="714300" y="1068850"/>
            <a:ext cx="3002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203"/>
          <p:cNvSpPr txBox="1"/>
          <p:nvPr>
            <p:ph type="title"/>
          </p:nvPr>
        </p:nvSpPr>
        <p:spPr>
          <a:xfrm>
            <a:off x="3047300" y="3284538"/>
            <a:ext cx="2807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71" name="Google Shape;1571;p203"/>
          <p:cNvSpPr txBox="1"/>
          <p:nvPr>
            <p:ph idx="1" type="subTitle"/>
          </p:nvPr>
        </p:nvSpPr>
        <p:spPr>
          <a:xfrm>
            <a:off x="2436350" y="1804848"/>
            <a:ext cx="4029600" cy="14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_1"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3" name="Google Shape;1573;p20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574" name="Google Shape;1574;p204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75" name="Google Shape;1575;p20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576" name="Google Shape;1576;p20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20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20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79" name="Google Shape;1579;p204"/>
          <p:cNvSpPr txBox="1"/>
          <p:nvPr>
            <p:ph type="title"/>
          </p:nvPr>
        </p:nvSpPr>
        <p:spPr>
          <a:xfrm>
            <a:off x="4896300" y="1504950"/>
            <a:ext cx="35334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80" name="Google Shape;1580;p204"/>
          <p:cNvSpPr txBox="1"/>
          <p:nvPr>
            <p:ph idx="1" type="subTitle"/>
          </p:nvPr>
        </p:nvSpPr>
        <p:spPr>
          <a:xfrm>
            <a:off x="4905375" y="2368275"/>
            <a:ext cx="35334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1_1"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2" name="Google Shape;1582;p205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583" name="Google Shape;1583;p205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84" name="Google Shape;1584;p20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585" name="Google Shape;1585;p20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20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7" name="Google Shape;1587;p20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88" name="Google Shape;1588;p205"/>
          <p:cNvSpPr txBox="1"/>
          <p:nvPr>
            <p:ph type="title"/>
          </p:nvPr>
        </p:nvSpPr>
        <p:spPr>
          <a:xfrm>
            <a:off x="714300" y="1398525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89" name="Google Shape;1589;p205"/>
          <p:cNvSpPr txBox="1"/>
          <p:nvPr>
            <p:ph idx="1" type="subTitle"/>
          </p:nvPr>
        </p:nvSpPr>
        <p:spPr>
          <a:xfrm>
            <a:off x="723225" y="2368275"/>
            <a:ext cx="30774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3_1_1_1">
    <p:spTree>
      <p:nvGrpSpPr>
        <p:cNvPr id="1590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206"/>
          <p:cNvSpPr txBox="1"/>
          <p:nvPr>
            <p:ph type="title"/>
          </p:nvPr>
        </p:nvSpPr>
        <p:spPr>
          <a:xfrm>
            <a:off x="714300" y="2054525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92" name="Google Shape;1592;p206"/>
          <p:cNvSpPr txBox="1"/>
          <p:nvPr>
            <p:ph idx="1" type="subTitle"/>
          </p:nvPr>
        </p:nvSpPr>
        <p:spPr>
          <a:xfrm>
            <a:off x="723225" y="3024275"/>
            <a:ext cx="2896200" cy="10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593" name="Google Shape;1593;p206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594" name="Google Shape;1594;p206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95" name="Google Shape;1595;p20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596" name="Google Shape;1596;p20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7" name="Google Shape;1597;p20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20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99" name="Google Shape;1599;p206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600" name="Google Shape;1600;p206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601" name="Google Shape;1601;p206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602" name="Google Shape;1602;p20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603" name="Google Shape;1603;p20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04" name="Google Shape;1604;p20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05" name="Google Shape;1605;p20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606" name="Google Shape;1606;p206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_1_1_1"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8" name="Google Shape;1608;p20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609" name="Google Shape;1609;p20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10" name="Google Shape;1610;p20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611" name="Google Shape;1611;p20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2" name="Google Shape;1612;p20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3" name="Google Shape;1613;p20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614" name="Google Shape;1614;p207"/>
          <p:cNvSpPr txBox="1"/>
          <p:nvPr>
            <p:ph idx="1" type="subTitle"/>
          </p:nvPr>
        </p:nvSpPr>
        <p:spPr>
          <a:xfrm>
            <a:off x="714300" y="1673500"/>
            <a:ext cx="3732000" cy="29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1615" name="Google Shape;1615;p207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16" name="Google Shape;1616;p207"/>
          <p:cNvSpPr txBox="1"/>
          <p:nvPr>
            <p:ph idx="2" type="subTitle"/>
          </p:nvPr>
        </p:nvSpPr>
        <p:spPr>
          <a:xfrm>
            <a:off x="4698775" y="1673500"/>
            <a:ext cx="3732000" cy="29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9"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208"/>
          <p:cNvSpPr txBox="1"/>
          <p:nvPr>
            <p:ph type="title"/>
          </p:nvPr>
        </p:nvSpPr>
        <p:spPr>
          <a:xfrm>
            <a:off x="2452050" y="1550913"/>
            <a:ext cx="42399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19" name="Google Shape;1619;p208"/>
          <p:cNvSpPr txBox="1"/>
          <p:nvPr>
            <p:ph idx="1" type="subTitle"/>
          </p:nvPr>
        </p:nvSpPr>
        <p:spPr>
          <a:xfrm>
            <a:off x="2860800" y="2520675"/>
            <a:ext cx="34224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4">
    <p:spTree>
      <p:nvGrpSpPr>
        <p:cNvPr id="1620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209"/>
          <p:cNvSpPr txBox="1"/>
          <p:nvPr>
            <p:ph type="title"/>
          </p:nvPr>
        </p:nvSpPr>
        <p:spPr>
          <a:xfrm>
            <a:off x="4382596" y="1140194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22" name="Google Shape;1622;p209"/>
          <p:cNvSpPr txBox="1"/>
          <p:nvPr>
            <p:ph idx="1" type="subTitle"/>
          </p:nvPr>
        </p:nvSpPr>
        <p:spPr>
          <a:xfrm>
            <a:off x="4382596" y="2109944"/>
            <a:ext cx="3422400" cy="20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9"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4" name="Google Shape;1624;p21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625" name="Google Shape;1625;p210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26" name="Google Shape;1626;p21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627" name="Google Shape;1627;p21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8" name="Google Shape;1628;p21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21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30" name="Google Shape;1630;p21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631" name="Google Shape;1631;p21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632" name="Google Shape;1632;p21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633" name="Google Shape;1633;p21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634" name="Google Shape;1634;p21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35" name="Google Shape;1635;p21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36" name="Google Shape;1636;p21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637" name="Google Shape;1637;p21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638" name="Google Shape;1638;p210"/>
          <p:cNvSpPr txBox="1"/>
          <p:nvPr>
            <p:ph type="title"/>
          </p:nvPr>
        </p:nvSpPr>
        <p:spPr>
          <a:xfrm>
            <a:off x="5266075" y="1983475"/>
            <a:ext cx="28812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39" name="Google Shape;1639;p210"/>
          <p:cNvSpPr txBox="1"/>
          <p:nvPr>
            <p:ph idx="1" type="subTitle"/>
          </p:nvPr>
        </p:nvSpPr>
        <p:spPr>
          <a:xfrm>
            <a:off x="5273475" y="2846800"/>
            <a:ext cx="28812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8"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211"/>
          <p:cNvSpPr txBox="1"/>
          <p:nvPr>
            <p:ph type="title"/>
          </p:nvPr>
        </p:nvSpPr>
        <p:spPr>
          <a:xfrm>
            <a:off x="1090750" y="1837925"/>
            <a:ext cx="2694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642" name="Google Shape;1642;p211"/>
          <p:cNvSpPr txBox="1"/>
          <p:nvPr>
            <p:ph idx="1" type="subTitle"/>
          </p:nvPr>
        </p:nvSpPr>
        <p:spPr>
          <a:xfrm>
            <a:off x="1090750" y="2514675"/>
            <a:ext cx="2694000" cy="13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27">
    <p:spTree>
      <p:nvGrpSpPr>
        <p:cNvPr id="1643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212"/>
          <p:cNvSpPr txBox="1"/>
          <p:nvPr>
            <p:ph type="title"/>
          </p:nvPr>
        </p:nvSpPr>
        <p:spPr>
          <a:xfrm>
            <a:off x="4192275" y="1940525"/>
            <a:ext cx="30771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45" name="Google Shape;1645;p212"/>
          <p:cNvSpPr txBox="1"/>
          <p:nvPr>
            <p:ph idx="1" type="subTitle"/>
          </p:nvPr>
        </p:nvSpPr>
        <p:spPr>
          <a:xfrm>
            <a:off x="4192275" y="2910275"/>
            <a:ext cx="30771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4"/>
          <p:cNvSpPr txBox="1"/>
          <p:nvPr>
            <p:ph type="title"/>
          </p:nvPr>
        </p:nvSpPr>
        <p:spPr>
          <a:xfrm>
            <a:off x="2321475" y="2020138"/>
            <a:ext cx="4041000" cy="17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0">
    <p:spTree>
      <p:nvGrpSpPr>
        <p:cNvPr id="1646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p213"/>
          <p:cNvSpPr txBox="1"/>
          <p:nvPr>
            <p:ph type="ctrTitle"/>
          </p:nvPr>
        </p:nvSpPr>
        <p:spPr>
          <a:xfrm>
            <a:off x="2712200" y="1485885"/>
            <a:ext cx="3946200" cy="19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"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9" name="Google Shape;1649;p21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650" name="Google Shape;1650;p214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51" name="Google Shape;1651;p21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652" name="Google Shape;1652;p21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21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21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55" name="Google Shape;1655;p21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656" name="Google Shape;1656;p21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657" name="Google Shape;1657;p21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658" name="Google Shape;1658;p21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659" name="Google Shape;1659;p21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60" name="Google Shape;1660;p21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61" name="Google Shape;1661;p21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662" name="Google Shape;1662;p21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663" name="Google Shape;1663;p214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1664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5" name="Google Shape;1665;p215"/>
          <p:cNvGrpSpPr/>
          <p:nvPr/>
        </p:nvGrpSpPr>
        <p:grpSpPr>
          <a:xfrm flipH="1">
            <a:off x="214694" y="123860"/>
            <a:ext cx="8552969" cy="4510486"/>
            <a:chOff x="45421" y="890559"/>
            <a:chExt cx="6688800" cy="3527400"/>
          </a:xfrm>
        </p:grpSpPr>
        <p:sp>
          <p:nvSpPr>
            <p:cNvPr id="1666" name="Google Shape;1666;p215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fmla="val 4601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215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215"/>
            <p:cNvSpPr/>
            <p:nvPr/>
          </p:nvSpPr>
          <p:spPr>
            <a:xfrm>
              <a:off x="6588804" y="9650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215"/>
            <p:cNvSpPr/>
            <p:nvPr/>
          </p:nvSpPr>
          <p:spPr>
            <a:xfrm>
              <a:off x="6461401" y="9650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215"/>
            <p:cNvSpPr/>
            <p:nvPr/>
          </p:nvSpPr>
          <p:spPr>
            <a:xfrm>
              <a:off x="6314155" y="9639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1" name="Google Shape;1671;p215"/>
          <p:cNvGrpSpPr/>
          <p:nvPr/>
        </p:nvGrpSpPr>
        <p:grpSpPr>
          <a:xfrm flipH="1">
            <a:off x="394192" y="461737"/>
            <a:ext cx="8552969" cy="4510486"/>
            <a:chOff x="45421" y="890559"/>
            <a:chExt cx="6688800" cy="3527400"/>
          </a:xfrm>
        </p:grpSpPr>
        <p:sp>
          <p:nvSpPr>
            <p:cNvPr id="1672" name="Google Shape;1672;p215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fmla="val 460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215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215"/>
            <p:cNvSpPr/>
            <p:nvPr/>
          </p:nvSpPr>
          <p:spPr>
            <a:xfrm>
              <a:off x="6588804" y="9650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215"/>
            <p:cNvSpPr/>
            <p:nvPr/>
          </p:nvSpPr>
          <p:spPr>
            <a:xfrm>
              <a:off x="6461401" y="9650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215"/>
            <p:cNvSpPr/>
            <p:nvPr/>
          </p:nvSpPr>
          <p:spPr>
            <a:xfrm>
              <a:off x="6314155" y="9639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7" name="Google Shape;1677;p215"/>
          <p:cNvSpPr txBox="1"/>
          <p:nvPr>
            <p:ph type="title"/>
          </p:nvPr>
        </p:nvSpPr>
        <p:spPr>
          <a:xfrm>
            <a:off x="1019175" y="808600"/>
            <a:ext cx="35529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78" name="Google Shape;1678;p215"/>
          <p:cNvSpPr txBox="1"/>
          <p:nvPr>
            <p:ph idx="1" type="subTitle"/>
          </p:nvPr>
        </p:nvSpPr>
        <p:spPr>
          <a:xfrm>
            <a:off x="1019175" y="1789000"/>
            <a:ext cx="35529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679" name="Google Shape;1679;p215"/>
          <p:cNvSpPr txBox="1"/>
          <p:nvPr/>
        </p:nvSpPr>
        <p:spPr>
          <a:xfrm>
            <a:off x="1019175" y="3812950"/>
            <a:ext cx="342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1680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1" name="Google Shape;1681;p216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682" name="Google Shape;1682;p216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83" name="Google Shape;1683;p21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684" name="Google Shape;1684;p21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5" name="Google Shape;1685;p21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6" name="Google Shape;1686;p21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6_1"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8" name="Google Shape;1688;p21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689" name="Google Shape;1689;p21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90" name="Google Shape;1690;p21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691" name="Google Shape;1691;p21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2" name="Google Shape;1692;p21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3" name="Google Shape;1693;p21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94" name="Google Shape;1694;p217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695" name="Google Shape;1695;p217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696" name="Google Shape;1696;p217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697" name="Google Shape;1697;p217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698" name="Google Shape;1698;p217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99" name="Google Shape;1699;p217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00" name="Google Shape;1700;p217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701" name="Google Shape;1701;p217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702" name="Google Shape;1702;p217"/>
          <p:cNvGrpSpPr/>
          <p:nvPr/>
        </p:nvGrpSpPr>
        <p:grpSpPr>
          <a:xfrm>
            <a:off x="157050" y="405675"/>
            <a:ext cx="8986935" cy="4747800"/>
            <a:chOff x="104746" y="204750"/>
            <a:chExt cx="8986935" cy="4747800"/>
          </a:xfrm>
        </p:grpSpPr>
        <p:grpSp>
          <p:nvGrpSpPr>
            <p:cNvPr id="1703" name="Google Shape;1703;p217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1704" name="Google Shape;1704;p217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705" name="Google Shape;1705;p217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706" name="Google Shape;1706;p217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07" name="Google Shape;1707;p217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08" name="Google Shape;1708;p217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709" name="Google Shape;1709;p217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67"/>
          <p:cNvSpPr txBox="1"/>
          <p:nvPr>
            <p:ph type="title"/>
          </p:nvPr>
        </p:nvSpPr>
        <p:spPr>
          <a:xfrm>
            <a:off x="4143300" y="1964600"/>
            <a:ext cx="3048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16" name="Google Shape;1716;p67"/>
          <p:cNvSpPr txBox="1"/>
          <p:nvPr>
            <p:ph idx="1" type="subTitle"/>
          </p:nvPr>
        </p:nvSpPr>
        <p:spPr>
          <a:xfrm>
            <a:off x="4143300" y="3063575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17" name="Google Shape;1717;p67"/>
          <p:cNvSpPr txBox="1"/>
          <p:nvPr>
            <p:ph idx="2" type="title"/>
          </p:nvPr>
        </p:nvSpPr>
        <p:spPr>
          <a:xfrm>
            <a:off x="2403475" y="1554500"/>
            <a:ext cx="18174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68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720" name="Google Shape;1720;p6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721" name="Google Shape;1721;p68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22" name="Google Shape;1722;p6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723" name="Google Shape;1723;p6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4" name="Google Shape;1724;p6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5" name="Google Shape;1725;p6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_2"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p69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8" name="Google Shape;1728;p69"/>
          <p:cNvSpPr txBox="1"/>
          <p:nvPr>
            <p:ph idx="2" type="title"/>
          </p:nvPr>
        </p:nvSpPr>
        <p:spPr>
          <a:xfrm>
            <a:off x="778688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29" name="Google Shape;1729;p69"/>
          <p:cNvSpPr txBox="1"/>
          <p:nvPr>
            <p:ph idx="1" type="subTitle"/>
          </p:nvPr>
        </p:nvSpPr>
        <p:spPr>
          <a:xfrm>
            <a:off x="778688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30" name="Google Shape;1730;p69"/>
          <p:cNvSpPr txBox="1"/>
          <p:nvPr>
            <p:ph idx="3" type="title"/>
          </p:nvPr>
        </p:nvSpPr>
        <p:spPr>
          <a:xfrm>
            <a:off x="3468525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31" name="Google Shape;1731;p69"/>
          <p:cNvSpPr txBox="1"/>
          <p:nvPr>
            <p:ph idx="4" type="subTitle"/>
          </p:nvPr>
        </p:nvSpPr>
        <p:spPr>
          <a:xfrm>
            <a:off x="3468525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32" name="Google Shape;1732;p69"/>
          <p:cNvSpPr txBox="1"/>
          <p:nvPr>
            <p:ph idx="5" type="title"/>
          </p:nvPr>
        </p:nvSpPr>
        <p:spPr>
          <a:xfrm>
            <a:off x="6160753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33" name="Google Shape;1733;p69"/>
          <p:cNvSpPr txBox="1"/>
          <p:nvPr>
            <p:ph idx="6" type="subTitle"/>
          </p:nvPr>
        </p:nvSpPr>
        <p:spPr>
          <a:xfrm>
            <a:off x="6160753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7">
    <p:spTree>
      <p:nvGrpSpPr>
        <p:cNvPr id="1734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70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736" name="Google Shape;1736;p7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737" name="Google Shape;1737;p70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38" name="Google Shape;1738;p7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739" name="Google Shape;1739;p7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0" name="Google Shape;1740;p7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1" name="Google Shape;1741;p7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42" name="Google Shape;1742;p7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743" name="Google Shape;1743;p7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744" name="Google Shape;1744;p7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745" name="Google Shape;1745;p7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746" name="Google Shape;1746;p7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47" name="Google Shape;1747;p7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48" name="Google Shape;1748;p7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749" name="Google Shape;1749;p7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50" name="Google Shape;1750;p70"/>
          <p:cNvSpPr txBox="1"/>
          <p:nvPr>
            <p:ph idx="2" type="title"/>
          </p:nvPr>
        </p:nvSpPr>
        <p:spPr>
          <a:xfrm>
            <a:off x="1501742" y="175249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51" name="Google Shape;1751;p70"/>
          <p:cNvSpPr txBox="1"/>
          <p:nvPr>
            <p:ph idx="1" type="subTitle"/>
          </p:nvPr>
        </p:nvSpPr>
        <p:spPr>
          <a:xfrm>
            <a:off x="1501742" y="2111123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52" name="Google Shape;1752;p70"/>
          <p:cNvSpPr txBox="1"/>
          <p:nvPr>
            <p:ph idx="3" type="title"/>
          </p:nvPr>
        </p:nvSpPr>
        <p:spPr>
          <a:xfrm>
            <a:off x="1501754" y="2654504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53" name="Google Shape;1753;p70"/>
          <p:cNvSpPr txBox="1"/>
          <p:nvPr>
            <p:ph idx="4" type="subTitle"/>
          </p:nvPr>
        </p:nvSpPr>
        <p:spPr>
          <a:xfrm>
            <a:off x="1501760" y="3013129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54" name="Google Shape;1754;p70"/>
          <p:cNvSpPr txBox="1"/>
          <p:nvPr>
            <p:ph idx="5" type="title"/>
          </p:nvPr>
        </p:nvSpPr>
        <p:spPr>
          <a:xfrm>
            <a:off x="5360167" y="175249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55" name="Google Shape;1755;p70"/>
          <p:cNvSpPr txBox="1"/>
          <p:nvPr>
            <p:ph idx="6" type="subTitle"/>
          </p:nvPr>
        </p:nvSpPr>
        <p:spPr>
          <a:xfrm>
            <a:off x="5360178" y="2111123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56" name="Google Shape;1756;p70"/>
          <p:cNvSpPr txBox="1"/>
          <p:nvPr>
            <p:ph idx="7" type="title"/>
          </p:nvPr>
        </p:nvSpPr>
        <p:spPr>
          <a:xfrm>
            <a:off x="1501742" y="3556523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57" name="Google Shape;1757;p70"/>
          <p:cNvSpPr txBox="1"/>
          <p:nvPr>
            <p:ph idx="8" type="subTitle"/>
          </p:nvPr>
        </p:nvSpPr>
        <p:spPr>
          <a:xfrm>
            <a:off x="1501742" y="3915148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58" name="Google Shape;1758;p70"/>
          <p:cNvSpPr txBox="1"/>
          <p:nvPr>
            <p:ph idx="9" type="title"/>
          </p:nvPr>
        </p:nvSpPr>
        <p:spPr>
          <a:xfrm>
            <a:off x="5360192" y="2654504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59" name="Google Shape;1759;p70"/>
          <p:cNvSpPr txBox="1"/>
          <p:nvPr>
            <p:ph idx="13" type="subTitle"/>
          </p:nvPr>
        </p:nvSpPr>
        <p:spPr>
          <a:xfrm>
            <a:off x="5360197" y="3013129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60" name="Google Shape;1760;p70"/>
          <p:cNvSpPr txBox="1"/>
          <p:nvPr>
            <p:ph idx="14" type="title"/>
          </p:nvPr>
        </p:nvSpPr>
        <p:spPr>
          <a:xfrm>
            <a:off x="5360167" y="3556523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61" name="Google Shape;1761;p70"/>
          <p:cNvSpPr txBox="1"/>
          <p:nvPr>
            <p:ph idx="15" type="subTitle"/>
          </p:nvPr>
        </p:nvSpPr>
        <p:spPr>
          <a:xfrm>
            <a:off x="5360178" y="3915148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16"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3" name="Google Shape;1763;p7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764" name="Google Shape;1764;p71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65" name="Google Shape;1765;p7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766" name="Google Shape;1766;p7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7" name="Google Shape;1767;p7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8" name="Google Shape;1768;p7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69" name="Google Shape;1769;p71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770" name="Google Shape;1770;p71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771" name="Google Shape;1771;p71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772" name="Google Shape;1772;p71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773" name="Google Shape;1773;p71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4" name="Google Shape;1774;p71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5" name="Google Shape;1775;p71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776" name="Google Shape;1776;p71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77" name="Google Shape;1777;p71"/>
          <p:cNvSpPr txBox="1"/>
          <p:nvPr>
            <p:ph type="title"/>
          </p:nvPr>
        </p:nvSpPr>
        <p:spPr>
          <a:xfrm>
            <a:off x="729137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78" name="Google Shape;1778;p71"/>
          <p:cNvSpPr txBox="1"/>
          <p:nvPr>
            <p:ph idx="1" type="subTitle"/>
          </p:nvPr>
        </p:nvSpPr>
        <p:spPr>
          <a:xfrm>
            <a:off x="729156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79" name="Google Shape;1779;p71"/>
          <p:cNvSpPr txBox="1"/>
          <p:nvPr>
            <p:ph idx="2" type="title"/>
          </p:nvPr>
        </p:nvSpPr>
        <p:spPr>
          <a:xfrm>
            <a:off x="4788806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80" name="Google Shape;1780;p71"/>
          <p:cNvSpPr txBox="1"/>
          <p:nvPr>
            <p:ph idx="3" type="subTitle"/>
          </p:nvPr>
        </p:nvSpPr>
        <p:spPr>
          <a:xfrm>
            <a:off x="4788801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81" name="Google Shape;1781;p71"/>
          <p:cNvSpPr txBox="1"/>
          <p:nvPr>
            <p:ph idx="4" type="title"/>
          </p:nvPr>
        </p:nvSpPr>
        <p:spPr>
          <a:xfrm>
            <a:off x="2758990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82" name="Google Shape;1782;p71"/>
          <p:cNvSpPr txBox="1"/>
          <p:nvPr>
            <p:ph idx="5" type="subTitle"/>
          </p:nvPr>
        </p:nvSpPr>
        <p:spPr>
          <a:xfrm>
            <a:off x="2758989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83" name="Google Shape;1783;p71"/>
          <p:cNvSpPr txBox="1"/>
          <p:nvPr>
            <p:ph idx="6" type="title"/>
          </p:nvPr>
        </p:nvSpPr>
        <p:spPr>
          <a:xfrm>
            <a:off x="6818660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84" name="Google Shape;1784;p71"/>
          <p:cNvSpPr txBox="1"/>
          <p:nvPr>
            <p:ph idx="7" type="subTitle"/>
          </p:nvPr>
        </p:nvSpPr>
        <p:spPr>
          <a:xfrm>
            <a:off x="6818636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85" name="Google Shape;1785;p71"/>
          <p:cNvSpPr txBox="1"/>
          <p:nvPr>
            <p:ph idx="8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5"/>
          <p:cNvSpPr txBox="1"/>
          <p:nvPr>
            <p:ph type="title"/>
          </p:nvPr>
        </p:nvSpPr>
        <p:spPr>
          <a:xfrm>
            <a:off x="4139225" y="3145613"/>
            <a:ext cx="4290900" cy="11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p72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8" name="Google Shape;1788;p72"/>
          <p:cNvSpPr txBox="1"/>
          <p:nvPr>
            <p:ph idx="2" type="title"/>
          </p:nvPr>
        </p:nvSpPr>
        <p:spPr>
          <a:xfrm>
            <a:off x="1764375" y="1536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89" name="Google Shape;1789;p72"/>
          <p:cNvSpPr txBox="1"/>
          <p:nvPr>
            <p:ph idx="1" type="subTitle"/>
          </p:nvPr>
        </p:nvSpPr>
        <p:spPr>
          <a:xfrm>
            <a:off x="1764375" y="1933575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90" name="Google Shape;1790;p72"/>
          <p:cNvSpPr txBox="1"/>
          <p:nvPr>
            <p:ph idx="3" type="title"/>
          </p:nvPr>
        </p:nvSpPr>
        <p:spPr>
          <a:xfrm>
            <a:off x="1764375" y="2652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1" name="Google Shape;1791;p72"/>
          <p:cNvSpPr txBox="1"/>
          <p:nvPr>
            <p:ph idx="4" type="subTitle"/>
          </p:nvPr>
        </p:nvSpPr>
        <p:spPr>
          <a:xfrm>
            <a:off x="1764375" y="3049700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92" name="Google Shape;1792;p72"/>
          <p:cNvSpPr txBox="1"/>
          <p:nvPr>
            <p:ph idx="5" type="title"/>
          </p:nvPr>
        </p:nvSpPr>
        <p:spPr>
          <a:xfrm>
            <a:off x="5874375" y="1536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3" name="Google Shape;1793;p72"/>
          <p:cNvSpPr txBox="1"/>
          <p:nvPr>
            <p:ph idx="6" type="subTitle"/>
          </p:nvPr>
        </p:nvSpPr>
        <p:spPr>
          <a:xfrm>
            <a:off x="5874375" y="1933575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94" name="Google Shape;1794;p72"/>
          <p:cNvSpPr txBox="1"/>
          <p:nvPr>
            <p:ph idx="7" type="title"/>
          </p:nvPr>
        </p:nvSpPr>
        <p:spPr>
          <a:xfrm>
            <a:off x="5874375" y="2652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5" name="Google Shape;1795;p72"/>
          <p:cNvSpPr txBox="1"/>
          <p:nvPr>
            <p:ph idx="8" type="subTitle"/>
          </p:nvPr>
        </p:nvSpPr>
        <p:spPr>
          <a:xfrm>
            <a:off x="5874375" y="3049700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796" name="Google Shape;1796;p7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797" name="Google Shape;1797;p72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98" name="Google Shape;1798;p7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799" name="Google Shape;1799;p7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0" name="Google Shape;1800;p7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1" name="Google Shape;1801;p7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73"/>
          <p:cNvSpPr txBox="1"/>
          <p:nvPr>
            <p:ph type="title"/>
          </p:nvPr>
        </p:nvSpPr>
        <p:spPr>
          <a:xfrm>
            <a:off x="1398400" y="1481175"/>
            <a:ext cx="68076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04" name="Google Shape;1804;p73"/>
          <p:cNvSpPr txBox="1"/>
          <p:nvPr>
            <p:ph idx="2" type="title"/>
          </p:nvPr>
        </p:nvSpPr>
        <p:spPr>
          <a:xfrm>
            <a:off x="139839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05" name="Google Shape;1805;p73"/>
          <p:cNvSpPr txBox="1"/>
          <p:nvPr>
            <p:ph idx="1" type="subTitle"/>
          </p:nvPr>
        </p:nvSpPr>
        <p:spPr>
          <a:xfrm>
            <a:off x="139840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806" name="Google Shape;1806;p73"/>
          <p:cNvSpPr txBox="1"/>
          <p:nvPr>
            <p:ph idx="3" type="title"/>
          </p:nvPr>
        </p:nvSpPr>
        <p:spPr>
          <a:xfrm>
            <a:off x="381289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07" name="Google Shape;1807;p73"/>
          <p:cNvSpPr txBox="1"/>
          <p:nvPr>
            <p:ph idx="4" type="subTitle"/>
          </p:nvPr>
        </p:nvSpPr>
        <p:spPr>
          <a:xfrm>
            <a:off x="381290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808" name="Google Shape;1808;p73"/>
          <p:cNvSpPr txBox="1"/>
          <p:nvPr>
            <p:ph idx="5" type="title"/>
          </p:nvPr>
        </p:nvSpPr>
        <p:spPr>
          <a:xfrm>
            <a:off x="622744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09" name="Google Shape;1809;p73"/>
          <p:cNvSpPr txBox="1"/>
          <p:nvPr>
            <p:ph idx="6" type="subTitle"/>
          </p:nvPr>
        </p:nvSpPr>
        <p:spPr>
          <a:xfrm>
            <a:off x="622745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0">
    <p:spTree>
      <p:nvGrpSpPr>
        <p:cNvPr id="1810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p74"/>
          <p:cNvSpPr txBox="1"/>
          <p:nvPr>
            <p:ph type="ctrTitle"/>
          </p:nvPr>
        </p:nvSpPr>
        <p:spPr>
          <a:xfrm>
            <a:off x="2712200" y="1485885"/>
            <a:ext cx="3946200" cy="19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">
    <p:spTree>
      <p:nvGrpSpPr>
        <p:cNvPr id="1812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3" name="Google Shape;1813;p75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814" name="Google Shape;1814;p75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15" name="Google Shape;1815;p7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816" name="Google Shape;1816;p7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7" name="Google Shape;1817;p7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8" name="Google Shape;1818;p7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19" name="Google Shape;1819;p75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820" name="Google Shape;1820;p75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821" name="Google Shape;1821;p75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822" name="Google Shape;1822;p75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823" name="Google Shape;1823;p75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24" name="Google Shape;1824;p75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25" name="Google Shape;1825;p75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826" name="Google Shape;1826;p75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27" name="Google Shape;1827;p75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4">
  <p:cSld name="CUSTOM_28"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76"/>
          <p:cNvSpPr txBox="1"/>
          <p:nvPr>
            <p:ph type="title"/>
          </p:nvPr>
        </p:nvSpPr>
        <p:spPr>
          <a:xfrm>
            <a:off x="1768000" y="2483450"/>
            <a:ext cx="21576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30" name="Google Shape;1830;p76"/>
          <p:cNvSpPr txBox="1"/>
          <p:nvPr>
            <p:ph idx="1" type="subTitle"/>
          </p:nvPr>
        </p:nvSpPr>
        <p:spPr>
          <a:xfrm>
            <a:off x="4500075" y="2483450"/>
            <a:ext cx="23967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831" name="Google Shape;1831;p76"/>
          <p:cNvSpPr txBox="1"/>
          <p:nvPr>
            <p:ph idx="2" type="title"/>
          </p:nvPr>
        </p:nvSpPr>
        <p:spPr>
          <a:xfrm>
            <a:off x="1233500" y="1049175"/>
            <a:ext cx="6729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3" name="Google Shape;1833;p7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834" name="Google Shape;1834;p7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35" name="Google Shape;1835;p7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836" name="Google Shape;1836;p7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7" name="Google Shape;1837;p7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8" name="Google Shape;1838;p7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839" name="Google Shape;1839;p77"/>
          <p:cNvSpPr txBox="1"/>
          <p:nvPr>
            <p:ph idx="1" type="subTitle"/>
          </p:nvPr>
        </p:nvSpPr>
        <p:spPr>
          <a:xfrm>
            <a:off x="714300" y="1206800"/>
            <a:ext cx="7715400" cy="3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1840" name="Google Shape;1840;p77"/>
          <p:cNvSpPr txBox="1"/>
          <p:nvPr>
            <p:ph type="title"/>
          </p:nvPr>
        </p:nvSpPr>
        <p:spPr>
          <a:xfrm>
            <a:off x="714300" y="54085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841" name="Google Shape;1841;p77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842" name="Google Shape;1842;p77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843" name="Google Shape;1843;p77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844" name="Google Shape;1844;p77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845" name="Google Shape;1845;p77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46" name="Google Shape;1846;p77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47" name="Google Shape;1847;p77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848" name="Google Shape;1848;p77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0" name="Google Shape;1850;p78"/>
          <p:cNvGrpSpPr/>
          <p:nvPr/>
        </p:nvGrpSpPr>
        <p:grpSpPr>
          <a:xfrm flipH="1">
            <a:off x="214694" y="123860"/>
            <a:ext cx="8552969" cy="4510486"/>
            <a:chOff x="45421" y="890559"/>
            <a:chExt cx="6688800" cy="3527400"/>
          </a:xfrm>
        </p:grpSpPr>
        <p:sp>
          <p:nvSpPr>
            <p:cNvPr id="1851" name="Google Shape;1851;p7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fmla="val 4601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7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78"/>
            <p:cNvSpPr/>
            <p:nvPr/>
          </p:nvSpPr>
          <p:spPr>
            <a:xfrm>
              <a:off x="6588804" y="9650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78"/>
            <p:cNvSpPr/>
            <p:nvPr/>
          </p:nvSpPr>
          <p:spPr>
            <a:xfrm>
              <a:off x="6461401" y="9650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78"/>
            <p:cNvSpPr/>
            <p:nvPr/>
          </p:nvSpPr>
          <p:spPr>
            <a:xfrm>
              <a:off x="6314155" y="9639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6" name="Google Shape;1856;p78"/>
          <p:cNvGrpSpPr/>
          <p:nvPr/>
        </p:nvGrpSpPr>
        <p:grpSpPr>
          <a:xfrm flipH="1">
            <a:off x="394192" y="461737"/>
            <a:ext cx="8552969" cy="4510486"/>
            <a:chOff x="45421" y="890559"/>
            <a:chExt cx="6688800" cy="3527400"/>
          </a:xfrm>
        </p:grpSpPr>
        <p:sp>
          <p:nvSpPr>
            <p:cNvPr id="1857" name="Google Shape;1857;p7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fmla="val 460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7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78"/>
            <p:cNvSpPr/>
            <p:nvPr/>
          </p:nvSpPr>
          <p:spPr>
            <a:xfrm>
              <a:off x="6588804" y="9650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78"/>
            <p:cNvSpPr/>
            <p:nvPr/>
          </p:nvSpPr>
          <p:spPr>
            <a:xfrm>
              <a:off x="6461401" y="9650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78"/>
            <p:cNvSpPr/>
            <p:nvPr/>
          </p:nvSpPr>
          <p:spPr>
            <a:xfrm>
              <a:off x="6314155" y="9639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62" name="Google Shape;1862;p78"/>
          <p:cNvSpPr txBox="1"/>
          <p:nvPr>
            <p:ph type="title"/>
          </p:nvPr>
        </p:nvSpPr>
        <p:spPr>
          <a:xfrm>
            <a:off x="1019175" y="808600"/>
            <a:ext cx="35529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63" name="Google Shape;1863;p78"/>
          <p:cNvSpPr txBox="1"/>
          <p:nvPr>
            <p:ph idx="1" type="subTitle"/>
          </p:nvPr>
        </p:nvSpPr>
        <p:spPr>
          <a:xfrm>
            <a:off x="1019175" y="1789000"/>
            <a:ext cx="35529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864" name="Google Shape;1864;p78"/>
          <p:cNvSpPr txBox="1"/>
          <p:nvPr/>
        </p:nvSpPr>
        <p:spPr>
          <a:xfrm>
            <a:off x="1019175" y="3812950"/>
            <a:ext cx="342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18"/>
          <p:cNvSpPr txBox="1"/>
          <p:nvPr>
            <p:ph type="ctrTitle"/>
          </p:nvPr>
        </p:nvSpPr>
        <p:spPr>
          <a:xfrm>
            <a:off x="714300" y="951300"/>
            <a:ext cx="4328700" cy="239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67" name="Google Shape;1867;p218"/>
          <p:cNvSpPr txBox="1"/>
          <p:nvPr>
            <p:ph idx="1" type="subTitle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19"/>
          <p:cNvSpPr txBox="1"/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70" name="Google Shape;1870;p219"/>
          <p:cNvSpPr txBox="1"/>
          <p:nvPr>
            <p:ph idx="1" type="subTitle"/>
          </p:nvPr>
        </p:nvSpPr>
        <p:spPr>
          <a:xfrm>
            <a:off x="714300" y="3453150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871" name="Google Shape;1871;p219"/>
          <p:cNvSpPr txBox="1"/>
          <p:nvPr>
            <p:ph idx="2" type="title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220"/>
          <p:cNvSpPr txBox="1"/>
          <p:nvPr>
            <p:ph type="title"/>
          </p:nvPr>
        </p:nvSpPr>
        <p:spPr>
          <a:xfrm>
            <a:off x="5059982" y="2360375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74" name="Google Shape;1874;p220"/>
          <p:cNvSpPr txBox="1"/>
          <p:nvPr>
            <p:ph idx="1" type="subTitle"/>
          </p:nvPr>
        </p:nvSpPr>
        <p:spPr>
          <a:xfrm>
            <a:off x="1518675" y="3010950"/>
            <a:ext cx="25635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875" name="Google Shape;1875;p220"/>
          <p:cNvSpPr txBox="1"/>
          <p:nvPr>
            <p:ph idx="2" type="subTitle"/>
          </p:nvPr>
        </p:nvSpPr>
        <p:spPr>
          <a:xfrm>
            <a:off x="5059976" y="3010950"/>
            <a:ext cx="25635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876" name="Google Shape;1876;p220"/>
          <p:cNvSpPr txBox="1"/>
          <p:nvPr>
            <p:ph idx="3" type="title"/>
          </p:nvPr>
        </p:nvSpPr>
        <p:spPr>
          <a:xfrm>
            <a:off x="1518675" y="2360375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6"/>
          <p:cNvSpPr txBox="1"/>
          <p:nvPr>
            <p:ph hasCustomPrompt="1" type="title"/>
          </p:nvPr>
        </p:nvSpPr>
        <p:spPr>
          <a:xfrm>
            <a:off x="1636500" y="2097350"/>
            <a:ext cx="62139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58" name="Google Shape;158;p86"/>
          <p:cNvSpPr txBox="1"/>
          <p:nvPr>
            <p:ph idx="1" type="subTitle"/>
          </p:nvPr>
        </p:nvSpPr>
        <p:spPr>
          <a:xfrm>
            <a:off x="2133600" y="3310675"/>
            <a:ext cx="52197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21"/>
          <p:cNvSpPr txBox="1"/>
          <p:nvPr>
            <p:ph idx="1" type="subTitle"/>
          </p:nvPr>
        </p:nvSpPr>
        <p:spPr>
          <a:xfrm>
            <a:off x="714300" y="1806875"/>
            <a:ext cx="3789000" cy="26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9pPr>
          </a:lstStyle>
          <a:p/>
        </p:txBody>
      </p:sp>
      <p:sp>
        <p:nvSpPr>
          <p:cNvPr id="1879" name="Google Shape;1879;p221"/>
          <p:cNvSpPr txBox="1"/>
          <p:nvPr>
            <p:ph type="title"/>
          </p:nvPr>
        </p:nvSpPr>
        <p:spPr>
          <a:xfrm>
            <a:off x="714300" y="1068850"/>
            <a:ext cx="3002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p222"/>
          <p:cNvSpPr txBox="1"/>
          <p:nvPr>
            <p:ph type="title"/>
          </p:nvPr>
        </p:nvSpPr>
        <p:spPr>
          <a:xfrm>
            <a:off x="2321475" y="2020138"/>
            <a:ext cx="4041000" cy="17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82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p223"/>
          <p:cNvSpPr txBox="1"/>
          <p:nvPr>
            <p:ph type="title"/>
          </p:nvPr>
        </p:nvSpPr>
        <p:spPr>
          <a:xfrm>
            <a:off x="4189800" y="1398513"/>
            <a:ext cx="42399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4" name="Google Shape;1884;p223"/>
          <p:cNvSpPr txBox="1"/>
          <p:nvPr>
            <p:ph idx="1" type="subTitle"/>
          </p:nvPr>
        </p:nvSpPr>
        <p:spPr>
          <a:xfrm>
            <a:off x="5016225" y="2368275"/>
            <a:ext cx="34224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885" name="Google Shape;1885;p22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886" name="Google Shape;1886;p223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87" name="Google Shape;1887;p22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888" name="Google Shape;1888;p22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9" name="Google Shape;1889;p22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0" name="Google Shape;1890;p22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91" name="Google Shape;1891;p223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892" name="Google Shape;1892;p223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893" name="Google Shape;1893;p223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894" name="Google Shape;1894;p223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895" name="Google Shape;1895;p223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96" name="Google Shape;1896;p223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97" name="Google Shape;1897;p223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898" name="Google Shape;1898;p223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224"/>
          <p:cNvSpPr txBox="1"/>
          <p:nvPr>
            <p:ph type="title"/>
          </p:nvPr>
        </p:nvSpPr>
        <p:spPr>
          <a:xfrm>
            <a:off x="4139225" y="3145613"/>
            <a:ext cx="4290900" cy="11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25"/>
          <p:cNvSpPr txBox="1"/>
          <p:nvPr>
            <p:ph hasCustomPrompt="1" type="title"/>
          </p:nvPr>
        </p:nvSpPr>
        <p:spPr>
          <a:xfrm>
            <a:off x="1636500" y="2097350"/>
            <a:ext cx="62139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903" name="Google Shape;1903;p225"/>
          <p:cNvSpPr txBox="1"/>
          <p:nvPr>
            <p:ph idx="1" type="subTitle"/>
          </p:nvPr>
        </p:nvSpPr>
        <p:spPr>
          <a:xfrm>
            <a:off x="2133600" y="3310675"/>
            <a:ext cx="52197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2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5">
    <p:spTree>
      <p:nvGrpSpPr>
        <p:cNvPr id="1906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p227"/>
          <p:cNvSpPr txBox="1"/>
          <p:nvPr>
            <p:ph type="title"/>
          </p:nvPr>
        </p:nvSpPr>
        <p:spPr>
          <a:xfrm>
            <a:off x="817200" y="2706510"/>
            <a:ext cx="2396100" cy="19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1">
    <p:spTree>
      <p:nvGrpSpPr>
        <p:cNvPr id="1908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228"/>
          <p:cNvSpPr txBox="1"/>
          <p:nvPr>
            <p:ph type="title"/>
          </p:nvPr>
        </p:nvSpPr>
        <p:spPr>
          <a:xfrm>
            <a:off x="2651700" y="2887575"/>
            <a:ext cx="3383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10" name="Google Shape;1910;p228"/>
          <p:cNvSpPr txBox="1"/>
          <p:nvPr>
            <p:ph idx="1" type="subTitle"/>
          </p:nvPr>
        </p:nvSpPr>
        <p:spPr>
          <a:xfrm>
            <a:off x="3082500" y="3757950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11" name="Google Shape;1911;p228"/>
          <p:cNvSpPr txBox="1"/>
          <p:nvPr>
            <p:ph idx="2" type="title"/>
          </p:nvPr>
        </p:nvSpPr>
        <p:spPr>
          <a:xfrm>
            <a:off x="2819400" y="1543500"/>
            <a:ext cx="30480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29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4" name="Google Shape;1914;p229"/>
          <p:cNvSpPr txBox="1"/>
          <p:nvPr>
            <p:ph idx="2" type="title"/>
          </p:nvPr>
        </p:nvSpPr>
        <p:spPr>
          <a:xfrm>
            <a:off x="1662000" y="1536850"/>
            <a:ext cx="2667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15" name="Google Shape;1915;p229"/>
          <p:cNvSpPr txBox="1"/>
          <p:nvPr>
            <p:ph idx="3" type="title"/>
          </p:nvPr>
        </p:nvSpPr>
        <p:spPr>
          <a:xfrm>
            <a:off x="766875" y="15869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16" name="Google Shape;1916;p229"/>
          <p:cNvSpPr txBox="1"/>
          <p:nvPr>
            <p:ph idx="1" type="subTitle"/>
          </p:nvPr>
        </p:nvSpPr>
        <p:spPr>
          <a:xfrm>
            <a:off x="1662000" y="19335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17" name="Google Shape;1917;p229"/>
          <p:cNvSpPr txBox="1"/>
          <p:nvPr>
            <p:ph idx="4" type="title"/>
          </p:nvPr>
        </p:nvSpPr>
        <p:spPr>
          <a:xfrm>
            <a:off x="1662000" y="3098950"/>
            <a:ext cx="2667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18" name="Google Shape;1918;p229"/>
          <p:cNvSpPr txBox="1"/>
          <p:nvPr>
            <p:ph idx="5" type="title"/>
          </p:nvPr>
        </p:nvSpPr>
        <p:spPr>
          <a:xfrm>
            <a:off x="766725" y="31490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19" name="Google Shape;1919;p229"/>
          <p:cNvSpPr txBox="1"/>
          <p:nvPr>
            <p:ph idx="6" type="subTitle"/>
          </p:nvPr>
        </p:nvSpPr>
        <p:spPr>
          <a:xfrm>
            <a:off x="1662000" y="34956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20" name="Google Shape;1920;p229"/>
          <p:cNvSpPr txBox="1"/>
          <p:nvPr>
            <p:ph idx="7" type="title"/>
          </p:nvPr>
        </p:nvSpPr>
        <p:spPr>
          <a:xfrm>
            <a:off x="5652975" y="1536850"/>
            <a:ext cx="2724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21" name="Google Shape;1921;p229"/>
          <p:cNvSpPr txBox="1"/>
          <p:nvPr>
            <p:ph idx="8" type="title"/>
          </p:nvPr>
        </p:nvSpPr>
        <p:spPr>
          <a:xfrm>
            <a:off x="4757625" y="15869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22" name="Google Shape;1922;p229"/>
          <p:cNvSpPr txBox="1"/>
          <p:nvPr>
            <p:ph idx="9" type="subTitle"/>
          </p:nvPr>
        </p:nvSpPr>
        <p:spPr>
          <a:xfrm>
            <a:off x="5652975" y="19335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23" name="Google Shape;1923;p229"/>
          <p:cNvSpPr txBox="1"/>
          <p:nvPr>
            <p:ph idx="13" type="title"/>
          </p:nvPr>
        </p:nvSpPr>
        <p:spPr>
          <a:xfrm>
            <a:off x="5652975" y="3098950"/>
            <a:ext cx="2724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24" name="Google Shape;1924;p229"/>
          <p:cNvSpPr txBox="1"/>
          <p:nvPr>
            <p:ph idx="14" type="title"/>
          </p:nvPr>
        </p:nvSpPr>
        <p:spPr>
          <a:xfrm>
            <a:off x="4757700" y="31490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25" name="Google Shape;1925;p229"/>
          <p:cNvSpPr txBox="1"/>
          <p:nvPr>
            <p:ph idx="15" type="subTitle"/>
          </p:nvPr>
        </p:nvSpPr>
        <p:spPr>
          <a:xfrm>
            <a:off x="5652975" y="34956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8">
    <p:spTree>
      <p:nvGrpSpPr>
        <p:cNvPr id="1926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230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28" name="Google Shape;1928;p230"/>
          <p:cNvSpPr txBox="1"/>
          <p:nvPr>
            <p:ph idx="2" type="title"/>
          </p:nvPr>
        </p:nvSpPr>
        <p:spPr>
          <a:xfrm>
            <a:off x="738282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29" name="Google Shape;1929;p230"/>
          <p:cNvSpPr txBox="1"/>
          <p:nvPr>
            <p:ph idx="3" type="title"/>
          </p:nvPr>
        </p:nvSpPr>
        <p:spPr>
          <a:xfrm>
            <a:off x="738282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30" name="Google Shape;1930;p230"/>
          <p:cNvSpPr txBox="1"/>
          <p:nvPr>
            <p:ph idx="1" type="subTitle"/>
          </p:nvPr>
        </p:nvSpPr>
        <p:spPr>
          <a:xfrm>
            <a:off x="738282" y="3305175"/>
            <a:ext cx="12408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31" name="Google Shape;1931;p230"/>
          <p:cNvSpPr txBox="1"/>
          <p:nvPr>
            <p:ph idx="4" type="title"/>
          </p:nvPr>
        </p:nvSpPr>
        <p:spPr>
          <a:xfrm>
            <a:off x="4798032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32" name="Google Shape;1932;p230"/>
          <p:cNvSpPr txBox="1"/>
          <p:nvPr>
            <p:ph idx="5" type="title"/>
          </p:nvPr>
        </p:nvSpPr>
        <p:spPr>
          <a:xfrm>
            <a:off x="4798032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33" name="Google Shape;1933;p230"/>
          <p:cNvSpPr txBox="1"/>
          <p:nvPr>
            <p:ph idx="6" type="subTitle"/>
          </p:nvPr>
        </p:nvSpPr>
        <p:spPr>
          <a:xfrm>
            <a:off x="4798032" y="3305175"/>
            <a:ext cx="12408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34" name="Google Shape;1934;p230"/>
          <p:cNvSpPr txBox="1"/>
          <p:nvPr>
            <p:ph idx="7" type="title"/>
          </p:nvPr>
        </p:nvSpPr>
        <p:spPr>
          <a:xfrm>
            <a:off x="2768157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35" name="Google Shape;1935;p230"/>
          <p:cNvSpPr txBox="1"/>
          <p:nvPr>
            <p:ph idx="8" type="title"/>
          </p:nvPr>
        </p:nvSpPr>
        <p:spPr>
          <a:xfrm>
            <a:off x="2768157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36" name="Google Shape;1936;p230"/>
          <p:cNvSpPr txBox="1"/>
          <p:nvPr>
            <p:ph idx="9" type="subTitle"/>
          </p:nvPr>
        </p:nvSpPr>
        <p:spPr>
          <a:xfrm>
            <a:off x="2768157" y="3305175"/>
            <a:ext cx="12147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37" name="Google Shape;1937;p230"/>
          <p:cNvSpPr txBox="1"/>
          <p:nvPr>
            <p:ph idx="13" type="title"/>
          </p:nvPr>
        </p:nvSpPr>
        <p:spPr>
          <a:xfrm>
            <a:off x="6827907" y="2603650"/>
            <a:ext cx="15726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38" name="Google Shape;1938;p230"/>
          <p:cNvSpPr txBox="1"/>
          <p:nvPr>
            <p:ph idx="14" type="title"/>
          </p:nvPr>
        </p:nvSpPr>
        <p:spPr>
          <a:xfrm>
            <a:off x="6827907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39" name="Google Shape;1939;p230"/>
          <p:cNvSpPr txBox="1"/>
          <p:nvPr>
            <p:ph idx="15" type="subTitle"/>
          </p:nvPr>
        </p:nvSpPr>
        <p:spPr>
          <a:xfrm>
            <a:off x="6827907" y="3305175"/>
            <a:ext cx="12675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940" name="Google Shape;1940;p23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941" name="Google Shape;1941;p230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42" name="Google Shape;1942;p23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943" name="Google Shape;1943;p23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4" name="Google Shape;1944;p23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5" name="Google Shape;1945;p23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2">
    <p:spTree>
      <p:nvGrpSpPr>
        <p:cNvPr id="1946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p23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48" name="Google Shape;1948;p231"/>
          <p:cNvSpPr txBox="1"/>
          <p:nvPr>
            <p:ph idx="2" type="title"/>
          </p:nvPr>
        </p:nvSpPr>
        <p:spPr>
          <a:xfrm>
            <a:off x="71430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49" name="Google Shape;1949;p231"/>
          <p:cNvSpPr txBox="1"/>
          <p:nvPr>
            <p:ph idx="1" type="subTitle"/>
          </p:nvPr>
        </p:nvSpPr>
        <p:spPr>
          <a:xfrm>
            <a:off x="71430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50" name="Google Shape;1950;p231"/>
          <p:cNvSpPr txBox="1"/>
          <p:nvPr>
            <p:ph idx="3" type="title"/>
          </p:nvPr>
        </p:nvSpPr>
        <p:spPr>
          <a:xfrm>
            <a:off x="343365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51" name="Google Shape;1951;p231"/>
          <p:cNvSpPr txBox="1"/>
          <p:nvPr>
            <p:ph idx="4" type="subTitle"/>
          </p:nvPr>
        </p:nvSpPr>
        <p:spPr>
          <a:xfrm>
            <a:off x="343365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52" name="Google Shape;1952;p231"/>
          <p:cNvSpPr txBox="1"/>
          <p:nvPr>
            <p:ph idx="5" type="title"/>
          </p:nvPr>
        </p:nvSpPr>
        <p:spPr>
          <a:xfrm>
            <a:off x="615300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53" name="Google Shape;1953;p231"/>
          <p:cNvSpPr txBox="1"/>
          <p:nvPr>
            <p:ph idx="6" type="subTitle"/>
          </p:nvPr>
        </p:nvSpPr>
        <p:spPr>
          <a:xfrm>
            <a:off x="615300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_1"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232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56" name="Google Shape;1956;p232"/>
          <p:cNvSpPr txBox="1"/>
          <p:nvPr>
            <p:ph idx="2" type="title"/>
          </p:nvPr>
        </p:nvSpPr>
        <p:spPr>
          <a:xfrm>
            <a:off x="5716125" y="3559175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57" name="Google Shape;1957;p232"/>
          <p:cNvSpPr txBox="1"/>
          <p:nvPr>
            <p:ph idx="1" type="subTitle"/>
          </p:nvPr>
        </p:nvSpPr>
        <p:spPr>
          <a:xfrm>
            <a:off x="5716125" y="3955900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58" name="Google Shape;1958;p232"/>
          <p:cNvSpPr txBox="1"/>
          <p:nvPr>
            <p:ph idx="3" type="title"/>
          </p:nvPr>
        </p:nvSpPr>
        <p:spPr>
          <a:xfrm>
            <a:off x="5716134" y="2238450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59" name="Google Shape;1959;p232"/>
          <p:cNvSpPr txBox="1"/>
          <p:nvPr>
            <p:ph idx="4" type="subTitle"/>
          </p:nvPr>
        </p:nvSpPr>
        <p:spPr>
          <a:xfrm>
            <a:off x="5716134" y="2635175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60" name="Google Shape;1960;p232"/>
          <p:cNvSpPr txBox="1"/>
          <p:nvPr>
            <p:ph idx="5" type="title"/>
          </p:nvPr>
        </p:nvSpPr>
        <p:spPr>
          <a:xfrm>
            <a:off x="5716118" y="917725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61" name="Google Shape;1961;p232"/>
          <p:cNvSpPr txBox="1"/>
          <p:nvPr>
            <p:ph idx="6" type="subTitle"/>
          </p:nvPr>
        </p:nvSpPr>
        <p:spPr>
          <a:xfrm>
            <a:off x="5716118" y="1314450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962" name="Google Shape;1962;p23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963" name="Google Shape;1963;p232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64" name="Google Shape;1964;p23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965" name="Google Shape;1965;p23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6" name="Google Shape;1966;p23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7" name="Google Shape;1967;p23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26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233"/>
          <p:cNvSpPr txBox="1"/>
          <p:nvPr>
            <p:ph type="title"/>
          </p:nvPr>
        </p:nvSpPr>
        <p:spPr>
          <a:xfrm>
            <a:off x="1244350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70" name="Google Shape;1970;p233"/>
          <p:cNvSpPr txBox="1"/>
          <p:nvPr>
            <p:ph idx="1" type="subTitle"/>
          </p:nvPr>
        </p:nvSpPr>
        <p:spPr>
          <a:xfrm>
            <a:off x="1244350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71" name="Google Shape;1971;p233"/>
          <p:cNvSpPr txBox="1"/>
          <p:nvPr>
            <p:ph idx="2" type="title"/>
          </p:nvPr>
        </p:nvSpPr>
        <p:spPr>
          <a:xfrm>
            <a:off x="3523225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72" name="Google Shape;1972;p233"/>
          <p:cNvSpPr txBox="1"/>
          <p:nvPr>
            <p:ph idx="3" type="subTitle"/>
          </p:nvPr>
        </p:nvSpPr>
        <p:spPr>
          <a:xfrm>
            <a:off x="3523225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73" name="Google Shape;1973;p233"/>
          <p:cNvSpPr txBox="1"/>
          <p:nvPr>
            <p:ph idx="4" type="title"/>
          </p:nvPr>
        </p:nvSpPr>
        <p:spPr>
          <a:xfrm>
            <a:off x="5802101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74" name="Google Shape;1974;p233"/>
          <p:cNvSpPr txBox="1"/>
          <p:nvPr>
            <p:ph idx="5" type="subTitle"/>
          </p:nvPr>
        </p:nvSpPr>
        <p:spPr>
          <a:xfrm>
            <a:off x="5802100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75" name="Google Shape;1975;p233"/>
          <p:cNvSpPr txBox="1"/>
          <p:nvPr>
            <p:ph idx="6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976" name="Google Shape;1976;p23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977" name="Google Shape;1977;p233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78" name="Google Shape;1978;p23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979" name="Google Shape;1979;p23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0" name="Google Shape;1980;p23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1" name="Google Shape;1981;p23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29">
    <p:spTree>
      <p:nvGrpSpPr>
        <p:cNvPr id="1982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p234"/>
          <p:cNvSpPr txBox="1"/>
          <p:nvPr>
            <p:ph type="title"/>
          </p:nvPr>
        </p:nvSpPr>
        <p:spPr>
          <a:xfrm>
            <a:off x="1578672" y="2070250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84" name="Google Shape;1984;p234"/>
          <p:cNvSpPr txBox="1"/>
          <p:nvPr>
            <p:ph idx="1" type="subTitle"/>
          </p:nvPr>
        </p:nvSpPr>
        <p:spPr>
          <a:xfrm>
            <a:off x="3086468" y="2070250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85" name="Google Shape;1985;p234"/>
          <p:cNvSpPr txBox="1"/>
          <p:nvPr>
            <p:ph idx="2" type="title"/>
          </p:nvPr>
        </p:nvSpPr>
        <p:spPr>
          <a:xfrm>
            <a:off x="4256762" y="3770625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86" name="Google Shape;1986;p234"/>
          <p:cNvSpPr txBox="1"/>
          <p:nvPr>
            <p:ph idx="3" type="subTitle"/>
          </p:nvPr>
        </p:nvSpPr>
        <p:spPr>
          <a:xfrm>
            <a:off x="5795473" y="3770625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87" name="Google Shape;1987;p234"/>
          <p:cNvSpPr txBox="1"/>
          <p:nvPr>
            <p:ph idx="4" type="title"/>
          </p:nvPr>
        </p:nvSpPr>
        <p:spPr>
          <a:xfrm>
            <a:off x="2916323" y="2913375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88" name="Google Shape;1988;p234"/>
          <p:cNvSpPr txBox="1"/>
          <p:nvPr>
            <p:ph idx="5" type="subTitle"/>
          </p:nvPr>
        </p:nvSpPr>
        <p:spPr>
          <a:xfrm>
            <a:off x="4458102" y="2913375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89" name="Google Shape;1989;p234"/>
          <p:cNvSpPr txBox="1"/>
          <p:nvPr>
            <p:ph idx="6" type="title"/>
          </p:nvPr>
        </p:nvSpPr>
        <p:spPr>
          <a:xfrm>
            <a:off x="714300" y="8544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90" name="Google Shape;1990;p234"/>
          <p:cNvSpPr txBox="1"/>
          <p:nvPr>
            <p:ph idx="7" type="title"/>
          </p:nvPr>
        </p:nvSpPr>
        <p:spPr>
          <a:xfrm>
            <a:off x="673970" y="2070250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91" name="Google Shape;1991;p234"/>
          <p:cNvSpPr txBox="1"/>
          <p:nvPr>
            <p:ph idx="8" type="title"/>
          </p:nvPr>
        </p:nvSpPr>
        <p:spPr>
          <a:xfrm>
            <a:off x="2011450" y="2913375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92" name="Google Shape;1992;p234"/>
          <p:cNvSpPr txBox="1"/>
          <p:nvPr>
            <p:ph idx="9" type="title"/>
          </p:nvPr>
        </p:nvSpPr>
        <p:spPr>
          <a:xfrm>
            <a:off x="3358961" y="3770625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3">
    <p:spTree>
      <p:nvGrpSpPr>
        <p:cNvPr id="1993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p235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95" name="Google Shape;1995;p235"/>
          <p:cNvSpPr txBox="1"/>
          <p:nvPr>
            <p:ph idx="2" type="title"/>
          </p:nvPr>
        </p:nvSpPr>
        <p:spPr>
          <a:xfrm>
            <a:off x="137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96" name="Google Shape;1996;p235"/>
          <p:cNvSpPr txBox="1"/>
          <p:nvPr>
            <p:ph idx="1" type="subTitle"/>
          </p:nvPr>
        </p:nvSpPr>
        <p:spPr>
          <a:xfrm>
            <a:off x="1378650" y="1593500"/>
            <a:ext cx="22767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97" name="Google Shape;1997;p235"/>
          <p:cNvSpPr txBox="1"/>
          <p:nvPr>
            <p:ph idx="3" type="title"/>
          </p:nvPr>
        </p:nvSpPr>
        <p:spPr>
          <a:xfrm>
            <a:off x="1378650" y="39173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98" name="Google Shape;1998;p235"/>
          <p:cNvSpPr txBox="1"/>
          <p:nvPr>
            <p:ph idx="4" type="subTitle"/>
          </p:nvPr>
        </p:nvSpPr>
        <p:spPr>
          <a:xfrm>
            <a:off x="1378650" y="3374675"/>
            <a:ext cx="2276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99" name="Google Shape;1999;p235"/>
          <p:cNvSpPr txBox="1"/>
          <p:nvPr>
            <p:ph idx="5" type="title"/>
          </p:nvPr>
        </p:nvSpPr>
        <p:spPr>
          <a:xfrm>
            <a:off x="548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00" name="Google Shape;2000;p235"/>
          <p:cNvSpPr txBox="1"/>
          <p:nvPr>
            <p:ph idx="6" type="subTitle"/>
          </p:nvPr>
        </p:nvSpPr>
        <p:spPr>
          <a:xfrm>
            <a:off x="5488650" y="1593500"/>
            <a:ext cx="22767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01" name="Google Shape;2001;p235"/>
          <p:cNvSpPr txBox="1"/>
          <p:nvPr>
            <p:ph idx="7" type="title"/>
          </p:nvPr>
        </p:nvSpPr>
        <p:spPr>
          <a:xfrm>
            <a:off x="5488650" y="39173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02" name="Google Shape;2002;p235"/>
          <p:cNvSpPr txBox="1"/>
          <p:nvPr>
            <p:ph idx="8" type="subTitle"/>
          </p:nvPr>
        </p:nvSpPr>
        <p:spPr>
          <a:xfrm>
            <a:off x="5488650" y="3374675"/>
            <a:ext cx="2276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0">
    <p:spTree>
      <p:nvGrpSpPr>
        <p:cNvPr id="2003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p236"/>
          <p:cNvSpPr txBox="1"/>
          <p:nvPr>
            <p:ph type="title"/>
          </p:nvPr>
        </p:nvSpPr>
        <p:spPr>
          <a:xfrm>
            <a:off x="1233500" y="1049175"/>
            <a:ext cx="6729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05" name="Google Shape;2005;p236"/>
          <p:cNvSpPr txBox="1"/>
          <p:nvPr>
            <p:ph idx="2" type="title"/>
          </p:nvPr>
        </p:nvSpPr>
        <p:spPr>
          <a:xfrm>
            <a:off x="1383375" y="200396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06" name="Google Shape;2006;p236"/>
          <p:cNvSpPr txBox="1"/>
          <p:nvPr>
            <p:ph idx="1" type="subTitle"/>
          </p:nvPr>
        </p:nvSpPr>
        <p:spPr>
          <a:xfrm>
            <a:off x="1383375" y="2360975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07" name="Google Shape;2007;p236"/>
          <p:cNvSpPr txBox="1"/>
          <p:nvPr>
            <p:ph idx="3" type="title"/>
          </p:nvPr>
        </p:nvSpPr>
        <p:spPr>
          <a:xfrm>
            <a:off x="1383375" y="326808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08" name="Google Shape;2008;p236"/>
          <p:cNvSpPr txBox="1"/>
          <p:nvPr>
            <p:ph idx="4" type="subTitle"/>
          </p:nvPr>
        </p:nvSpPr>
        <p:spPr>
          <a:xfrm>
            <a:off x="1383375" y="3625101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09" name="Google Shape;2009;p236"/>
          <p:cNvSpPr txBox="1"/>
          <p:nvPr>
            <p:ph idx="5" type="title"/>
          </p:nvPr>
        </p:nvSpPr>
        <p:spPr>
          <a:xfrm>
            <a:off x="5493375" y="200396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10" name="Google Shape;2010;p236"/>
          <p:cNvSpPr txBox="1"/>
          <p:nvPr>
            <p:ph idx="6" type="subTitle"/>
          </p:nvPr>
        </p:nvSpPr>
        <p:spPr>
          <a:xfrm>
            <a:off x="5493375" y="2360975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11" name="Google Shape;2011;p236"/>
          <p:cNvSpPr txBox="1"/>
          <p:nvPr>
            <p:ph idx="7" type="title"/>
          </p:nvPr>
        </p:nvSpPr>
        <p:spPr>
          <a:xfrm>
            <a:off x="5493375" y="326808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12" name="Google Shape;2012;p236"/>
          <p:cNvSpPr txBox="1"/>
          <p:nvPr>
            <p:ph idx="8" type="subTitle"/>
          </p:nvPr>
        </p:nvSpPr>
        <p:spPr>
          <a:xfrm>
            <a:off x="5493375" y="3625101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2">
    <p:spTree>
      <p:nvGrpSpPr>
        <p:cNvPr id="2013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" name="Google Shape;2014;p237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15" name="Google Shape;2015;p237"/>
          <p:cNvSpPr txBox="1"/>
          <p:nvPr>
            <p:ph idx="2" type="title"/>
          </p:nvPr>
        </p:nvSpPr>
        <p:spPr>
          <a:xfrm>
            <a:off x="714300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16" name="Google Shape;2016;p237"/>
          <p:cNvSpPr txBox="1"/>
          <p:nvPr>
            <p:ph idx="1" type="subTitle"/>
          </p:nvPr>
        </p:nvSpPr>
        <p:spPr>
          <a:xfrm>
            <a:off x="714300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17" name="Google Shape;2017;p237"/>
          <p:cNvSpPr txBox="1"/>
          <p:nvPr>
            <p:ph idx="3" type="title"/>
          </p:nvPr>
        </p:nvSpPr>
        <p:spPr>
          <a:xfrm>
            <a:off x="3433638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18" name="Google Shape;2018;p237"/>
          <p:cNvSpPr txBox="1"/>
          <p:nvPr>
            <p:ph idx="4" type="subTitle"/>
          </p:nvPr>
        </p:nvSpPr>
        <p:spPr>
          <a:xfrm>
            <a:off x="3433642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19" name="Google Shape;2019;p237"/>
          <p:cNvSpPr txBox="1"/>
          <p:nvPr>
            <p:ph idx="5" type="title"/>
          </p:nvPr>
        </p:nvSpPr>
        <p:spPr>
          <a:xfrm>
            <a:off x="6152988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20" name="Google Shape;2020;p237"/>
          <p:cNvSpPr txBox="1"/>
          <p:nvPr>
            <p:ph idx="6" type="subTitle"/>
          </p:nvPr>
        </p:nvSpPr>
        <p:spPr>
          <a:xfrm>
            <a:off x="6152996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21" name="Google Shape;2021;p237"/>
          <p:cNvSpPr txBox="1"/>
          <p:nvPr>
            <p:ph idx="7" type="title"/>
          </p:nvPr>
        </p:nvSpPr>
        <p:spPr>
          <a:xfrm>
            <a:off x="714300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22" name="Google Shape;2022;p237"/>
          <p:cNvSpPr txBox="1"/>
          <p:nvPr>
            <p:ph idx="8" type="subTitle"/>
          </p:nvPr>
        </p:nvSpPr>
        <p:spPr>
          <a:xfrm>
            <a:off x="714300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23" name="Google Shape;2023;p237"/>
          <p:cNvSpPr txBox="1"/>
          <p:nvPr>
            <p:ph idx="9" type="title"/>
          </p:nvPr>
        </p:nvSpPr>
        <p:spPr>
          <a:xfrm>
            <a:off x="3433638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24" name="Google Shape;2024;p237"/>
          <p:cNvSpPr txBox="1"/>
          <p:nvPr>
            <p:ph idx="13" type="subTitle"/>
          </p:nvPr>
        </p:nvSpPr>
        <p:spPr>
          <a:xfrm>
            <a:off x="3433642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25" name="Google Shape;2025;p237"/>
          <p:cNvSpPr txBox="1"/>
          <p:nvPr>
            <p:ph idx="14" type="title"/>
          </p:nvPr>
        </p:nvSpPr>
        <p:spPr>
          <a:xfrm>
            <a:off x="6152988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26" name="Google Shape;2026;p237"/>
          <p:cNvSpPr txBox="1"/>
          <p:nvPr>
            <p:ph idx="15" type="subTitle"/>
          </p:nvPr>
        </p:nvSpPr>
        <p:spPr>
          <a:xfrm>
            <a:off x="6152996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2027" name="Google Shape;2027;p23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028" name="Google Shape;2028;p23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29" name="Google Shape;2029;p23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030" name="Google Shape;2030;p23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1" name="Google Shape;2031;p23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2" name="Google Shape;2032;p23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33" name="Google Shape;2033;p237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034" name="Google Shape;2034;p237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035" name="Google Shape;2035;p237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036" name="Google Shape;2036;p237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037" name="Google Shape;2037;p237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38" name="Google Shape;2038;p237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39" name="Google Shape;2039;p237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040" name="Google Shape;2040;p237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th columns">
  <p:cSld name="CUSTOM_24">
    <p:spTree>
      <p:nvGrpSpPr>
        <p:cNvPr id="204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" name="Google Shape;2042;p238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43" name="Google Shape;2043;p238"/>
          <p:cNvSpPr txBox="1"/>
          <p:nvPr>
            <p:ph idx="2" type="title"/>
          </p:nvPr>
        </p:nvSpPr>
        <p:spPr>
          <a:xfrm>
            <a:off x="706525" y="1632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44" name="Google Shape;2044;p238"/>
          <p:cNvSpPr txBox="1"/>
          <p:nvPr>
            <p:ph idx="1" type="subTitle"/>
          </p:nvPr>
        </p:nvSpPr>
        <p:spPr>
          <a:xfrm>
            <a:off x="708450" y="20024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45" name="Google Shape;2045;p238"/>
          <p:cNvSpPr txBox="1"/>
          <p:nvPr>
            <p:ph idx="3" type="title"/>
          </p:nvPr>
        </p:nvSpPr>
        <p:spPr>
          <a:xfrm>
            <a:off x="706525" y="2383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46" name="Google Shape;2046;p238"/>
          <p:cNvSpPr txBox="1"/>
          <p:nvPr>
            <p:ph idx="4" type="subTitle"/>
          </p:nvPr>
        </p:nvSpPr>
        <p:spPr>
          <a:xfrm>
            <a:off x="708450" y="27529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47" name="Google Shape;2047;p238"/>
          <p:cNvSpPr txBox="1"/>
          <p:nvPr>
            <p:ph idx="5" type="title"/>
          </p:nvPr>
        </p:nvSpPr>
        <p:spPr>
          <a:xfrm>
            <a:off x="4557279" y="1632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48" name="Google Shape;2048;p238"/>
          <p:cNvSpPr txBox="1"/>
          <p:nvPr>
            <p:ph idx="6" type="subTitle"/>
          </p:nvPr>
        </p:nvSpPr>
        <p:spPr>
          <a:xfrm>
            <a:off x="4559069" y="20024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49" name="Google Shape;2049;p238"/>
          <p:cNvSpPr txBox="1"/>
          <p:nvPr>
            <p:ph idx="7" type="title"/>
          </p:nvPr>
        </p:nvSpPr>
        <p:spPr>
          <a:xfrm>
            <a:off x="4557279" y="2383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50" name="Google Shape;2050;p238"/>
          <p:cNvSpPr txBox="1"/>
          <p:nvPr>
            <p:ph idx="8" type="subTitle"/>
          </p:nvPr>
        </p:nvSpPr>
        <p:spPr>
          <a:xfrm>
            <a:off x="4559069" y="27529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51" name="Google Shape;2051;p238"/>
          <p:cNvSpPr txBox="1"/>
          <p:nvPr>
            <p:ph idx="9" type="title"/>
          </p:nvPr>
        </p:nvSpPr>
        <p:spPr>
          <a:xfrm>
            <a:off x="706525" y="3884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52" name="Google Shape;2052;p238"/>
          <p:cNvSpPr txBox="1"/>
          <p:nvPr>
            <p:ph idx="13" type="subTitle"/>
          </p:nvPr>
        </p:nvSpPr>
        <p:spPr>
          <a:xfrm>
            <a:off x="708450" y="42539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53" name="Google Shape;2053;p238"/>
          <p:cNvSpPr txBox="1"/>
          <p:nvPr>
            <p:ph idx="14" type="title"/>
          </p:nvPr>
        </p:nvSpPr>
        <p:spPr>
          <a:xfrm>
            <a:off x="4557279" y="3884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54" name="Google Shape;2054;p238"/>
          <p:cNvSpPr txBox="1"/>
          <p:nvPr>
            <p:ph idx="15" type="subTitle"/>
          </p:nvPr>
        </p:nvSpPr>
        <p:spPr>
          <a:xfrm>
            <a:off x="4559069" y="42539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55" name="Google Shape;2055;p238"/>
          <p:cNvSpPr txBox="1"/>
          <p:nvPr>
            <p:ph idx="16" type="title"/>
          </p:nvPr>
        </p:nvSpPr>
        <p:spPr>
          <a:xfrm>
            <a:off x="706525" y="3133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56" name="Google Shape;2056;p238"/>
          <p:cNvSpPr txBox="1"/>
          <p:nvPr>
            <p:ph idx="17" type="subTitle"/>
          </p:nvPr>
        </p:nvSpPr>
        <p:spPr>
          <a:xfrm>
            <a:off x="708450" y="35034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57" name="Google Shape;2057;p238"/>
          <p:cNvSpPr txBox="1"/>
          <p:nvPr>
            <p:ph idx="18" type="title"/>
          </p:nvPr>
        </p:nvSpPr>
        <p:spPr>
          <a:xfrm>
            <a:off x="4557279" y="3133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58" name="Google Shape;2058;p238"/>
          <p:cNvSpPr txBox="1"/>
          <p:nvPr>
            <p:ph idx="19" type="subTitle"/>
          </p:nvPr>
        </p:nvSpPr>
        <p:spPr>
          <a:xfrm>
            <a:off x="4559069" y="35034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2059" name="Google Shape;2059;p23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060" name="Google Shape;2060;p238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61" name="Google Shape;2061;p23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062" name="Google Shape;2062;p23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3" name="Google Shape;2063;p23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4" name="Google Shape;2064;p23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239"/>
          <p:cNvSpPr txBox="1"/>
          <p:nvPr>
            <p:ph type="title"/>
          </p:nvPr>
        </p:nvSpPr>
        <p:spPr>
          <a:xfrm>
            <a:off x="5059982" y="15317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67" name="Google Shape;2067;p239"/>
          <p:cNvSpPr txBox="1"/>
          <p:nvPr>
            <p:ph idx="1" type="subTitle"/>
          </p:nvPr>
        </p:nvSpPr>
        <p:spPr>
          <a:xfrm>
            <a:off x="1520525" y="3734850"/>
            <a:ext cx="25635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68" name="Google Shape;2068;p239"/>
          <p:cNvSpPr txBox="1"/>
          <p:nvPr>
            <p:ph idx="2" type="subTitle"/>
          </p:nvPr>
        </p:nvSpPr>
        <p:spPr>
          <a:xfrm>
            <a:off x="5059975" y="3734850"/>
            <a:ext cx="25635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69" name="Google Shape;2069;p239"/>
          <p:cNvSpPr txBox="1"/>
          <p:nvPr>
            <p:ph idx="3" type="title"/>
          </p:nvPr>
        </p:nvSpPr>
        <p:spPr>
          <a:xfrm>
            <a:off x="1520525" y="15317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70" name="Google Shape;2070;p239"/>
          <p:cNvSpPr txBox="1"/>
          <p:nvPr>
            <p:ph idx="4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071" name="Google Shape;2071;p23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072" name="Google Shape;2072;p239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73" name="Google Shape;2073;p23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074" name="Google Shape;2074;p23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5" name="Google Shape;2075;p23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6" name="Google Shape;2076;p23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77" name="Google Shape;2077;p239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078" name="Google Shape;2078;p23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079" name="Google Shape;2079;p23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080" name="Google Shape;2080;p23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081" name="Google Shape;2081;p23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82" name="Google Shape;2082;p23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83" name="Google Shape;2083;p23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084" name="Google Shape;2084;p23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5">
    <p:spTree>
      <p:nvGrpSpPr>
        <p:cNvPr id="2085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6" name="Google Shape;2086;p24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087" name="Google Shape;2087;p240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88" name="Google Shape;2088;p24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089" name="Google Shape;2089;p24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0" name="Google Shape;2090;p24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1" name="Google Shape;2091;p24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92" name="Google Shape;2092;p24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093" name="Google Shape;2093;p24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094" name="Google Shape;2094;p24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095" name="Google Shape;2095;p24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096" name="Google Shape;2096;p24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97" name="Google Shape;2097;p24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98" name="Google Shape;2098;p24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099" name="Google Shape;2099;p24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100" name="Google Shape;2100;p240"/>
          <p:cNvSpPr txBox="1"/>
          <p:nvPr>
            <p:ph type="title"/>
          </p:nvPr>
        </p:nvSpPr>
        <p:spPr>
          <a:xfrm>
            <a:off x="2279759" y="352195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01" name="Google Shape;2101;p240"/>
          <p:cNvSpPr txBox="1"/>
          <p:nvPr>
            <p:ph idx="1" type="subTitle"/>
          </p:nvPr>
        </p:nvSpPr>
        <p:spPr>
          <a:xfrm>
            <a:off x="5352750" y="1858275"/>
            <a:ext cx="2563500" cy="8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02" name="Google Shape;2102;p240"/>
          <p:cNvSpPr txBox="1"/>
          <p:nvPr>
            <p:ph idx="2" type="subTitle"/>
          </p:nvPr>
        </p:nvSpPr>
        <p:spPr>
          <a:xfrm>
            <a:off x="5352750" y="3284950"/>
            <a:ext cx="25635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03" name="Google Shape;2103;p240"/>
          <p:cNvSpPr txBox="1"/>
          <p:nvPr>
            <p:ph idx="3" type="title"/>
          </p:nvPr>
        </p:nvSpPr>
        <p:spPr>
          <a:xfrm>
            <a:off x="2279752" y="20651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04" name="Google Shape;2104;p240"/>
          <p:cNvSpPr txBox="1"/>
          <p:nvPr>
            <p:ph idx="4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5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8"/>
          <p:cNvSpPr txBox="1"/>
          <p:nvPr>
            <p:ph type="title"/>
          </p:nvPr>
        </p:nvSpPr>
        <p:spPr>
          <a:xfrm>
            <a:off x="817200" y="2706510"/>
            <a:ext cx="2396100" cy="19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_1">
    <p:spTree>
      <p:nvGrpSpPr>
        <p:cNvPr id="2105" name="Shape 2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6" name="Google Shape;2106;p24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07" name="Google Shape;2107;p241"/>
          <p:cNvSpPr txBox="1"/>
          <p:nvPr>
            <p:ph idx="2" type="title"/>
          </p:nvPr>
        </p:nvSpPr>
        <p:spPr>
          <a:xfrm>
            <a:off x="4457700" y="1326125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08" name="Google Shape;2108;p241"/>
          <p:cNvSpPr txBox="1"/>
          <p:nvPr>
            <p:ph idx="1" type="subTitle"/>
          </p:nvPr>
        </p:nvSpPr>
        <p:spPr>
          <a:xfrm>
            <a:off x="4239625" y="1787075"/>
            <a:ext cx="344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09" name="Google Shape;2109;p241"/>
          <p:cNvSpPr txBox="1"/>
          <p:nvPr>
            <p:ph idx="3" type="title"/>
          </p:nvPr>
        </p:nvSpPr>
        <p:spPr>
          <a:xfrm>
            <a:off x="4457700" y="2463350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10" name="Google Shape;2110;p241"/>
          <p:cNvSpPr txBox="1"/>
          <p:nvPr>
            <p:ph idx="4" type="subTitle"/>
          </p:nvPr>
        </p:nvSpPr>
        <p:spPr>
          <a:xfrm>
            <a:off x="4457700" y="2924300"/>
            <a:ext cx="32292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11" name="Google Shape;2111;p241"/>
          <p:cNvSpPr txBox="1"/>
          <p:nvPr>
            <p:ph idx="5" type="title"/>
          </p:nvPr>
        </p:nvSpPr>
        <p:spPr>
          <a:xfrm>
            <a:off x="4457700" y="3600575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12" name="Google Shape;2112;p241"/>
          <p:cNvSpPr txBox="1"/>
          <p:nvPr>
            <p:ph idx="6" type="subTitle"/>
          </p:nvPr>
        </p:nvSpPr>
        <p:spPr>
          <a:xfrm>
            <a:off x="4457700" y="4061525"/>
            <a:ext cx="32292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3">
    <p:spTree>
      <p:nvGrpSpPr>
        <p:cNvPr id="2113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4" name="Google Shape;2114;p24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115" name="Google Shape;2115;p242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16" name="Google Shape;2116;p24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117" name="Google Shape;2117;p24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8" name="Google Shape;2118;p24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9" name="Google Shape;2119;p24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20" name="Google Shape;2120;p242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121" name="Google Shape;2121;p242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122" name="Google Shape;2122;p242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123" name="Google Shape;2123;p242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124" name="Google Shape;2124;p242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25" name="Google Shape;2125;p242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26" name="Google Shape;2126;p242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127" name="Google Shape;2127;p242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128" name="Google Shape;2128;p242"/>
          <p:cNvSpPr txBox="1"/>
          <p:nvPr>
            <p:ph type="title"/>
          </p:nvPr>
        </p:nvSpPr>
        <p:spPr>
          <a:xfrm>
            <a:off x="2792375" y="1413700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29" name="Google Shape;2129;p242"/>
          <p:cNvSpPr txBox="1"/>
          <p:nvPr>
            <p:ph idx="1" type="subTitle"/>
          </p:nvPr>
        </p:nvSpPr>
        <p:spPr>
          <a:xfrm>
            <a:off x="2792400" y="2185483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30" name="Google Shape;2130;p242"/>
          <p:cNvSpPr txBox="1"/>
          <p:nvPr>
            <p:ph idx="2" type="title"/>
          </p:nvPr>
        </p:nvSpPr>
        <p:spPr>
          <a:xfrm>
            <a:off x="439175" y="2982575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31" name="Google Shape;2131;p242"/>
          <p:cNvSpPr txBox="1"/>
          <p:nvPr>
            <p:ph idx="3" type="subTitle"/>
          </p:nvPr>
        </p:nvSpPr>
        <p:spPr>
          <a:xfrm>
            <a:off x="439175" y="3754328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32" name="Google Shape;2132;p242"/>
          <p:cNvSpPr txBox="1"/>
          <p:nvPr>
            <p:ph idx="4" type="title"/>
          </p:nvPr>
        </p:nvSpPr>
        <p:spPr>
          <a:xfrm>
            <a:off x="4927525" y="2982575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33" name="Google Shape;2133;p242"/>
          <p:cNvSpPr txBox="1"/>
          <p:nvPr>
            <p:ph idx="5" type="subTitle"/>
          </p:nvPr>
        </p:nvSpPr>
        <p:spPr>
          <a:xfrm>
            <a:off x="4927525" y="3754330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 2">
  <p:cSld name="CUSTOM_2_1_1">
    <p:spTree>
      <p:nvGrpSpPr>
        <p:cNvPr id="2134" name="Shape 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5" name="Google Shape;2135;p243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36" name="Google Shape;2136;p243"/>
          <p:cNvSpPr txBox="1"/>
          <p:nvPr>
            <p:ph idx="2" type="title"/>
          </p:nvPr>
        </p:nvSpPr>
        <p:spPr>
          <a:xfrm>
            <a:off x="4462551" y="1945300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37" name="Google Shape;2137;p243"/>
          <p:cNvSpPr txBox="1"/>
          <p:nvPr>
            <p:ph idx="3" type="title"/>
          </p:nvPr>
        </p:nvSpPr>
        <p:spPr>
          <a:xfrm>
            <a:off x="3027550" y="1793256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38" name="Google Shape;2138;p243"/>
          <p:cNvSpPr txBox="1"/>
          <p:nvPr>
            <p:ph idx="1" type="subTitle"/>
          </p:nvPr>
        </p:nvSpPr>
        <p:spPr>
          <a:xfrm>
            <a:off x="6153000" y="3699450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39" name="Google Shape;2139;p243"/>
          <p:cNvSpPr txBox="1"/>
          <p:nvPr>
            <p:ph idx="4" type="title"/>
          </p:nvPr>
        </p:nvSpPr>
        <p:spPr>
          <a:xfrm>
            <a:off x="3361005" y="3383200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40" name="Google Shape;2140;p243"/>
          <p:cNvSpPr txBox="1"/>
          <p:nvPr>
            <p:ph idx="5" type="subTitle"/>
          </p:nvPr>
        </p:nvSpPr>
        <p:spPr>
          <a:xfrm>
            <a:off x="714300" y="2780363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41" name="Google Shape;2141;p243"/>
          <p:cNvSpPr txBox="1"/>
          <p:nvPr>
            <p:ph idx="6" type="title"/>
          </p:nvPr>
        </p:nvSpPr>
        <p:spPr>
          <a:xfrm>
            <a:off x="6153000" y="329212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42" name="Google Shape;2142;p243"/>
          <p:cNvSpPr txBox="1"/>
          <p:nvPr>
            <p:ph idx="7" type="title"/>
          </p:nvPr>
        </p:nvSpPr>
        <p:spPr>
          <a:xfrm>
            <a:off x="714300" y="237303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43" name="Google Shape;2143;p243"/>
          <p:cNvSpPr txBox="1"/>
          <p:nvPr>
            <p:ph idx="8" type="subTitle"/>
          </p:nvPr>
        </p:nvSpPr>
        <p:spPr>
          <a:xfrm>
            <a:off x="6153000" y="1988063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44" name="Google Shape;2144;p243"/>
          <p:cNvSpPr txBox="1"/>
          <p:nvPr>
            <p:ph idx="9" type="title"/>
          </p:nvPr>
        </p:nvSpPr>
        <p:spPr>
          <a:xfrm>
            <a:off x="6153000" y="158073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 3">
  <p:cSld name="CUSTOM_22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6" name="Google Shape;2146;p24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147" name="Google Shape;2147;p244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48" name="Google Shape;2148;p24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149" name="Google Shape;2149;p24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0" name="Google Shape;2150;p24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1" name="Google Shape;2151;p24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52" name="Google Shape;2152;p24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153" name="Google Shape;2153;p24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154" name="Google Shape;2154;p24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155" name="Google Shape;2155;p24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156" name="Google Shape;2156;p24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57" name="Google Shape;2157;p24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58" name="Google Shape;2158;p24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159" name="Google Shape;2159;p24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160" name="Google Shape;2160;p244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1" name="Google Shape;2161;p244"/>
          <p:cNvSpPr txBox="1"/>
          <p:nvPr>
            <p:ph idx="2" type="title"/>
          </p:nvPr>
        </p:nvSpPr>
        <p:spPr>
          <a:xfrm>
            <a:off x="6153001" y="2119725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62" name="Google Shape;2162;p244"/>
          <p:cNvSpPr txBox="1"/>
          <p:nvPr>
            <p:ph idx="3" type="title"/>
          </p:nvPr>
        </p:nvSpPr>
        <p:spPr>
          <a:xfrm>
            <a:off x="1214000" y="2119731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63" name="Google Shape;2163;p244"/>
          <p:cNvSpPr txBox="1"/>
          <p:nvPr>
            <p:ph idx="1" type="subTitle"/>
          </p:nvPr>
        </p:nvSpPr>
        <p:spPr>
          <a:xfrm>
            <a:off x="3683500" y="3704737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64" name="Google Shape;2164;p244"/>
          <p:cNvSpPr txBox="1"/>
          <p:nvPr>
            <p:ph idx="4" type="title"/>
          </p:nvPr>
        </p:nvSpPr>
        <p:spPr>
          <a:xfrm>
            <a:off x="3683505" y="2119725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65" name="Google Shape;2165;p244"/>
          <p:cNvSpPr txBox="1"/>
          <p:nvPr>
            <p:ph idx="5" type="subTitle"/>
          </p:nvPr>
        </p:nvSpPr>
        <p:spPr>
          <a:xfrm>
            <a:off x="1214000" y="3704737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66" name="Google Shape;2166;p244"/>
          <p:cNvSpPr txBox="1"/>
          <p:nvPr>
            <p:ph idx="6" type="title"/>
          </p:nvPr>
        </p:nvSpPr>
        <p:spPr>
          <a:xfrm>
            <a:off x="3683500" y="329602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67" name="Google Shape;2167;p244"/>
          <p:cNvSpPr txBox="1"/>
          <p:nvPr>
            <p:ph idx="7" type="title"/>
          </p:nvPr>
        </p:nvSpPr>
        <p:spPr>
          <a:xfrm>
            <a:off x="1214000" y="329602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68" name="Google Shape;2168;p244"/>
          <p:cNvSpPr txBox="1"/>
          <p:nvPr>
            <p:ph idx="8" type="subTitle"/>
          </p:nvPr>
        </p:nvSpPr>
        <p:spPr>
          <a:xfrm>
            <a:off x="6153000" y="3699800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69" name="Google Shape;2169;p244"/>
          <p:cNvSpPr txBox="1"/>
          <p:nvPr>
            <p:ph idx="9" type="title"/>
          </p:nvPr>
        </p:nvSpPr>
        <p:spPr>
          <a:xfrm>
            <a:off x="6153000" y="329247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2170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245"/>
          <p:cNvSpPr txBox="1"/>
          <p:nvPr>
            <p:ph type="title"/>
          </p:nvPr>
        </p:nvSpPr>
        <p:spPr>
          <a:xfrm>
            <a:off x="3047300" y="3284538"/>
            <a:ext cx="2807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72" name="Google Shape;2172;p245"/>
          <p:cNvSpPr txBox="1"/>
          <p:nvPr>
            <p:ph idx="1" type="subTitle"/>
          </p:nvPr>
        </p:nvSpPr>
        <p:spPr>
          <a:xfrm>
            <a:off x="2436350" y="1804848"/>
            <a:ext cx="4029600" cy="14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_1">
    <p:spTree>
      <p:nvGrpSpPr>
        <p:cNvPr id="2173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4" name="Google Shape;2174;p246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175" name="Google Shape;2175;p246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76" name="Google Shape;2176;p24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177" name="Google Shape;2177;p24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8" name="Google Shape;2178;p24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9" name="Google Shape;2179;p24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80" name="Google Shape;2180;p246"/>
          <p:cNvSpPr txBox="1"/>
          <p:nvPr>
            <p:ph type="title"/>
          </p:nvPr>
        </p:nvSpPr>
        <p:spPr>
          <a:xfrm>
            <a:off x="4896300" y="1504950"/>
            <a:ext cx="35334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181" name="Google Shape;2181;p246"/>
          <p:cNvSpPr txBox="1"/>
          <p:nvPr>
            <p:ph idx="1" type="subTitle"/>
          </p:nvPr>
        </p:nvSpPr>
        <p:spPr>
          <a:xfrm>
            <a:off x="4905375" y="2368275"/>
            <a:ext cx="35334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1_1">
    <p:spTree>
      <p:nvGrpSpPr>
        <p:cNvPr id="2182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3" name="Google Shape;2183;p24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184" name="Google Shape;2184;p24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85" name="Google Shape;2185;p24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186" name="Google Shape;2186;p24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7" name="Google Shape;2187;p24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8" name="Google Shape;2188;p24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89" name="Google Shape;2189;p247"/>
          <p:cNvSpPr txBox="1"/>
          <p:nvPr>
            <p:ph type="title"/>
          </p:nvPr>
        </p:nvSpPr>
        <p:spPr>
          <a:xfrm>
            <a:off x="714300" y="1398525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190" name="Google Shape;2190;p247"/>
          <p:cNvSpPr txBox="1"/>
          <p:nvPr>
            <p:ph idx="1" type="subTitle"/>
          </p:nvPr>
        </p:nvSpPr>
        <p:spPr>
          <a:xfrm>
            <a:off x="723225" y="2368275"/>
            <a:ext cx="30774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3_1_1_1">
    <p:spTree>
      <p:nvGrpSpPr>
        <p:cNvPr id="219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p248"/>
          <p:cNvSpPr txBox="1"/>
          <p:nvPr>
            <p:ph type="title"/>
          </p:nvPr>
        </p:nvSpPr>
        <p:spPr>
          <a:xfrm>
            <a:off x="714300" y="2054525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193" name="Google Shape;2193;p248"/>
          <p:cNvSpPr txBox="1"/>
          <p:nvPr>
            <p:ph idx="1" type="subTitle"/>
          </p:nvPr>
        </p:nvSpPr>
        <p:spPr>
          <a:xfrm>
            <a:off x="723225" y="3024275"/>
            <a:ext cx="2896200" cy="10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2194" name="Google Shape;2194;p24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195" name="Google Shape;2195;p248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96" name="Google Shape;2196;p24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197" name="Google Shape;2197;p24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8" name="Google Shape;2198;p24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9" name="Google Shape;2199;p24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200" name="Google Shape;2200;p248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201" name="Google Shape;2201;p248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202" name="Google Shape;2202;p248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203" name="Google Shape;2203;p248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204" name="Google Shape;2204;p248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05" name="Google Shape;2205;p248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06" name="Google Shape;2206;p248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207" name="Google Shape;2207;p248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_1_1_1">
    <p:spTree>
      <p:nvGrpSpPr>
        <p:cNvPr id="2208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9" name="Google Shape;2209;p24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210" name="Google Shape;2210;p249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11" name="Google Shape;2211;p24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212" name="Google Shape;2212;p24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3" name="Google Shape;2213;p24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4" name="Google Shape;2214;p24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15" name="Google Shape;2215;p249"/>
          <p:cNvSpPr txBox="1"/>
          <p:nvPr>
            <p:ph idx="1" type="subTitle"/>
          </p:nvPr>
        </p:nvSpPr>
        <p:spPr>
          <a:xfrm>
            <a:off x="714300" y="1673500"/>
            <a:ext cx="3732000" cy="29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2216" name="Google Shape;2216;p249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17" name="Google Shape;2217;p249"/>
          <p:cNvSpPr txBox="1"/>
          <p:nvPr>
            <p:ph idx="2" type="subTitle"/>
          </p:nvPr>
        </p:nvSpPr>
        <p:spPr>
          <a:xfrm>
            <a:off x="4698775" y="1673500"/>
            <a:ext cx="3732000" cy="29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9">
    <p:spTree>
      <p:nvGrpSpPr>
        <p:cNvPr id="2218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p250"/>
          <p:cNvSpPr txBox="1"/>
          <p:nvPr>
            <p:ph type="title"/>
          </p:nvPr>
        </p:nvSpPr>
        <p:spPr>
          <a:xfrm>
            <a:off x="2452050" y="1550913"/>
            <a:ext cx="42399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20" name="Google Shape;2220;p250"/>
          <p:cNvSpPr txBox="1"/>
          <p:nvPr>
            <p:ph idx="1" type="subTitle"/>
          </p:nvPr>
        </p:nvSpPr>
        <p:spPr>
          <a:xfrm>
            <a:off x="2860800" y="2520675"/>
            <a:ext cx="34224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8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50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" name="Google Shape;14;p50"/>
          <p:cNvSpPr txBox="1"/>
          <p:nvPr>
            <p:ph idx="2" type="title"/>
          </p:nvPr>
        </p:nvSpPr>
        <p:spPr>
          <a:xfrm>
            <a:off x="738282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" name="Google Shape;15;p50"/>
          <p:cNvSpPr txBox="1"/>
          <p:nvPr>
            <p:ph idx="3" type="title"/>
          </p:nvPr>
        </p:nvSpPr>
        <p:spPr>
          <a:xfrm>
            <a:off x="738282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" name="Google Shape;16;p50"/>
          <p:cNvSpPr txBox="1"/>
          <p:nvPr>
            <p:ph idx="1" type="subTitle"/>
          </p:nvPr>
        </p:nvSpPr>
        <p:spPr>
          <a:xfrm>
            <a:off x="738282" y="3305175"/>
            <a:ext cx="12408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" name="Google Shape;17;p50"/>
          <p:cNvSpPr txBox="1"/>
          <p:nvPr>
            <p:ph idx="4" type="title"/>
          </p:nvPr>
        </p:nvSpPr>
        <p:spPr>
          <a:xfrm>
            <a:off x="4798032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" name="Google Shape;18;p50"/>
          <p:cNvSpPr txBox="1"/>
          <p:nvPr>
            <p:ph idx="5" type="title"/>
          </p:nvPr>
        </p:nvSpPr>
        <p:spPr>
          <a:xfrm>
            <a:off x="4798032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" name="Google Shape;19;p50"/>
          <p:cNvSpPr txBox="1"/>
          <p:nvPr>
            <p:ph idx="6" type="subTitle"/>
          </p:nvPr>
        </p:nvSpPr>
        <p:spPr>
          <a:xfrm>
            <a:off x="4798032" y="3305175"/>
            <a:ext cx="12408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" name="Google Shape;20;p50"/>
          <p:cNvSpPr txBox="1"/>
          <p:nvPr>
            <p:ph idx="7" type="title"/>
          </p:nvPr>
        </p:nvSpPr>
        <p:spPr>
          <a:xfrm>
            <a:off x="2768157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" name="Google Shape;21;p50"/>
          <p:cNvSpPr txBox="1"/>
          <p:nvPr>
            <p:ph idx="8" type="title"/>
          </p:nvPr>
        </p:nvSpPr>
        <p:spPr>
          <a:xfrm>
            <a:off x="2768157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" name="Google Shape;22;p50"/>
          <p:cNvSpPr txBox="1"/>
          <p:nvPr>
            <p:ph idx="9" type="subTitle"/>
          </p:nvPr>
        </p:nvSpPr>
        <p:spPr>
          <a:xfrm>
            <a:off x="2768157" y="3305175"/>
            <a:ext cx="12147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3" name="Google Shape;23;p50"/>
          <p:cNvSpPr txBox="1"/>
          <p:nvPr>
            <p:ph idx="13" type="title"/>
          </p:nvPr>
        </p:nvSpPr>
        <p:spPr>
          <a:xfrm>
            <a:off x="6827907" y="2603650"/>
            <a:ext cx="15726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" name="Google Shape;24;p50"/>
          <p:cNvSpPr txBox="1"/>
          <p:nvPr>
            <p:ph idx="14" type="title"/>
          </p:nvPr>
        </p:nvSpPr>
        <p:spPr>
          <a:xfrm>
            <a:off x="6827907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" name="Google Shape;25;p50"/>
          <p:cNvSpPr txBox="1"/>
          <p:nvPr>
            <p:ph idx="15" type="subTitle"/>
          </p:nvPr>
        </p:nvSpPr>
        <p:spPr>
          <a:xfrm>
            <a:off x="6827907" y="3305175"/>
            <a:ext cx="12675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26" name="Google Shape;26;p5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7" name="Google Shape;27;p50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" name="Google Shape;28;p5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9" name="Google Shape;29;p5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5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5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9"/>
          <p:cNvSpPr txBox="1"/>
          <p:nvPr>
            <p:ph type="title"/>
          </p:nvPr>
        </p:nvSpPr>
        <p:spPr>
          <a:xfrm>
            <a:off x="4143300" y="1964600"/>
            <a:ext cx="3048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89"/>
          <p:cNvSpPr txBox="1"/>
          <p:nvPr>
            <p:ph idx="1" type="subTitle"/>
          </p:nvPr>
        </p:nvSpPr>
        <p:spPr>
          <a:xfrm>
            <a:off x="4143300" y="3063575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66" name="Google Shape;166;p89"/>
          <p:cNvSpPr txBox="1"/>
          <p:nvPr>
            <p:ph idx="2" type="title"/>
          </p:nvPr>
        </p:nvSpPr>
        <p:spPr>
          <a:xfrm>
            <a:off x="2403475" y="1554500"/>
            <a:ext cx="18174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4">
    <p:spTree>
      <p:nvGrpSpPr>
        <p:cNvPr id="2221" name="Shape 2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" name="Google Shape;2222;p251"/>
          <p:cNvSpPr txBox="1"/>
          <p:nvPr>
            <p:ph type="title"/>
          </p:nvPr>
        </p:nvSpPr>
        <p:spPr>
          <a:xfrm>
            <a:off x="4382596" y="1140194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23" name="Google Shape;2223;p251"/>
          <p:cNvSpPr txBox="1"/>
          <p:nvPr>
            <p:ph idx="1" type="subTitle"/>
          </p:nvPr>
        </p:nvSpPr>
        <p:spPr>
          <a:xfrm>
            <a:off x="4382596" y="2109944"/>
            <a:ext cx="3422400" cy="20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9">
    <p:spTree>
      <p:nvGrpSpPr>
        <p:cNvPr id="2224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5" name="Google Shape;2225;p25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226" name="Google Shape;2226;p252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27" name="Google Shape;2227;p25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228" name="Google Shape;2228;p25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9" name="Google Shape;2229;p25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0" name="Google Shape;2230;p25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231" name="Google Shape;2231;p252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232" name="Google Shape;2232;p252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233" name="Google Shape;2233;p252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234" name="Google Shape;2234;p252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235" name="Google Shape;2235;p252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36" name="Google Shape;2236;p252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37" name="Google Shape;2237;p252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238" name="Google Shape;2238;p252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239" name="Google Shape;2239;p252"/>
          <p:cNvSpPr txBox="1"/>
          <p:nvPr>
            <p:ph type="title"/>
          </p:nvPr>
        </p:nvSpPr>
        <p:spPr>
          <a:xfrm>
            <a:off x="5266075" y="1983475"/>
            <a:ext cx="28812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40" name="Google Shape;2240;p252"/>
          <p:cNvSpPr txBox="1"/>
          <p:nvPr>
            <p:ph idx="1" type="subTitle"/>
          </p:nvPr>
        </p:nvSpPr>
        <p:spPr>
          <a:xfrm>
            <a:off x="5273475" y="2846800"/>
            <a:ext cx="28812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8">
    <p:spTree>
      <p:nvGrpSpPr>
        <p:cNvPr id="224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p253"/>
          <p:cNvSpPr txBox="1"/>
          <p:nvPr>
            <p:ph type="title"/>
          </p:nvPr>
        </p:nvSpPr>
        <p:spPr>
          <a:xfrm>
            <a:off x="1090750" y="1837925"/>
            <a:ext cx="2694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243" name="Google Shape;2243;p253"/>
          <p:cNvSpPr txBox="1"/>
          <p:nvPr>
            <p:ph idx="1" type="subTitle"/>
          </p:nvPr>
        </p:nvSpPr>
        <p:spPr>
          <a:xfrm>
            <a:off x="1090750" y="2514675"/>
            <a:ext cx="2694000" cy="13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27">
    <p:spTree>
      <p:nvGrpSpPr>
        <p:cNvPr id="2244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p254"/>
          <p:cNvSpPr txBox="1"/>
          <p:nvPr>
            <p:ph type="title"/>
          </p:nvPr>
        </p:nvSpPr>
        <p:spPr>
          <a:xfrm>
            <a:off x="4192275" y="1940525"/>
            <a:ext cx="30771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46" name="Google Shape;2246;p254"/>
          <p:cNvSpPr txBox="1"/>
          <p:nvPr>
            <p:ph idx="1" type="subTitle"/>
          </p:nvPr>
        </p:nvSpPr>
        <p:spPr>
          <a:xfrm>
            <a:off x="4192275" y="2910275"/>
            <a:ext cx="30771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2247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8" name="Google Shape;2248;p255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249" name="Google Shape;2249;p255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50" name="Google Shape;2250;p25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251" name="Google Shape;2251;p25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2" name="Google Shape;2252;p25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3" name="Google Shape;2253;p25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6_1">
    <p:spTree>
      <p:nvGrpSpPr>
        <p:cNvPr id="2254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5" name="Google Shape;2255;p256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256" name="Google Shape;2256;p256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57" name="Google Shape;2257;p25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258" name="Google Shape;2258;p25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9" name="Google Shape;2259;p25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0" name="Google Shape;2260;p25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261" name="Google Shape;2261;p256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262" name="Google Shape;2262;p256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263" name="Google Shape;2263;p256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264" name="Google Shape;2264;p25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265" name="Google Shape;2265;p25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66" name="Google Shape;2266;p25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67" name="Google Shape;2267;p25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268" name="Google Shape;2268;p256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2269" name="Google Shape;2269;p256"/>
          <p:cNvGrpSpPr/>
          <p:nvPr/>
        </p:nvGrpSpPr>
        <p:grpSpPr>
          <a:xfrm>
            <a:off x="157050" y="405675"/>
            <a:ext cx="8986935" cy="4747800"/>
            <a:chOff x="104746" y="204750"/>
            <a:chExt cx="8986935" cy="4747800"/>
          </a:xfrm>
        </p:grpSpPr>
        <p:grpSp>
          <p:nvGrpSpPr>
            <p:cNvPr id="2270" name="Google Shape;2270;p256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2271" name="Google Shape;2271;p256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272" name="Google Shape;2272;p25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273" name="Google Shape;2273;p25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74" name="Google Shape;2274;p25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75" name="Google Shape;2275;p25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276" name="Google Shape;2276;p256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0"/>
          <p:cNvSpPr txBox="1"/>
          <p:nvPr>
            <p:ph type="title"/>
          </p:nvPr>
        </p:nvSpPr>
        <p:spPr>
          <a:xfrm>
            <a:off x="2651700" y="2887575"/>
            <a:ext cx="3383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9" name="Google Shape;169;p90"/>
          <p:cNvSpPr txBox="1"/>
          <p:nvPr>
            <p:ph idx="1" type="subTitle"/>
          </p:nvPr>
        </p:nvSpPr>
        <p:spPr>
          <a:xfrm>
            <a:off x="3082500" y="3757950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0" name="Google Shape;170;p90"/>
          <p:cNvSpPr txBox="1"/>
          <p:nvPr>
            <p:ph idx="2" type="title"/>
          </p:nvPr>
        </p:nvSpPr>
        <p:spPr>
          <a:xfrm>
            <a:off x="2819400" y="1543500"/>
            <a:ext cx="30480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1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91"/>
          <p:cNvSpPr txBox="1"/>
          <p:nvPr>
            <p:ph idx="2" type="title"/>
          </p:nvPr>
        </p:nvSpPr>
        <p:spPr>
          <a:xfrm>
            <a:off x="1662000" y="1536850"/>
            <a:ext cx="2667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4" name="Google Shape;174;p91"/>
          <p:cNvSpPr txBox="1"/>
          <p:nvPr>
            <p:ph idx="3" type="title"/>
          </p:nvPr>
        </p:nvSpPr>
        <p:spPr>
          <a:xfrm>
            <a:off x="766875" y="15869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5" name="Google Shape;175;p91"/>
          <p:cNvSpPr txBox="1"/>
          <p:nvPr>
            <p:ph idx="1" type="subTitle"/>
          </p:nvPr>
        </p:nvSpPr>
        <p:spPr>
          <a:xfrm>
            <a:off x="1662000" y="19335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6" name="Google Shape;176;p91"/>
          <p:cNvSpPr txBox="1"/>
          <p:nvPr>
            <p:ph idx="4" type="title"/>
          </p:nvPr>
        </p:nvSpPr>
        <p:spPr>
          <a:xfrm>
            <a:off x="1662000" y="3098950"/>
            <a:ext cx="2667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7" name="Google Shape;177;p91"/>
          <p:cNvSpPr txBox="1"/>
          <p:nvPr>
            <p:ph idx="5" type="title"/>
          </p:nvPr>
        </p:nvSpPr>
        <p:spPr>
          <a:xfrm>
            <a:off x="766725" y="31490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" name="Google Shape;178;p91"/>
          <p:cNvSpPr txBox="1"/>
          <p:nvPr>
            <p:ph idx="6" type="subTitle"/>
          </p:nvPr>
        </p:nvSpPr>
        <p:spPr>
          <a:xfrm>
            <a:off x="1662000" y="34956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79" name="Google Shape;179;p91"/>
          <p:cNvSpPr txBox="1"/>
          <p:nvPr>
            <p:ph idx="7" type="title"/>
          </p:nvPr>
        </p:nvSpPr>
        <p:spPr>
          <a:xfrm>
            <a:off x="5652975" y="1536850"/>
            <a:ext cx="2724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0" name="Google Shape;180;p91"/>
          <p:cNvSpPr txBox="1"/>
          <p:nvPr>
            <p:ph idx="8" type="title"/>
          </p:nvPr>
        </p:nvSpPr>
        <p:spPr>
          <a:xfrm>
            <a:off x="4757625" y="15869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1" name="Google Shape;181;p91"/>
          <p:cNvSpPr txBox="1"/>
          <p:nvPr>
            <p:ph idx="9" type="subTitle"/>
          </p:nvPr>
        </p:nvSpPr>
        <p:spPr>
          <a:xfrm>
            <a:off x="5652975" y="19335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82" name="Google Shape;182;p91"/>
          <p:cNvSpPr txBox="1"/>
          <p:nvPr>
            <p:ph idx="13" type="title"/>
          </p:nvPr>
        </p:nvSpPr>
        <p:spPr>
          <a:xfrm>
            <a:off x="5652975" y="3098950"/>
            <a:ext cx="2724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3" name="Google Shape;183;p91"/>
          <p:cNvSpPr txBox="1"/>
          <p:nvPr>
            <p:ph idx="14" type="title"/>
          </p:nvPr>
        </p:nvSpPr>
        <p:spPr>
          <a:xfrm>
            <a:off x="4757700" y="31490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4" name="Google Shape;184;p91"/>
          <p:cNvSpPr txBox="1"/>
          <p:nvPr>
            <p:ph idx="15" type="subTitle"/>
          </p:nvPr>
        </p:nvSpPr>
        <p:spPr>
          <a:xfrm>
            <a:off x="5652975" y="34956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2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2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7" name="Google Shape;187;p92"/>
          <p:cNvSpPr txBox="1"/>
          <p:nvPr>
            <p:ph idx="2" type="title"/>
          </p:nvPr>
        </p:nvSpPr>
        <p:spPr>
          <a:xfrm>
            <a:off x="71430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8" name="Google Shape;188;p92"/>
          <p:cNvSpPr txBox="1"/>
          <p:nvPr>
            <p:ph idx="1" type="subTitle"/>
          </p:nvPr>
        </p:nvSpPr>
        <p:spPr>
          <a:xfrm>
            <a:off x="71430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89" name="Google Shape;189;p92"/>
          <p:cNvSpPr txBox="1"/>
          <p:nvPr>
            <p:ph idx="3" type="title"/>
          </p:nvPr>
        </p:nvSpPr>
        <p:spPr>
          <a:xfrm>
            <a:off x="343365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" name="Google Shape;190;p92"/>
          <p:cNvSpPr txBox="1"/>
          <p:nvPr>
            <p:ph idx="4" type="subTitle"/>
          </p:nvPr>
        </p:nvSpPr>
        <p:spPr>
          <a:xfrm>
            <a:off x="343365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1" name="Google Shape;191;p92"/>
          <p:cNvSpPr txBox="1"/>
          <p:nvPr>
            <p:ph idx="5" type="title"/>
          </p:nvPr>
        </p:nvSpPr>
        <p:spPr>
          <a:xfrm>
            <a:off x="615300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2" name="Google Shape;192;p92"/>
          <p:cNvSpPr txBox="1"/>
          <p:nvPr>
            <p:ph idx="6" type="subTitle"/>
          </p:nvPr>
        </p:nvSpPr>
        <p:spPr>
          <a:xfrm>
            <a:off x="615300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93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5" name="Google Shape;195;p93"/>
          <p:cNvSpPr txBox="1"/>
          <p:nvPr>
            <p:ph idx="2" type="title"/>
          </p:nvPr>
        </p:nvSpPr>
        <p:spPr>
          <a:xfrm>
            <a:off x="778688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6" name="Google Shape;196;p93"/>
          <p:cNvSpPr txBox="1"/>
          <p:nvPr>
            <p:ph idx="1" type="subTitle"/>
          </p:nvPr>
        </p:nvSpPr>
        <p:spPr>
          <a:xfrm>
            <a:off x="778688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7" name="Google Shape;197;p93"/>
          <p:cNvSpPr txBox="1"/>
          <p:nvPr>
            <p:ph idx="3" type="title"/>
          </p:nvPr>
        </p:nvSpPr>
        <p:spPr>
          <a:xfrm>
            <a:off x="3468525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8" name="Google Shape;198;p93"/>
          <p:cNvSpPr txBox="1"/>
          <p:nvPr>
            <p:ph idx="4" type="subTitle"/>
          </p:nvPr>
        </p:nvSpPr>
        <p:spPr>
          <a:xfrm>
            <a:off x="3468525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99" name="Google Shape;199;p93"/>
          <p:cNvSpPr txBox="1"/>
          <p:nvPr>
            <p:ph idx="5" type="title"/>
          </p:nvPr>
        </p:nvSpPr>
        <p:spPr>
          <a:xfrm>
            <a:off x="6160753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0" name="Google Shape;200;p93"/>
          <p:cNvSpPr txBox="1"/>
          <p:nvPr>
            <p:ph idx="6" type="subTitle"/>
          </p:nvPr>
        </p:nvSpPr>
        <p:spPr>
          <a:xfrm>
            <a:off x="6160753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4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3" name="Google Shape;203;p94"/>
          <p:cNvSpPr txBox="1"/>
          <p:nvPr>
            <p:ph idx="2" type="title"/>
          </p:nvPr>
        </p:nvSpPr>
        <p:spPr>
          <a:xfrm>
            <a:off x="5716125" y="3559175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4" name="Google Shape;204;p94"/>
          <p:cNvSpPr txBox="1"/>
          <p:nvPr>
            <p:ph idx="1" type="subTitle"/>
          </p:nvPr>
        </p:nvSpPr>
        <p:spPr>
          <a:xfrm>
            <a:off x="5716125" y="3955900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5" name="Google Shape;205;p94"/>
          <p:cNvSpPr txBox="1"/>
          <p:nvPr>
            <p:ph idx="3" type="title"/>
          </p:nvPr>
        </p:nvSpPr>
        <p:spPr>
          <a:xfrm>
            <a:off x="5716134" y="2238450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6" name="Google Shape;206;p94"/>
          <p:cNvSpPr txBox="1"/>
          <p:nvPr>
            <p:ph idx="4" type="subTitle"/>
          </p:nvPr>
        </p:nvSpPr>
        <p:spPr>
          <a:xfrm>
            <a:off x="5716134" y="2635175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07" name="Google Shape;207;p94"/>
          <p:cNvSpPr txBox="1"/>
          <p:nvPr>
            <p:ph idx="5" type="title"/>
          </p:nvPr>
        </p:nvSpPr>
        <p:spPr>
          <a:xfrm>
            <a:off x="5716118" y="917725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8" name="Google Shape;208;p94"/>
          <p:cNvSpPr txBox="1"/>
          <p:nvPr>
            <p:ph idx="6" type="subTitle"/>
          </p:nvPr>
        </p:nvSpPr>
        <p:spPr>
          <a:xfrm>
            <a:off x="5716118" y="1314450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209" name="Google Shape;209;p9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10" name="Google Shape;210;p94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1" name="Google Shape;211;p9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12" name="Google Shape;212;p9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9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9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26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5"/>
          <p:cNvSpPr txBox="1"/>
          <p:nvPr>
            <p:ph type="title"/>
          </p:nvPr>
        </p:nvSpPr>
        <p:spPr>
          <a:xfrm>
            <a:off x="1244350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7" name="Google Shape;217;p95"/>
          <p:cNvSpPr txBox="1"/>
          <p:nvPr>
            <p:ph idx="1" type="subTitle"/>
          </p:nvPr>
        </p:nvSpPr>
        <p:spPr>
          <a:xfrm>
            <a:off x="1244350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18" name="Google Shape;218;p95"/>
          <p:cNvSpPr txBox="1"/>
          <p:nvPr>
            <p:ph idx="2" type="title"/>
          </p:nvPr>
        </p:nvSpPr>
        <p:spPr>
          <a:xfrm>
            <a:off x="3523225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9" name="Google Shape;219;p95"/>
          <p:cNvSpPr txBox="1"/>
          <p:nvPr>
            <p:ph idx="3" type="subTitle"/>
          </p:nvPr>
        </p:nvSpPr>
        <p:spPr>
          <a:xfrm>
            <a:off x="3523225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20" name="Google Shape;220;p95"/>
          <p:cNvSpPr txBox="1"/>
          <p:nvPr>
            <p:ph idx="4" type="title"/>
          </p:nvPr>
        </p:nvSpPr>
        <p:spPr>
          <a:xfrm>
            <a:off x="5802101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1" name="Google Shape;221;p95"/>
          <p:cNvSpPr txBox="1"/>
          <p:nvPr>
            <p:ph idx="5" type="subTitle"/>
          </p:nvPr>
        </p:nvSpPr>
        <p:spPr>
          <a:xfrm>
            <a:off x="5802100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22" name="Google Shape;222;p95"/>
          <p:cNvSpPr txBox="1"/>
          <p:nvPr>
            <p:ph idx="6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23" name="Google Shape;223;p95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24" name="Google Shape;224;p95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5" name="Google Shape;225;p9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26" name="Google Shape;226;p9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9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9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29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96"/>
          <p:cNvSpPr txBox="1"/>
          <p:nvPr>
            <p:ph type="title"/>
          </p:nvPr>
        </p:nvSpPr>
        <p:spPr>
          <a:xfrm>
            <a:off x="1578672" y="2070250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1" name="Google Shape;231;p96"/>
          <p:cNvSpPr txBox="1"/>
          <p:nvPr>
            <p:ph idx="1" type="subTitle"/>
          </p:nvPr>
        </p:nvSpPr>
        <p:spPr>
          <a:xfrm>
            <a:off x="3086468" y="2070250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32" name="Google Shape;232;p96"/>
          <p:cNvSpPr txBox="1"/>
          <p:nvPr>
            <p:ph idx="2" type="title"/>
          </p:nvPr>
        </p:nvSpPr>
        <p:spPr>
          <a:xfrm>
            <a:off x="4256762" y="3770625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3" name="Google Shape;233;p96"/>
          <p:cNvSpPr txBox="1"/>
          <p:nvPr>
            <p:ph idx="3" type="subTitle"/>
          </p:nvPr>
        </p:nvSpPr>
        <p:spPr>
          <a:xfrm>
            <a:off x="5795473" y="3770625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34" name="Google Shape;234;p96"/>
          <p:cNvSpPr txBox="1"/>
          <p:nvPr>
            <p:ph idx="4" type="title"/>
          </p:nvPr>
        </p:nvSpPr>
        <p:spPr>
          <a:xfrm>
            <a:off x="2916323" y="2913375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5" name="Google Shape;235;p96"/>
          <p:cNvSpPr txBox="1"/>
          <p:nvPr>
            <p:ph idx="5" type="subTitle"/>
          </p:nvPr>
        </p:nvSpPr>
        <p:spPr>
          <a:xfrm>
            <a:off x="4458102" y="2913375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36" name="Google Shape;236;p96"/>
          <p:cNvSpPr txBox="1"/>
          <p:nvPr>
            <p:ph idx="6" type="title"/>
          </p:nvPr>
        </p:nvSpPr>
        <p:spPr>
          <a:xfrm>
            <a:off x="714300" y="8544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7" name="Google Shape;237;p96"/>
          <p:cNvSpPr txBox="1"/>
          <p:nvPr>
            <p:ph idx="7" type="title"/>
          </p:nvPr>
        </p:nvSpPr>
        <p:spPr>
          <a:xfrm>
            <a:off x="673970" y="2070250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8" name="Google Shape;238;p96"/>
          <p:cNvSpPr txBox="1"/>
          <p:nvPr>
            <p:ph idx="8" type="title"/>
          </p:nvPr>
        </p:nvSpPr>
        <p:spPr>
          <a:xfrm>
            <a:off x="2011450" y="2913375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9" name="Google Shape;239;p96"/>
          <p:cNvSpPr txBox="1"/>
          <p:nvPr>
            <p:ph idx="9" type="title"/>
          </p:nvPr>
        </p:nvSpPr>
        <p:spPr>
          <a:xfrm>
            <a:off x="3358961" y="3770625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7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2" name="Google Shape;242;p97"/>
          <p:cNvSpPr txBox="1"/>
          <p:nvPr>
            <p:ph idx="2" type="title"/>
          </p:nvPr>
        </p:nvSpPr>
        <p:spPr>
          <a:xfrm>
            <a:off x="1764375" y="1536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3" name="Google Shape;243;p97"/>
          <p:cNvSpPr txBox="1"/>
          <p:nvPr>
            <p:ph idx="1" type="subTitle"/>
          </p:nvPr>
        </p:nvSpPr>
        <p:spPr>
          <a:xfrm>
            <a:off x="1764375" y="1933575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44" name="Google Shape;244;p97"/>
          <p:cNvSpPr txBox="1"/>
          <p:nvPr>
            <p:ph idx="3" type="title"/>
          </p:nvPr>
        </p:nvSpPr>
        <p:spPr>
          <a:xfrm>
            <a:off x="1764375" y="2652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5" name="Google Shape;245;p97"/>
          <p:cNvSpPr txBox="1"/>
          <p:nvPr>
            <p:ph idx="4" type="subTitle"/>
          </p:nvPr>
        </p:nvSpPr>
        <p:spPr>
          <a:xfrm>
            <a:off x="1764375" y="3049700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46" name="Google Shape;246;p97"/>
          <p:cNvSpPr txBox="1"/>
          <p:nvPr>
            <p:ph idx="5" type="title"/>
          </p:nvPr>
        </p:nvSpPr>
        <p:spPr>
          <a:xfrm>
            <a:off x="5874375" y="1536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7" name="Google Shape;247;p97"/>
          <p:cNvSpPr txBox="1"/>
          <p:nvPr>
            <p:ph idx="6" type="subTitle"/>
          </p:nvPr>
        </p:nvSpPr>
        <p:spPr>
          <a:xfrm>
            <a:off x="5874375" y="1933575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48" name="Google Shape;248;p97"/>
          <p:cNvSpPr txBox="1"/>
          <p:nvPr>
            <p:ph idx="7" type="title"/>
          </p:nvPr>
        </p:nvSpPr>
        <p:spPr>
          <a:xfrm>
            <a:off x="5874375" y="2652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9" name="Google Shape;249;p97"/>
          <p:cNvSpPr txBox="1"/>
          <p:nvPr>
            <p:ph idx="8" type="subTitle"/>
          </p:nvPr>
        </p:nvSpPr>
        <p:spPr>
          <a:xfrm>
            <a:off x="5874375" y="3049700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250" name="Google Shape;250;p9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51" name="Google Shape;251;p9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2" name="Google Shape;252;p9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53" name="Google Shape;253;p9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9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9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0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98"/>
          <p:cNvSpPr txBox="1"/>
          <p:nvPr>
            <p:ph type="title"/>
          </p:nvPr>
        </p:nvSpPr>
        <p:spPr>
          <a:xfrm>
            <a:off x="1233500" y="1049175"/>
            <a:ext cx="6729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8" name="Google Shape;258;p98"/>
          <p:cNvSpPr txBox="1"/>
          <p:nvPr>
            <p:ph idx="2" type="title"/>
          </p:nvPr>
        </p:nvSpPr>
        <p:spPr>
          <a:xfrm>
            <a:off x="1383375" y="200396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9" name="Google Shape;259;p98"/>
          <p:cNvSpPr txBox="1"/>
          <p:nvPr>
            <p:ph idx="1" type="subTitle"/>
          </p:nvPr>
        </p:nvSpPr>
        <p:spPr>
          <a:xfrm>
            <a:off x="1383375" y="2360975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60" name="Google Shape;260;p98"/>
          <p:cNvSpPr txBox="1"/>
          <p:nvPr>
            <p:ph idx="3" type="title"/>
          </p:nvPr>
        </p:nvSpPr>
        <p:spPr>
          <a:xfrm>
            <a:off x="1383375" y="326808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1" name="Google Shape;261;p98"/>
          <p:cNvSpPr txBox="1"/>
          <p:nvPr>
            <p:ph idx="4" type="subTitle"/>
          </p:nvPr>
        </p:nvSpPr>
        <p:spPr>
          <a:xfrm>
            <a:off x="1383375" y="3625101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62" name="Google Shape;262;p98"/>
          <p:cNvSpPr txBox="1"/>
          <p:nvPr>
            <p:ph idx="5" type="title"/>
          </p:nvPr>
        </p:nvSpPr>
        <p:spPr>
          <a:xfrm>
            <a:off x="5493375" y="200396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3" name="Google Shape;263;p98"/>
          <p:cNvSpPr txBox="1"/>
          <p:nvPr>
            <p:ph idx="6" type="subTitle"/>
          </p:nvPr>
        </p:nvSpPr>
        <p:spPr>
          <a:xfrm>
            <a:off x="5493375" y="2360975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64" name="Google Shape;264;p98"/>
          <p:cNvSpPr txBox="1"/>
          <p:nvPr>
            <p:ph idx="7" type="title"/>
          </p:nvPr>
        </p:nvSpPr>
        <p:spPr>
          <a:xfrm>
            <a:off x="5493375" y="326808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5" name="Google Shape;265;p98"/>
          <p:cNvSpPr txBox="1"/>
          <p:nvPr>
            <p:ph idx="8" type="subTitle"/>
          </p:nvPr>
        </p:nvSpPr>
        <p:spPr>
          <a:xfrm>
            <a:off x="5493375" y="3625101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5"/>
          <p:cNvSpPr txBox="1"/>
          <p:nvPr>
            <p:ph type="title"/>
          </p:nvPr>
        </p:nvSpPr>
        <p:spPr>
          <a:xfrm>
            <a:off x="4189800" y="1398513"/>
            <a:ext cx="42399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" name="Google Shape;34;p55"/>
          <p:cNvSpPr txBox="1"/>
          <p:nvPr>
            <p:ph idx="1" type="subTitle"/>
          </p:nvPr>
        </p:nvSpPr>
        <p:spPr>
          <a:xfrm>
            <a:off x="5016225" y="2368275"/>
            <a:ext cx="34224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35" name="Google Shape;35;p55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6" name="Google Shape;36;p55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p5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8" name="Google Shape;38;p5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5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5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1" name="Google Shape;41;p55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42" name="Google Shape;42;p55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43" name="Google Shape;43;p55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4" name="Google Shape;44;p55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45" name="Google Shape;45;p55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" name="Google Shape;46;p55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" name="Google Shape;47;p55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48" name="Google Shape;48;p55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16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9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68" name="Google Shape;268;p99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9" name="Google Shape;269;p9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70" name="Google Shape;270;p9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9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9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3" name="Google Shape;273;p99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74" name="Google Shape;274;p9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75" name="Google Shape;275;p9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76" name="Google Shape;276;p9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77" name="Google Shape;277;p9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8" name="Google Shape;278;p9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9" name="Google Shape;279;p9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80" name="Google Shape;280;p9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81" name="Google Shape;281;p99"/>
          <p:cNvSpPr txBox="1"/>
          <p:nvPr>
            <p:ph type="title"/>
          </p:nvPr>
        </p:nvSpPr>
        <p:spPr>
          <a:xfrm>
            <a:off x="729137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2" name="Google Shape;282;p99"/>
          <p:cNvSpPr txBox="1"/>
          <p:nvPr>
            <p:ph idx="1" type="subTitle"/>
          </p:nvPr>
        </p:nvSpPr>
        <p:spPr>
          <a:xfrm>
            <a:off x="729156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83" name="Google Shape;283;p99"/>
          <p:cNvSpPr txBox="1"/>
          <p:nvPr>
            <p:ph idx="2" type="title"/>
          </p:nvPr>
        </p:nvSpPr>
        <p:spPr>
          <a:xfrm>
            <a:off x="4788806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4" name="Google Shape;284;p99"/>
          <p:cNvSpPr txBox="1"/>
          <p:nvPr>
            <p:ph idx="3" type="subTitle"/>
          </p:nvPr>
        </p:nvSpPr>
        <p:spPr>
          <a:xfrm>
            <a:off x="4788801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85" name="Google Shape;285;p99"/>
          <p:cNvSpPr txBox="1"/>
          <p:nvPr>
            <p:ph idx="4" type="title"/>
          </p:nvPr>
        </p:nvSpPr>
        <p:spPr>
          <a:xfrm>
            <a:off x="2758990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6" name="Google Shape;286;p99"/>
          <p:cNvSpPr txBox="1"/>
          <p:nvPr>
            <p:ph idx="5" type="subTitle"/>
          </p:nvPr>
        </p:nvSpPr>
        <p:spPr>
          <a:xfrm>
            <a:off x="2758989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87" name="Google Shape;287;p99"/>
          <p:cNvSpPr txBox="1"/>
          <p:nvPr>
            <p:ph idx="6" type="title"/>
          </p:nvPr>
        </p:nvSpPr>
        <p:spPr>
          <a:xfrm>
            <a:off x="6818660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8" name="Google Shape;288;p99"/>
          <p:cNvSpPr txBox="1"/>
          <p:nvPr>
            <p:ph idx="7" type="subTitle"/>
          </p:nvPr>
        </p:nvSpPr>
        <p:spPr>
          <a:xfrm>
            <a:off x="6818636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89" name="Google Shape;289;p99"/>
          <p:cNvSpPr txBox="1"/>
          <p:nvPr>
            <p:ph idx="8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th columns">
  <p:cSld name="CUSTOM_24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00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92" name="Google Shape;292;p100"/>
          <p:cNvSpPr txBox="1"/>
          <p:nvPr>
            <p:ph idx="2" type="title"/>
          </p:nvPr>
        </p:nvSpPr>
        <p:spPr>
          <a:xfrm>
            <a:off x="706525" y="1632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" name="Google Shape;293;p100"/>
          <p:cNvSpPr txBox="1"/>
          <p:nvPr>
            <p:ph idx="1" type="subTitle"/>
          </p:nvPr>
        </p:nvSpPr>
        <p:spPr>
          <a:xfrm>
            <a:off x="708450" y="20024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94" name="Google Shape;294;p100"/>
          <p:cNvSpPr txBox="1"/>
          <p:nvPr>
            <p:ph idx="3" type="title"/>
          </p:nvPr>
        </p:nvSpPr>
        <p:spPr>
          <a:xfrm>
            <a:off x="706525" y="2383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" name="Google Shape;295;p100"/>
          <p:cNvSpPr txBox="1"/>
          <p:nvPr>
            <p:ph idx="4" type="subTitle"/>
          </p:nvPr>
        </p:nvSpPr>
        <p:spPr>
          <a:xfrm>
            <a:off x="708450" y="27529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96" name="Google Shape;296;p100"/>
          <p:cNvSpPr txBox="1"/>
          <p:nvPr>
            <p:ph idx="5" type="title"/>
          </p:nvPr>
        </p:nvSpPr>
        <p:spPr>
          <a:xfrm>
            <a:off x="4557279" y="1632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7" name="Google Shape;297;p100"/>
          <p:cNvSpPr txBox="1"/>
          <p:nvPr>
            <p:ph idx="6" type="subTitle"/>
          </p:nvPr>
        </p:nvSpPr>
        <p:spPr>
          <a:xfrm>
            <a:off x="4559069" y="20024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98" name="Google Shape;298;p100"/>
          <p:cNvSpPr txBox="1"/>
          <p:nvPr>
            <p:ph idx="7" type="title"/>
          </p:nvPr>
        </p:nvSpPr>
        <p:spPr>
          <a:xfrm>
            <a:off x="4557279" y="2383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9" name="Google Shape;299;p100"/>
          <p:cNvSpPr txBox="1"/>
          <p:nvPr>
            <p:ph idx="8" type="subTitle"/>
          </p:nvPr>
        </p:nvSpPr>
        <p:spPr>
          <a:xfrm>
            <a:off x="4559069" y="27529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00" name="Google Shape;300;p100"/>
          <p:cNvSpPr txBox="1"/>
          <p:nvPr>
            <p:ph idx="9" type="title"/>
          </p:nvPr>
        </p:nvSpPr>
        <p:spPr>
          <a:xfrm>
            <a:off x="706525" y="3884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" name="Google Shape;301;p100"/>
          <p:cNvSpPr txBox="1"/>
          <p:nvPr>
            <p:ph idx="13" type="subTitle"/>
          </p:nvPr>
        </p:nvSpPr>
        <p:spPr>
          <a:xfrm>
            <a:off x="708450" y="42539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02" name="Google Shape;302;p100"/>
          <p:cNvSpPr txBox="1"/>
          <p:nvPr>
            <p:ph idx="14" type="title"/>
          </p:nvPr>
        </p:nvSpPr>
        <p:spPr>
          <a:xfrm>
            <a:off x="4557279" y="3884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3" name="Google Shape;303;p100"/>
          <p:cNvSpPr txBox="1"/>
          <p:nvPr>
            <p:ph idx="15" type="subTitle"/>
          </p:nvPr>
        </p:nvSpPr>
        <p:spPr>
          <a:xfrm>
            <a:off x="4559069" y="42539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04" name="Google Shape;304;p100"/>
          <p:cNvSpPr txBox="1"/>
          <p:nvPr>
            <p:ph idx="16" type="title"/>
          </p:nvPr>
        </p:nvSpPr>
        <p:spPr>
          <a:xfrm>
            <a:off x="706525" y="3133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5" name="Google Shape;305;p100"/>
          <p:cNvSpPr txBox="1"/>
          <p:nvPr>
            <p:ph idx="17" type="subTitle"/>
          </p:nvPr>
        </p:nvSpPr>
        <p:spPr>
          <a:xfrm>
            <a:off x="708450" y="35034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06" name="Google Shape;306;p100"/>
          <p:cNvSpPr txBox="1"/>
          <p:nvPr>
            <p:ph idx="18" type="title"/>
          </p:nvPr>
        </p:nvSpPr>
        <p:spPr>
          <a:xfrm>
            <a:off x="4557279" y="3133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7" name="Google Shape;307;p100"/>
          <p:cNvSpPr txBox="1"/>
          <p:nvPr>
            <p:ph idx="19" type="subTitle"/>
          </p:nvPr>
        </p:nvSpPr>
        <p:spPr>
          <a:xfrm>
            <a:off x="4559069" y="35034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308" name="Google Shape;308;p10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09" name="Google Shape;309;p100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0" name="Google Shape;310;p10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11" name="Google Shape;311;p10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10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10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7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0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16" name="Google Shape;316;p10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17" name="Google Shape;317;p101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8" name="Google Shape;318;p10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19" name="Google Shape;319;p10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10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10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22" name="Google Shape;322;p101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323" name="Google Shape;323;p101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324" name="Google Shape;324;p101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25" name="Google Shape;325;p101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26" name="Google Shape;326;p101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7" name="Google Shape;327;p101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8" name="Google Shape;328;p101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29" name="Google Shape;329;p101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30" name="Google Shape;330;p101"/>
          <p:cNvSpPr txBox="1"/>
          <p:nvPr>
            <p:ph idx="2" type="title"/>
          </p:nvPr>
        </p:nvSpPr>
        <p:spPr>
          <a:xfrm>
            <a:off x="1501742" y="175249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1" name="Google Shape;331;p101"/>
          <p:cNvSpPr txBox="1"/>
          <p:nvPr>
            <p:ph idx="1" type="subTitle"/>
          </p:nvPr>
        </p:nvSpPr>
        <p:spPr>
          <a:xfrm>
            <a:off x="1501742" y="2111123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32" name="Google Shape;332;p101"/>
          <p:cNvSpPr txBox="1"/>
          <p:nvPr>
            <p:ph idx="3" type="title"/>
          </p:nvPr>
        </p:nvSpPr>
        <p:spPr>
          <a:xfrm>
            <a:off x="1501754" y="2654504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3" name="Google Shape;333;p101"/>
          <p:cNvSpPr txBox="1"/>
          <p:nvPr>
            <p:ph idx="4" type="subTitle"/>
          </p:nvPr>
        </p:nvSpPr>
        <p:spPr>
          <a:xfrm>
            <a:off x="1501760" y="3013129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34" name="Google Shape;334;p101"/>
          <p:cNvSpPr txBox="1"/>
          <p:nvPr>
            <p:ph idx="5" type="title"/>
          </p:nvPr>
        </p:nvSpPr>
        <p:spPr>
          <a:xfrm>
            <a:off x="5360167" y="175249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5" name="Google Shape;335;p101"/>
          <p:cNvSpPr txBox="1"/>
          <p:nvPr>
            <p:ph idx="6" type="subTitle"/>
          </p:nvPr>
        </p:nvSpPr>
        <p:spPr>
          <a:xfrm>
            <a:off x="5360178" y="2111123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36" name="Google Shape;336;p101"/>
          <p:cNvSpPr txBox="1"/>
          <p:nvPr>
            <p:ph idx="7" type="title"/>
          </p:nvPr>
        </p:nvSpPr>
        <p:spPr>
          <a:xfrm>
            <a:off x="1501742" y="3556523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7" name="Google Shape;337;p101"/>
          <p:cNvSpPr txBox="1"/>
          <p:nvPr>
            <p:ph idx="8" type="subTitle"/>
          </p:nvPr>
        </p:nvSpPr>
        <p:spPr>
          <a:xfrm>
            <a:off x="1501742" y="3915148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38" name="Google Shape;338;p101"/>
          <p:cNvSpPr txBox="1"/>
          <p:nvPr>
            <p:ph idx="9" type="title"/>
          </p:nvPr>
        </p:nvSpPr>
        <p:spPr>
          <a:xfrm>
            <a:off x="5360192" y="2654504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9" name="Google Shape;339;p101"/>
          <p:cNvSpPr txBox="1"/>
          <p:nvPr>
            <p:ph idx="13" type="subTitle"/>
          </p:nvPr>
        </p:nvSpPr>
        <p:spPr>
          <a:xfrm>
            <a:off x="5360197" y="3013129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40" name="Google Shape;340;p101"/>
          <p:cNvSpPr txBox="1"/>
          <p:nvPr>
            <p:ph idx="14" type="title"/>
          </p:nvPr>
        </p:nvSpPr>
        <p:spPr>
          <a:xfrm>
            <a:off x="5360167" y="3556523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" name="Google Shape;341;p101"/>
          <p:cNvSpPr txBox="1"/>
          <p:nvPr>
            <p:ph idx="15" type="subTitle"/>
          </p:nvPr>
        </p:nvSpPr>
        <p:spPr>
          <a:xfrm>
            <a:off x="5360178" y="3915148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02"/>
          <p:cNvSpPr txBox="1"/>
          <p:nvPr>
            <p:ph type="title"/>
          </p:nvPr>
        </p:nvSpPr>
        <p:spPr>
          <a:xfrm>
            <a:off x="5059982" y="15317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4" name="Google Shape;344;p102"/>
          <p:cNvSpPr txBox="1"/>
          <p:nvPr>
            <p:ph idx="1" type="subTitle"/>
          </p:nvPr>
        </p:nvSpPr>
        <p:spPr>
          <a:xfrm>
            <a:off x="1520525" y="3734850"/>
            <a:ext cx="25635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45" name="Google Shape;345;p102"/>
          <p:cNvSpPr txBox="1"/>
          <p:nvPr>
            <p:ph idx="2" type="subTitle"/>
          </p:nvPr>
        </p:nvSpPr>
        <p:spPr>
          <a:xfrm>
            <a:off x="5059975" y="3734850"/>
            <a:ext cx="25635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46" name="Google Shape;346;p102"/>
          <p:cNvSpPr txBox="1"/>
          <p:nvPr>
            <p:ph idx="3" type="title"/>
          </p:nvPr>
        </p:nvSpPr>
        <p:spPr>
          <a:xfrm>
            <a:off x="1520525" y="15317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7" name="Google Shape;347;p102"/>
          <p:cNvSpPr txBox="1"/>
          <p:nvPr>
            <p:ph idx="4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48" name="Google Shape;348;p10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49" name="Google Shape;349;p102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10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51" name="Google Shape;351;p10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10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10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54" name="Google Shape;354;p102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355" name="Google Shape;355;p102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356" name="Google Shape;356;p102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57" name="Google Shape;357;p102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58" name="Google Shape;358;p102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9" name="Google Shape;359;p102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60" name="Google Shape;360;p102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61" name="Google Shape;361;p102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5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10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64" name="Google Shape;364;p103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65" name="Google Shape;365;p10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66" name="Google Shape;366;p10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10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10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69" name="Google Shape;369;p103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370" name="Google Shape;370;p103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371" name="Google Shape;371;p103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72" name="Google Shape;372;p103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73" name="Google Shape;373;p103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4" name="Google Shape;374;p103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5" name="Google Shape;375;p103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76" name="Google Shape;376;p103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77" name="Google Shape;377;p103"/>
          <p:cNvSpPr txBox="1"/>
          <p:nvPr>
            <p:ph type="title"/>
          </p:nvPr>
        </p:nvSpPr>
        <p:spPr>
          <a:xfrm>
            <a:off x="2279759" y="352195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8" name="Google Shape;378;p103"/>
          <p:cNvSpPr txBox="1"/>
          <p:nvPr>
            <p:ph idx="1" type="subTitle"/>
          </p:nvPr>
        </p:nvSpPr>
        <p:spPr>
          <a:xfrm>
            <a:off x="5352750" y="1858275"/>
            <a:ext cx="2563500" cy="8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79" name="Google Shape;379;p103"/>
          <p:cNvSpPr txBox="1"/>
          <p:nvPr>
            <p:ph idx="2" type="subTitle"/>
          </p:nvPr>
        </p:nvSpPr>
        <p:spPr>
          <a:xfrm>
            <a:off x="5352750" y="3284950"/>
            <a:ext cx="25635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80" name="Google Shape;380;p103"/>
          <p:cNvSpPr txBox="1"/>
          <p:nvPr>
            <p:ph idx="3" type="title"/>
          </p:nvPr>
        </p:nvSpPr>
        <p:spPr>
          <a:xfrm>
            <a:off x="2279752" y="20651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81" name="Google Shape;381;p103"/>
          <p:cNvSpPr txBox="1"/>
          <p:nvPr>
            <p:ph idx="4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3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3" name="Google Shape;383;p10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384" name="Google Shape;384;p104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85" name="Google Shape;385;p10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386" name="Google Shape;386;p10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10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10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89" name="Google Shape;389;p10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390" name="Google Shape;390;p10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391" name="Google Shape;391;p10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92" name="Google Shape;392;p10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93" name="Google Shape;393;p10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4" name="Google Shape;394;p10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5" name="Google Shape;395;p10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396" name="Google Shape;396;p10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97" name="Google Shape;397;p104"/>
          <p:cNvSpPr txBox="1"/>
          <p:nvPr>
            <p:ph type="title"/>
          </p:nvPr>
        </p:nvSpPr>
        <p:spPr>
          <a:xfrm>
            <a:off x="2792375" y="1413700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8" name="Google Shape;398;p104"/>
          <p:cNvSpPr txBox="1"/>
          <p:nvPr>
            <p:ph idx="1" type="subTitle"/>
          </p:nvPr>
        </p:nvSpPr>
        <p:spPr>
          <a:xfrm>
            <a:off x="2792400" y="2185483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99" name="Google Shape;399;p104"/>
          <p:cNvSpPr txBox="1"/>
          <p:nvPr>
            <p:ph idx="2" type="title"/>
          </p:nvPr>
        </p:nvSpPr>
        <p:spPr>
          <a:xfrm>
            <a:off x="439175" y="2982575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0" name="Google Shape;400;p104"/>
          <p:cNvSpPr txBox="1"/>
          <p:nvPr>
            <p:ph idx="3" type="subTitle"/>
          </p:nvPr>
        </p:nvSpPr>
        <p:spPr>
          <a:xfrm>
            <a:off x="439175" y="3754328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401" name="Google Shape;401;p104"/>
          <p:cNvSpPr txBox="1"/>
          <p:nvPr>
            <p:ph idx="4" type="title"/>
          </p:nvPr>
        </p:nvSpPr>
        <p:spPr>
          <a:xfrm>
            <a:off x="4927525" y="2982575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2" name="Google Shape;402;p104"/>
          <p:cNvSpPr txBox="1"/>
          <p:nvPr>
            <p:ph idx="5" type="subTitle"/>
          </p:nvPr>
        </p:nvSpPr>
        <p:spPr>
          <a:xfrm>
            <a:off x="4927525" y="3754330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 2">
  <p:cSld name="CUSTOM_2_1_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05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5" name="Google Shape;405;p105"/>
          <p:cNvSpPr txBox="1"/>
          <p:nvPr>
            <p:ph idx="2" type="title"/>
          </p:nvPr>
        </p:nvSpPr>
        <p:spPr>
          <a:xfrm>
            <a:off x="4462551" y="1945300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6" name="Google Shape;406;p105"/>
          <p:cNvSpPr txBox="1"/>
          <p:nvPr>
            <p:ph idx="3" type="title"/>
          </p:nvPr>
        </p:nvSpPr>
        <p:spPr>
          <a:xfrm>
            <a:off x="3027550" y="1793256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7" name="Google Shape;407;p105"/>
          <p:cNvSpPr txBox="1"/>
          <p:nvPr>
            <p:ph idx="1" type="subTitle"/>
          </p:nvPr>
        </p:nvSpPr>
        <p:spPr>
          <a:xfrm>
            <a:off x="6153000" y="3699450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408" name="Google Shape;408;p105"/>
          <p:cNvSpPr txBox="1"/>
          <p:nvPr>
            <p:ph idx="4" type="title"/>
          </p:nvPr>
        </p:nvSpPr>
        <p:spPr>
          <a:xfrm>
            <a:off x="3361005" y="3383200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9" name="Google Shape;409;p105"/>
          <p:cNvSpPr txBox="1"/>
          <p:nvPr>
            <p:ph idx="5" type="subTitle"/>
          </p:nvPr>
        </p:nvSpPr>
        <p:spPr>
          <a:xfrm>
            <a:off x="714300" y="2780363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410" name="Google Shape;410;p105"/>
          <p:cNvSpPr txBox="1"/>
          <p:nvPr>
            <p:ph idx="6" type="title"/>
          </p:nvPr>
        </p:nvSpPr>
        <p:spPr>
          <a:xfrm>
            <a:off x="6153000" y="329212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1" name="Google Shape;411;p105"/>
          <p:cNvSpPr txBox="1"/>
          <p:nvPr>
            <p:ph idx="7" type="title"/>
          </p:nvPr>
        </p:nvSpPr>
        <p:spPr>
          <a:xfrm>
            <a:off x="714300" y="237303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2" name="Google Shape;412;p105"/>
          <p:cNvSpPr txBox="1"/>
          <p:nvPr>
            <p:ph idx="8" type="subTitle"/>
          </p:nvPr>
        </p:nvSpPr>
        <p:spPr>
          <a:xfrm>
            <a:off x="6153000" y="1988063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413" name="Google Shape;413;p105"/>
          <p:cNvSpPr txBox="1"/>
          <p:nvPr>
            <p:ph idx="9" type="title"/>
          </p:nvPr>
        </p:nvSpPr>
        <p:spPr>
          <a:xfrm>
            <a:off x="6153000" y="158073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 3">
  <p:cSld name="CUSTOM_22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oogle Shape;415;p106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16" name="Google Shape;416;p106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7" name="Google Shape;417;p10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18" name="Google Shape;418;p10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10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10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21" name="Google Shape;421;p106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422" name="Google Shape;422;p106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423" name="Google Shape;423;p106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24" name="Google Shape;424;p10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425" name="Google Shape;425;p10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" name="Google Shape;426;p10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" name="Google Shape;427;p10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428" name="Google Shape;428;p106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29" name="Google Shape;429;p106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0" name="Google Shape;430;p106"/>
          <p:cNvSpPr txBox="1"/>
          <p:nvPr>
            <p:ph idx="2" type="title"/>
          </p:nvPr>
        </p:nvSpPr>
        <p:spPr>
          <a:xfrm>
            <a:off x="6153001" y="2119725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1" name="Google Shape;431;p106"/>
          <p:cNvSpPr txBox="1"/>
          <p:nvPr>
            <p:ph idx="3" type="title"/>
          </p:nvPr>
        </p:nvSpPr>
        <p:spPr>
          <a:xfrm>
            <a:off x="1214000" y="2119731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2" name="Google Shape;432;p106"/>
          <p:cNvSpPr txBox="1"/>
          <p:nvPr>
            <p:ph idx="1" type="subTitle"/>
          </p:nvPr>
        </p:nvSpPr>
        <p:spPr>
          <a:xfrm>
            <a:off x="3683500" y="3704737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433" name="Google Shape;433;p106"/>
          <p:cNvSpPr txBox="1"/>
          <p:nvPr>
            <p:ph idx="4" type="title"/>
          </p:nvPr>
        </p:nvSpPr>
        <p:spPr>
          <a:xfrm>
            <a:off x="3683505" y="2119725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4" name="Google Shape;434;p106"/>
          <p:cNvSpPr txBox="1"/>
          <p:nvPr>
            <p:ph idx="5" type="subTitle"/>
          </p:nvPr>
        </p:nvSpPr>
        <p:spPr>
          <a:xfrm>
            <a:off x="1214000" y="3704737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435" name="Google Shape;435;p106"/>
          <p:cNvSpPr txBox="1"/>
          <p:nvPr>
            <p:ph idx="6" type="title"/>
          </p:nvPr>
        </p:nvSpPr>
        <p:spPr>
          <a:xfrm>
            <a:off x="3683500" y="329602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6" name="Google Shape;436;p106"/>
          <p:cNvSpPr txBox="1"/>
          <p:nvPr>
            <p:ph idx="7" type="title"/>
          </p:nvPr>
        </p:nvSpPr>
        <p:spPr>
          <a:xfrm>
            <a:off x="1214000" y="329602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7" name="Google Shape;437;p106"/>
          <p:cNvSpPr txBox="1"/>
          <p:nvPr>
            <p:ph idx="8" type="subTitle"/>
          </p:nvPr>
        </p:nvSpPr>
        <p:spPr>
          <a:xfrm>
            <a:off x="6153000" y="3699800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438" name="Google Shape;438;p106"/>
          <p:cNvSpPr txBox="1"/>
          <p:nvPr>
            <p:ph idx="9" type="title"/>
          </p:nvPr>
        </p:nvSpPr>
        <p:spPr>
          <a:xfrm>
            <a:off x="6153000" y="329247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4">
  <p:cSld name="CUSTOM_28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07"/>
          <p:cNvSpPr txBox="1"/>
          <p:nvPr>
            <p:ph type="title"/>
          </p:nvPr>
        </p:nvSpPr>
        <p:spPr>
          <a:xfrm>
            <a:off x="1768000" y="2483450"/>
            <a:ext cx="21576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1" name="Google Shape;441;p107"/>
          <p:cNvSpPr txBox="1"/>
          <p:nvPr>
            <p:ph idx="1" type="subTitle"/>
          </p:nvPr>
        </p:nvSpPr>
        <p:spPr>
          <a:xfrm>
            <a:off x="4500075" y="2483450"/>
            <a:ext cx="23967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442" name="Google Shape;442;p107"/>
          <p:cNvSpPr txBox="1"/>
          <p:nvPr>
            <p:ph idx="2" type="title"/>
          </p:nvPr>
        </p:nvSpPr>
        <p:spPr>
          <a:xfrm>
            <a:off x="1233500" y="1049175"/>
            <a:ext cx="6729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08"/>
          <p:cNvSpPr txBox="1"/>
          <p:nvPr>
            <p:ph type="title"/>
          </p:nvPr>
        </p:nvSpPr>
        <p:spPr>
          <a:xfrm>
            <a:off x="3047300" y="3284538"/>
            <a:ext cx="2807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5" name="Google Shape;445;p108"/>
          <p:cNvSpPr txBox="1"/>
          <p:nvPr>
            <p:ph idx="1" type="subTitle"/>
          </p:nvPr>
        </p:nvSpPr>
        <p:spPr>
          <a:xfrm>
            <a:off x="2436350" y="1804848"/>
            <a:ext cx="4029600" cy="14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6"/>
          <p:cNvSpPr txBox="1"/>
          <p:nvPr>
            <p:ph type="title"/>
          </p:nvPr>
        </p:nvSpPr>
        <p:spPr>
          <a:xfrm>
            <a:off x="1398400" y="1481175"/>
            <a:ext cx="68076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56"/>
          <p:cNvSpPr txBox="1"/>
          <p:nvPr>
            <p:ph idx="2" type="title"/>
          </p:nvPr>
        </p:nvSpPr>
        <p:spPr>
          <a:xfrm>
            <a:off x="139839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2" name="Google Shape;52;p56"/>
          <p:cNvSpPr txBox="1"/>
          <p:nvPr>
            <p:ph idx="1" type="subTitle"/>
          </p:nvPr>
        </p:nvSpPr>
        <p:spPr>
          <a:xfrm>
            <a:off x="139840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53" name="Google Shape;53;p56"/>
          <p:cNvSpPr txBox="1"/>
          <p:nvPr>
            <p:ph idx="3" type="title"/>
          </p:nvPr>
        </p:nvSpPr>
        <p:spPr>
          <a:xfrm>
            <a:off x="381289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4" name="Google Shape;54;p56"/>
          <p:cNvSpPr txBox="1"/>
          <p:nvPr>
            <p:ph idx="4" type="subTitle"/>
          </p:nvPr>
        </p:nvSpPr>
        <p:spPr>
          <a:xfrm>
            <a:off x="381290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55" name="Google Shape;55;p56"/>
          <p:cNvSpPr txBox="1"/>
          <p:nvPr>
            <p:ph idx="5" type="title"/>
          </p:nvPr>
        </p:nvSpPr>
        <p:spPr>
          <a:xfrm>
            <a:off x="622744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6" name="Google Shape;56;p56"/>
          <p:cNvSpPr txBox="1"/>
          <p:nvPr>
            <p:ph idx="6" type="subTitle"/>
          </p:nvPr>
        </p:nvSpPr>
        <p:spPr>
          <a:xfrm>
            <a:off x="622745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1_1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10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48" name="Google Shape;448;p109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49" name="Google Shape;449;p10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50" name="Google Shape;450;p10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10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0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53" name="Google Shape;453;p109"/>
          <p:cNvSpPr txBox="1"/>
          <p:nvPr>
            <p:ph type="title"/>
          </p:nvPr>
        </p:nvSpPr>
        <p:spPr>
          <a:xfrm>
            <a:off x="714300" y="1398525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4" name="Google Shape;454;p109"/>
          <p:cNvSpPr txBox="1"/>
          <p:nvPr>
            <p:ph idx="1" type="subTitle"/>
          </p:nvPr>
        </p:nvSpPr>
        <p:spPr>
          <a:xfrm>
            <a:off x="723225" y="2368275"/>
            <a:ext cx="30774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3_1_1_1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110"/>
          <p:cNvSpPr txBox="1"/>
          <p:nvPr>
            <p:ph type="title"/>
          </p:nvPr>
        </p:nvSpPr>
        <p:spPr>
          <a:xfrm>
            <a:off x="714300" y="2054525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7" name="Google Shape;457;p110"/>
          <p:cNvSpPr txBox="1"/>
          <p:nvPr>
            <p:ph idx="1" type="subTitle"/>
          </p:nvPr>
        </p:nvSpPr>
        <p:spPr>
          <a:xfrm>
            <a:off x="723225" y="3024275"/>
            <a:ext cx="2896200" cy="10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458" name="Google Shape;458;p11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59" name="Google Shape;459;p110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60" name="Google Shape;460;p11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61" name="Google Shape;461;p11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1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1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64" name="Google Shape;464;p11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465" name="Google Shape;465;p11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466" name="Google Shape;466;p11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67" name="Google Shape;467;p11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468" name="Google Shape;468;p11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9" name="Google Shape;469;p11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0" name="Google Shape;470;p11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471" name="Google Shape;471;p11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_1_1_1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" name="Google Shape;473;p111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74" name="Google Shape;474;p111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75" name="Google Shape;475;p111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76" name="Google Shape;476;p111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111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111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9" name="Google Shape;479;p111"/>
          <p:cNvSpPr txBox="1"/>
          <p:nvPr>
            <p:ph idx="1" type="subTitle"/>
          </p:nvPr>
        </p:nvSpPr>
        <p:spPr>
          <a:xfrm>
            <a:off x="714300" y="1673500"/>
            <a:ext cx="3732000" cy="29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80" name="Google Shape;480;p11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1" name="Google Shape;481;p111"/>
          <p:cNvSpPr txBox="1"/>
          <p:nvPr>
            <p:ph idx="2" type="subTitle"/>
          </p:nvPr>
        </p:nvSpPr>
        <p:spPr>
          <a:xfrm>
            <a:off x="4698775" y="1673500"/>
            <a:ext cx="3732000" cy="29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9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12"/>
          <p:cNvSpPr txBox="1"/>
          <p:nvPr>
            <p:ph type="title"/>
          </p:nvPr>
        </p:nvSpPr>
        <p:spPr>
          <a:xfrm>
            <a:off x="2452050" y="1550913"/>
            <a:ext cx="42399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84" name="Google Shape;484;p112"/>
          <p:cNvSpPr txBox="1"/>
          <p:nvPr>
            <p:ph idx="1" type="subTitle"/>
          </p:nvPr>
        </p:nvSpPr>
        <p:spPr>
          <a:xfrm>
            <a:off x="2860800" y="2520675"/>
            <a:ext cx="34224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4"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13"/>
          <p:cNvSpPr txBox="1"/>
          <p:nvPr>
            <p:ph type="title"/>
          </p:nvPr>
        </p:nvSpPr>
        <p:spPr>
          <a:xfrm>
            <a:off x="4382596" y="1140194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87" name="Google Shape;487;p113"/>
          <p:cNvSpPr txBox="1"/>
          <p:nvPr>
            <p:ph idx="1" type="subTitle"/>
          </p:nvPr>
        </p:nvSpPr>
        <p:spPr>
          <a:xfrm>
            <a:off x="4382596" y="2109944"/>
            <a:ext cx="3422400" cy="20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9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9" name="Google Shape;489;p11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90" name="Google Shape;490;p114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1" name="Google Shape;491;p11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92" name="Google Shape;492;p11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11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11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95" name="Google Shape;495;p11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496" name="Google Shape;496;p11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497" name="Google Shape;497;p11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98" name="Google Shape;498;p11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499" name="Google Shape;499;p11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00" name="Google Shape;500;p11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01" name="Google Shape;501;p11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502" name="Google Shape;502;p11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03" name="Google Shape;503;p114"/>
          <p:cNvSpPr txBox="1"/>
          <p:nvPr>
            <p:ph type="title"/>
          </p:nvPr>
        </p:nvSpPr>
        <p:spPr>
          <a:xfrm>
            <a:off x="5266075" y="1983475"/>
            <a:ext cx="28812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4" name="Google Shape;504;p114"/>
          <p:cNvSpPr txBox="1"/>
          <p:nvPr>
            <p:ph idx="1" type="subTitle"/>
          </p:nvPr>
        </p:nvSpPr>
        <p:spPr>
          <a:xfrm>
            <a:off x="5273475" y="2846800"/>
            <a:ext cx="28812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27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15"/>
          <p:cNvSpPr txBox="1"/>
          <p:nvPr>
            <p:ph type="title"/>
          </p:nvPr>
        </p:nvSpPr>
        <p:spPr>
          <a:xfrm>
            <a:off x="4192275" y="1940525"/>
            <a:ext cx="30771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7" name="Google Shape;507;p115"/>
          <p:cNvSpPr txBox="1"/>
          <p:nvPr>
            <p:ph idx="1" type="subTitle"/>
          </p:nvPr>
        </p:nvSpPr>
        <p:spPr>
          <a:xfrm>
            <a:off x="4192275" y="2910275"/>
            <a:ext cx="30771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0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16"/>
          <p:cNvSpPr txBox="1"/>
          <p:nvPr>
            <p:ph type="ctrTitle"/>
          </p:nvPr>
        </p:nvSpPr>
        <p:spPr>
          <a:xfrm>
            <a:off x="2712200" y="1485885"/>
            <a:ext cx="3946200" cy="19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1" name="Google Shape;511;p11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12" name="Google Shape;512;p11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13" name="Google Shape;513;p11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14" name="Google Shape;514;p11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11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11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17" name="Google Shape;517;p117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518" name="Google Shape;518;p117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519" name="Google Shape;519;p117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20" name="Google Shape;520;p117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521" name="Google Shape;521;p117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2" name="Google Shape;522;p117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3" name="Google Shape;523;p117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524" name="Google Shape;524;p117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25" name="Google Shape;525;p117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527;p118"/>
          <p:cNvGrpSpPr/>
          <p:nvPr/>
        </p:nvGrpSpPr>
        <p:grpSpPr>
          <a:xfrm flipH="1">
            <a:off x="214694" y="123860"/>
            <a:ext cx="8552969" cy="4510486"/>
            <a:chOff x="45421" y="890559"/>
            <a:chExt cx="6688800" cy="3527400"/>
          </a:xfrm>
        </p:grpSpPr>
        <p:sp>
          <p:nvSpPr>
            <p:cNvPr id="528" name="Google Shape;528;p11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fmla="val 4601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1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118"/>
            <p:cNvSpPr/>
            <p:nvPr/>
          </p:nvSpPr>
          <p:spPr>
            <a:xfrm>
              <a:off x="6588804" y="9650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18"/>
            <p:cNvSpPr/>
            <p:nvPr/>
          </p:nvSpPr>
          <p:spPr>
            <a:xfrm>
              <a:off x="6461401" y="9650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18"/>
            <p:cNvSpPr/>
            <p:nvPr/>
          </p:nvSpPr>
          <p:spPr>
            <a:xfrm>
              <a:off x="6314155" y="9639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3" name="Google Shape;533;p118"/>
          <p:cNvGrpSpPr/>
          <p:nvPr/>
        </p:nvGrpSpPr>
        <p:grpSpPr>
          <a:xfrm flipH="1">
            <a:off x="394192" y="461737"/>
            <a:ext cx="8552969" cy="4510486"/>
            <a:chOff x="45421" y="890559"/>
            <a:chExt cx="6688800" cy="3527400"/>
          </a:xfrm>
        </p:grpSpPr>
        <p:sp>
          <p:nvSpPr>
            <p:cNvPr id="534" name="Google Shape;534;p118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fmla="val 460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18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18"/>
            <p:cNvSpPr/>
            <p:nvPr/>
          </p:nvSpPr>
          <p:spPr>
            <a:xfrm>
              <a:off x="6588804" y="9650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18"/>
            <p:cNvSpPr/>
            <p:nvPr/>
          </p:nvSpPr>
          <p:spPr>
            <a:xfrm>
              <a:off x="6461401" y="9650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18"/>
            <p:cNvSpPr/>
            <p:nvPr/>
          </p:nvSpPr>
          <p:spPr>
            <a:xfrm>
              <a:off x="6314155" y="9639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9" name="Google Shape;539;p118"/>
          <p:cNvSpPr txBox="1"/>
          <p:nvPr>
            <p:ph type="title"/>
          </p:nvPr>
        </p:nvSpPr>
        <p:spPr>
          <a:xfrm>
            <a:off x="1019175" y="808600"/>
            <a:ext cx="35529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40" name="Google Shape;540;p118"/>
          <p:cNvSpPr txBox="1"/>
          <p:nvPr>
            <p:ph idx="1" type="subTitle"/>
          </p:nvPr>
        </p:nvSpPr>
        <p:spPr>
          <a:xfrm>
            <a:off x="1019175" y="1789000"/>
            <a:ext cx="35529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541" name="Google Shape;541;p118"/>
          <p:cNvSpPr txBox="1"/>
          <p:nvPr/>
        </p:nvSpPr>
        <p:spPr>
          <a:xfrm>
            <a:off x="1019175" y="3812950"/>
            <a:ext cx="342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0" i="0" lang="en" sz="900" u="none" cap="none" strike="noStrike">
                <a:solidFill>
                  <a:srgbClr val="43434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9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</a:t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7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p57"/>
          <p:cNvSpPr txBox="1"/>
          <p:nvPr>
            <p:ph idx="2" type="title"/>
          </p:nvPr>
        </p:nvSpPr>
        <p:spPr>
          <a:xfrm>
            <a:off x="714300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0" name="Google Shape;60;p57"/>
          <p:cNvSpPr txBox="1"/>
          <p:nvPr>
            <p:ph idx="1" type="subTitle"/>
          </p:nvPr>
        </p:nvSpPr>
        <p:spPr>
          <a:xfrm>
            <a:off x="714300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1" name="Google Shape;61;p57"/>
          <p:cNvSpPr txBox="1"/>
          <p:nvPr>
            <p:ph idx="3" type="title"/>
          </p:nvPr>
        </p:nvSpPr>
        <p:spPr>
          <a:xfrm>
            <a:off x="3433638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2" name="Google Shape;62;p57"/>
          <p:cNvSpPr txBox="1"/>
          <p:nvPr>
            <p:ph idx="4" type="subTitle"/>
          </p:nvPr>
        </p:nvSpPr>
        <p:spPr>
          <a:xfrm>
            <a:off x="3433642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3" name="Google Shape;63;p57"/>
          <p:cNvSpPr txBox="1"/>
          <p:nvPr>
            <p:ph idx="5" type="title"/>
          </p:nvPr>
        </p:nvSpPr>
        <p:spPr>
          <a:xfrm>
            <a:off x="6152988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4" name="Google Shape;64;p57"/>
          <p:cNvSpPr txBox="1"/>
          <p:nvPr>
            <p:ph idx="6" type="subTitle"/>
          </p:nvPr>
        </p:nvSpPr>
        <p:spPr>
          <a:xfrm>
            <a:off x="6152996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5" name="Google Shape;65;p57"/>
          <p:cNvSpPr txBox="1"/>
          <p:nvPr>
            <p:ph idx="7" type="title"/>
          </p:nvPr>
        </p:nvSpPr>
        <p:spPr>
          <a:xfrm>
            <a:off x="714300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6" name="Google Shape;66;p57"/>
          <p:cNvSpPr txBox="1"/>
          <p:nvPr>
            <p:ph idx="8" type="subTitle"/>
          </p:nvPr>
        </p:nvSpPr>
        <p:spPr>
          <a:xfrm>
            <a:off x="714300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7" name="Google Shape;67;p57"/>
          <p:cNvSpPr txBox="1"/>
          <p:nvPr>
            <p:ph idx="9" type="title"/>
          </p:nvPr>
        </p:nvSpPr>
        <p:spPr>
          <a:xfrm>
            <a:off x="3433638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8" name="Google Shape;68;p57"/>
          <p:cNvSpPr txBox="1"/>
          <p:nvPr>
            <p:ph idx="13" type="subTitle"/>
          </p:nvPr>
        </p:nvSpPr>
        <p:spPr>
          <a:xfrm>
            <a:off x="3433642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9" name="Google Shape;69;p57"/>
          <p:cNvSpPr txBox="1"/>
          <p:nvPr>
            <p:ph idx="14" type="title"/>
          </p:nvPr>
        </p:nvSpPr>
        <p:spPr>
          <a:xfrm>
            <a:off x="6152988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" name="Google Shape;70;p57"/>
          <p:cNvSpPr txBox="1"/>
          <p:nvPr>
            <p:ph idx="15" type="subTitle"/>
          </p:nvPr>
        </p:nvSpPr>
        <p:spPr>
          <a:xfrm>
            <a:off x="6152996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71" name="Google Shape;71;p5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72" name="Google Shape;72;p5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3" name="Google Shape;73;p5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74" name="Google Shape;74;p5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5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5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7" name="Google Shape;77;p57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78" name="Google Shape;78;p57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79" name="Google Shape;79;p57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0" name="Google Shape;80;p57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81" name="Google Shape;81;p57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" name="Google Shape;82;p57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" name="Google Shape;83;p57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84" name="Google Shape;84;p57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3" name="Google Shape;543;p11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44" name="Google Shape;544;p119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45" name="Google Shape;545;p11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46" name="Google Shape;546;p11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11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11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6_1"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0" name="Google Shape;550;p12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51" name="Google Shape;551;p120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52" name="Google Shape;552;p12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53" name="Google Shape;553;p12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12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12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6" name="Google Shape;556;p12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557" name="Google Shape;557;p12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558" name="Google Shape;558;p12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59" name="Google Shape;559;p12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560" name="Google Shape;560;p12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1" name="Google Shape;561;p12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2" name="Google Shape;562;p12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563" name="Google Shape;563;p12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564" name="Google Shape;564;p120"/>
          <p:cNvGrpSpPr/>
          <p:nvPr/>
        </p:nvGrpSpPr>
        <p:grpSpPr>
          <a:xfrm>
            <a:off x="157050" y="405675"/>
            <a:ext cx="8986935" cy="4747800"/>
            <a:chOff x="104746" y="204750"/>
            <a:chExt cx="8986935" cy="4747800"/>
          </a:xfrm>
        </p:grpSpPr>
        <p:grpSp>
          <p:nvGrpSpPr>
            <p:cNvPr id="565" name="Google Shape;565;p120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566" name="Google Shape;566;p120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67" name="Google Shape;567;p12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568" name="Google Shape;568;p12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9" name="Google Shape;569;p12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0" name="Google Shape;570;p12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571" name="Google Shape;571;p120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52"/>
          <p:cNvSpPr txBox="1"/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78" name="Google Shape;578;p52"/>
          <p:cNvSpPr txBox="1"/>
          <p:nvPr>
            <p:ph idx="1" type="subTitle"/>
          </p:nvPr>
        </p:nvSpPr>
        <p:spPr>
          <a:xfrm>
            <a:off x="714300" y="3453150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579" name="Google Shape;579;p52"/>
          <p:cNvSpPr txBox="1"/>
          <p:nvPr>
            <p:ph idx="2" type="title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6_1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1" name="Google Shape;581;p53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82" name="Google Shape;582;p53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83" name="Google Shape;583;p53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84" name="Google Shape;584;p53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53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53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87" name="Google Shape;587;p53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588" name="Google Shape;588;p53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589" name="Google Shape;589;p53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90" name="Google Shape;590;p53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591" name="Google Shape;591;p53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92" name="Google Shape;592;p53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93" name="Google Shape;593;p53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594" name="Google Shape;594;p53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595" name="Google Shape;595;p53"/>
          <p:cNvGrpSpPr/>
          <p:nvPr/>
        </p:nvGrpSpPr>
        <p:grpSpPr>
          <a:xfrm>
            <a:off x="157050" y="405675"/>
            <a:ext cx="8986935" cy="4747800"/>
            <a:chOff x="104746" y="204750"/>
            <a:chExt cx="8986935" cy="4747800"/>
          </a:xfrm>
        </p:grpSpPr>
        <p:grpSp>
          <p:nvGrpSpPr>
            <p:cNvPr id="596" name="Google Shape;596;p53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597" name="Google Shape;597;p53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98" name="Google Shape;598;p53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599" name="Google Shape;599;p53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00" name="Google Shape;600;p53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01" name="Google Shape;601;p53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602" name="Google Shape;602;p53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1_1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5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605" name="Google Shape;605;p54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6" name="Google Shape;606;p5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607" name="Google Shape;607;p5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5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5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10" name="Google Shape;610;p54"/>
          <p:cNvSpPr txBox="1"/>
          <p:nvPr>
            <p:ph type="title"/>
          </p:nvPr>
        </p:nvSpPr>
        <p:spPr>
          <a:xfrm>
            <a:off x="714300" y="1398525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11" name="Google Shape;611;p54"/>
          <p:cNvSpPr txBox="1"/>
          <p:nvPr>
            <p:ph idx="1" type="subTitle"/>
          </p:nvPr>
        </p:nvSpPr>
        <p:spPr>
          <a:xfrm>
            <a:off x="723225" y="2368275"/>
            <a:ext cx="30774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121"/>
          <p:cNvSpPr txBox="1"/>
          <p:nvPr>
            <p:ph type="ctrTitle"/>
          </p:nvPr>
        </p:nvSpPr>
        <p:spPr>
          <a:xfrm>
            <a:off x="714300" y="951300"/>
            <a:ext cx="4328700" cy="239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4" name="Google Shape;614;p121"/>
          <p:cNvSpPr txBox="1"/>
          <p:nvPr>
            <p:ph idx="1" type="subTitle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6" name="Google Shape;616;p12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617" name="Google Shape;617;p122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18" name="Google Shape;618;p12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619" name="Google Shape;619;p12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12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12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22" name="Google Shape;622;p122"/>
          <p:cNvSpPr txBox="1"/>
          <p:nvPr>
            <p:ph idx="1" type="subTitle"/>
          </p:nvPr>
        </p:nvSpPr>
        <p:spPr>
          <a:xfrm>
            <a:off x="714300" y="1206800"/>
            <a:ext cx="7715400" cy="3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623" name="Google Shape;623;p122"/>
          <p:cNvSpPr txBox="1"/>
          <p:nvPr>
            <p:ph type="title"/>
          </p:nvPr>
        </p:nvSpPr>
        <p:spPr>
          <a:xfrm>
            <a:off x="714300" y="54085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24" name="Google Shape;624;p122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625" name="Google Shape;625;p122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626" name="Google Shape;626;p122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627" name="Google Shape;627;p122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628" name="Google Shape;628;p122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29" name="Google Shape;629;p122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0" name="Google Shape;630;p122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631" name="Google Shape;631;p122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123"/>
          <p:cNvSpPr txBox="1"/>
          <p:nvPr>
            <p:ph type="title"/>
          </p:nvPr>
        </p:nvSpPr>
        <p:spPr>
          <a:xfrm>
            <a:off x="5059982" y="2360375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4" name="Google Shape;634;p123"/>
          <p:cNvSpPr txBox="1"/>
          <p:nvPr>
            <p:ph idx="1" type="subTitle"/>
          </p:nvPr>
        </p:nvSpPr>
        <p:spPr>
          <a:xfrm>
            <a:off x="1518675" y="3010950"/>
            <a:ext cx="25635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35" name="Google Shape;635;p123"/>
          <p:cNvSpPr txBox="1"/>
          <p:nvPr>
            <p:ph idx="2" type="subTitle"/>
          </p:nvPr>
        </p:nvSpPr>
        <p:spPr>
          <a:xfrm>
            <a:off x="5059976" y="3010950"/>
            <a:ext cx="25635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36" name="Google Shape;636;p123"/>
          <p:cNvSpPr txBox="1"/>
          <p:nvPr>
            <p:ph idx="3" type="title"/>
          </p:nvPr>
        </p:nvSpPr>
        <p:spPr>
          <a:xfrm>
            <a:off x="1518675" y="2360375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24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39" name="Google Shape;639;p12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640" name="Google Shape;640;p124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41" name="Google Shape;641;p12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642" name="Google Shape;642;p12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12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12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125"/>
          <p:cNvSpPr txBox="1"/>
          <p:nvPr>
            <p:ph idx="1" type="subTitle"/>
          </p:nvPr>
        </p:nvSpPr>
        <p:spPr>
          <a:xfrm>
            <a:off x="714300" y="1806875"/>
            <a:ext cx="3789000" cy="26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LcPeriod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  <a:defRPr/>
            </a:lvl9pPr>
          </a:lstStyle>
          <a:p/>
        </p:txBody>
      </p:sp>
      <p:sp>
        <p:nvSpPr>
          <p:cNvPr id="647" name="Google Shape;647;p125"/>
          <p:cNvSpPr txBox="1"/>
          <p:nvPr>
            <p:ph type="title"/>
          </p:nvPr>
        </p:nvSpPr>
        <p:spPr>
          <a:xfrm>
            <a:off x="714300" y="1068850"/>
            <a:ext cx="3002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8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" name="Google Shape;87;p58"/>
          <p:cNvSpPr txBox="1"/>
          <p:nvPr>
            <p:ph idx="2" type="title"/>
          </p:nvPr>
        </p:nvSpPr>
        <p:spPr>
          <a:xfrm>
            <a:off x="4457700" y="1326125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58"/>
          <p:cNvSpPr txBox="1"/>
          <p:nvPr>
            <p:ph idx="1" type="subTitle"/>
          </p:nvPr>
        </p:nvSpPr>
        <p:spPr>
          <a:xfrm>
            <a:off x="4239625" y="1787075"/>
            <a:ext cx="344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9" name="Google Shape;89;p58"/>
          <p:cNvSpPr txBox="1"/>
          <p:nvPr>
            <p:ph idx="3" type="title"/>
          </p:nvPr>
        </p:nvSpPr>
        <p:spPr>
          <a:xfrm>
            <a:off x="4457700" y="2463350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" name="Google Shape;90;p58"/>
          <p:cNvSpPr txBox="1"/>
          <p:nvPr>
            <p:ph idx="4" type="subTitle"/>
          </p:nvPr>
        </p:nvSpPr>
        <p:spPr>
          <a:xfrm>
            <a:off x="4457700" y="2924300"/>
            <a:ext cx="32292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1" name="Google Shape;91;p58"/>
          <p:cNvSpPr txBox="1"/>
          <p:nvPr>
            <p:ph idx="5" type="title"/>
          </p:nvPr>
        </p:nvSpPr>
        <p:spPr>
          <a:xfrm>
            <a:off x="4457700" y="3600575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" name="Google Shape;92;p58"/>
          <p:cNvSpPr txBox="1"/>
          <p:nvPr>
            <p:ph idx="6" type="subTitle"/>
          </p:nvPr>
        </p:nvSpPr>
        <p:spPr>
          <a:xfrm>
            <a:off x="4457700" y="4061525"/>
            <a:ext cx="32292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26"/>
          <p:cNvSpPr txBox="1"/>
          <p:nvPr>
            <p:ph type="title"/>
          </p:nvPr>
        </p:nvSpPr>
        <p:spPr>
          <a:xfrm>
            <a:off x="2321475" y="2020138"/>
            <a:ext cx="4041000" cy="17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27"/>
          <p:cNvSpPr txBox="1"/>
          <p:nvPr>
            <p:ph type="title"/>
          </p:nvPr>
        </p:nvSpPr>
        <p:spPr>
          <a:xfrm>
            <a:off x="4189800" y="1398513"/>
            <a:ext cx="42399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52" name="Google Shape;652;p127"/>
          <p:cNvSpPr txBox="1"/>
          <p:nvPr>
            <p:ph idx="1" type="subTitle"/>
          </p:nvPr>
        </p:nvSpPr>
        <p:spPr>
          <a:xfrm>
            <a:off x="5016225" y="2368275"/>
            <a:ext cx="34224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653" name="Google Shape;653;p12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654" name="Google Shape;654;p12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55" name="Google Shape;655;p12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656" name="Google Shape;656;p12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12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12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59" name="Google Shape;659;p127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660" name="Google Shape;660;p127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661" name="Google Shape;661;p127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662" name="Google Shape;662;p127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663" name="Google Shape;663;p127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4" name="Google Shape;664;p127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5" name="Google Shape;665;p127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666" name="Google Shape;666;p127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28"/>
          <p:cNvSpPr txBox="1"/>
          <p:nvPr>
            <p:ph type="title"/>
          </p:nvPr>
        </p:nvSpPr>
        <p:spPr>
          <a:xfrm>
            <a:off x="4139225" y="3145613"/>
            <a:ext cx="4290900" cy="11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29"/>
          <p:cNvSpPr txBox="1"/>
          <p:nvPr>
            <p:ph hasCustomPrompt="1" type="title"/>
          </p:nvPr>
        </p:nvSpPr>
        <p:spPr>
          <a:xfrm>
            <a:off x="1636500" y="2097350"/>
            <a:ext cx="62139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671" name="Google Shape;671;p129"/>
          <p:cNvSpPr txBox="1"/>
          <p:nvPr>
            <p:ph idx="1" type="subTitle"/>
          </p:nvPr>
        </p:nvSpPr>
        <p:spPr>
          <a:xfrm>
            <a:off x="2133600" y="3310675"/>
            <a:ext cx="52197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1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5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131"/>
          <p:cNvSpPr txBox="1"/>
          <p:nvPr>
            <p:ph type="title"/>
          </p:nvPr>
        </p:nvSpPr>
        <p:spPr>
          <a:xfrm>
            <a:off x="817200" y="2706510"/>
            <a:ext cx="2396100" cy="19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32"/>
          <p:cNvSpPr txBox="1"/>
          <p:nvPr>
            <p:ph type="title"/>
          </p:nvPr>
        </p:nvSpPr>
        <p:spPr>
          <a:xfrm>
            <a:off x="4143300" y="1964600"/>
            <a:ext cx="3048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78" name="Google Shape;678;p132"/>
          <p:cNvSpPr txBox="1"/>
          <p:nvPr>
            <p:ph idx="1" type="subTitle"/>
          </p:nvPr>
        </p:nvSpPr>
        <p:spPr>
          <a:xfrm>
            <a:off x="4143300" y="3063575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79" name="Google Shape;679;p132"/>
          <p:cNvSpPr txBox="1"/>
          <p:nvPr>
            <p:ph idx="2" type="title"/>
          </p:nvPr>
        </p:nvSpPr>
        <p:spPr>
          <a:xfrm>
            <a:off x="2403475" y="1554500"/>
            <a:ext cx="18174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1"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33"/>
          <p:cNvSpPr txBox="1"/>
          <p:nvPr>
            <p:ph type="title"/>
          </p:nvPr>
        </p:nvSpPr>
        <p:spPr>
          <a:xfrm>
            <a:off x="2651700" y="2887575"/>
            <a:ext cx="3383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82" name="Google Shape;682;p133"/>
          <p:cNvSpPr txBox="1"/>
          <p:nvPr>
            <p:ph idx="1" type="subTitle"/>
          </p:nvPr>
        </p:nvSpPr>
        <p:spPr>
          <a:xfrm>
            <a:off x="3082500" y="3757950"/>
            <a:ext cx="252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83" name="Google Shape;683;p133"/>
          <p:cNvSpPr txBox="1"/>
          <p:nvPr>
            <p:ph idx="2" type="title"/>
          </p:nvPr>
        </p:nvSpPr>
        <p:spPr>
          <a:xfrm>
            <a:off x="2819400" y="1543500"/>
            <a:ext cx="30480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34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6" name="Google Shape;686;p134"/>
          <p:cNvSpPr txBox="1"/>
          <p:nvPr>
            <p:ph idx="2" type="title"/>
          </p:nvPr>
        </p:nvSpPr>
        <p:spPr>
          <a:xfrm>
            <a:off x="1662000" y="1536850"/>
            <a:ext cx="2667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87" name="Google Shape;687;p134"/>
          <p:cNvSpPr txBox="1"/>
          <p:nvPr>
            <p:ph idx="3" type="title"/>
          </p:nvPr>
        </p:nvSpPr>
        <p:spPr>
          <a:xfrm>
            <a:off x="766875" y="15869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8" name="Google Shape;688;p134"/>
          <p:cNvSpPr txBox="1"/>
          <p:nvPr>
            <p:ph idx="1" type="subTitle"/>
          </p:nvPr>
        </p:nvSpPr>
        <p:spPr>
          <a:xfrm>
            <a:off x="1662000" y="19335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89" name="Google Shape;689;p134"/>
          <p:cNvSpPr txBox="1"/>
          <p:nvPr>
            <p:ph idx="4" type="title"/>
          </p:nvPr>
        </p:nvSpPr>
        <p:spPr>
          <a:xfrm>
            <a:off x="1662000" y="3098950"/>
            <a:ext cx="2667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90" name="Google Shape;690;p134"/>
          <p:cNvSpPr txBox="1"/>
          <p:nvPr>
            <p:ph idx="5" type="title"/>
          </p:nvPr>
        </p:nvSpPr>
        <p:spPr>
          <a:xfrm>
            <a:off x="766725" y="31490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1" name="Google Shape;691;p134"/>
          <p:cNvSpPr txBox="1"/>
          <p:nvPr>
            <p:ph idx="6" type="subTitle"/>
          </p:nvPr>
        </p:nvSpPr>
        <p:spPr>
          <a:xfrm>
            <a:off x="1662000" y="34956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92" name="Google Shape;692;p134"/>
          <p:cNvSpPr txBox="1"/>
          <p:nvPr>
            <p:ph idx="7" type="title"/>
          </p:nvPr>
        </p:nvSpPr>
        <p:spPr>
          <a:xfrm>
            <a:off x="5652975" y="1536850"/>
            <a:ext cx="2724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93" name="Google Shape;693;p134"/>
          <p:cNvSpPr txBox="1"/>
          <p:nvPr>
            <p:ph idx="8" type="title"/>
          </p:nvPr>
        </p:nvSpPr>
        <p:spPr>
          <a:xfrm>
            <a:off x="4757625" y="15869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4" name="Google Shape;694;p134"/>
          <p:cNvSpPr txBox="1"/>
          <p:nvPr>
            <p:ph idx="9" type="subTitle"/>
          </p:nvPr>
        </p:nvSpPr>
        <p:spPr>
          <a:xfrm>
            <a:off x="5652975" y="19335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95" name="Google Shape;695;p134"/>
          <p:cNvSpPr txBox="1"/>
          <p:nvPr>
            <p:ph idx="13" type="title"/>
          </p:nvPr>
        </p:nvSpPr>
        <p:spPr>
          <a:xfrm>
            <a:off x="5652975" y="3098950"/>
            <a:ext cx="2724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96" name="Google Shape;696;p134"/>
          <p:cNvSpPr txBox="1"/>
          <p:nvPr>
            <p:ph idx="14" type="title"/>
          </p:nvPr>
        </p:nvSpPr>
        <p:spPr>
          <a:xfrm>
            <a:off x="4757700" y="31490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7" name="Google Shape;697;p134"/>
          <p:cNvSpPr txBox="1"/>
          <p:nvPr>
            <p:ph idx="15" type="subTitle"/>
          </p:nvPr>
        </p:nvSpPr>
        <p:spPr>
          <a:xfrm>
            <a:off x="5652975" y="3495675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8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35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0" name="Google Shape;700;p135"/>
          <p:cNvSpPr txBox="1"/>
          <p:nvPr>
            <p:ph idx="2" type="title"/>
          </p:nvPr>
        </p:nvSpPr>
        <p:spPr>
          <a:xfrm>
            <a:off x="738282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1" name="Google Shape;701;p135"/>
          <p:cNvSpPr txBox="1"/>
          <p:nvPr>
            <p:ph idx="3" type="title"/>
          </p:nvPr>
        </p:nvSpPr>
        <p:spPr>
          <a:xfrm>
            <a:off x="738282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2" name="Google Shape;702;p135"/>
          <p:cNvSpPr txBox="1"/>
          <p:nvPr>
            <p:ph idx="1" type="subTitle"/>
          </p:nvPr>
        </p:nvSpPr>
        <p:spPr>
          <a:xfrm>
            <a:off x="738282" y="3305175"/>
            <a:ext cx="12408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03" name="Google Shape;703;p135"/>
          <p:cNvSpPr txBox="1"/>
          <p:nvPr>
            <p:ph idx="4" type="title"/>
          </p:nvPr>
        </p:nvSpPr>
        <p:spPr>
          <a:xfrm>
            <a:off x="4798032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4" name="Google Shape;704;p135"/>
          <p:cNvSpPr txBox="1"/>
          <p:nvPr>
            <p:ph idx="5" type="title"/>
          </p:nvPr>
        </p:nvSpPr>
        <p:spPr>
          <a:xfrm>
            <a:off x="4798032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5" name="Google Shape;705;p135"/>
          <p:cNvSpPr txBox="1"/>
          <p:nvPr>
            <p:ph idx="6" type="subTitle"/>
          </p:nvPr>
        </p:nvSpPr>
        <p:spPr>
          <a:xfrm>
            <a:off x="4798032" y="3305175"/>
            <a:ext cx="12408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06" name="Google Shape;706;p135"/>
          <p:cNvSpPr txBox="1"/>
          <p:nvPr>
            <p:ph idx="7" type="title"/>
          </p:nvPr>
        </p:nvSpPr>
        <p:spPr>
          <a:xfrm>
            <a:off x="2768157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7" name="Google Shape;707;p135"/>
          <p:cNvSpPr txBox="1"/>
          <p:nvPr>
            <p:ph idx="8" type="title"/>
          </p:nvPr>
        </p:nvSpPr>
        <p:spPr>
          <a:xfrm>
            <a:off x="2768157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8" name="Google Shape;708;p135"/>
          <p:cNvSpPr txBox="1"/>
          <p:nvPr>
            <p:ph idx="9" type="subTitle"/>
          </p:nvPr>
        </p:nvSpPr>
        <p:spPr>
          <a:xfrm>
            <a:off x="2768157" y="3305175"/>
            <a:ext cx="12147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09" name="Google Shape;709;p135"/>
          <p:cNvSpPr txBox="1"/>
          <p:nvPr>
            <p:ph idx="13" type="title"/>
          </p:nvPr>
        </p:nvSpPr>
        <p:spPr>
          <a:xfrm>
            <a:off x="6827907" y="2603650"/>
            <a:ext cx="15726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10" name="Google Shape;710;p135"/>
          <p:cNvSpPr txBox="1"/>
          <p:nvPr>
            <p:ph idx="14" type="title"/>
          </p:nvPr>
        </p:nvSpPr>
        <p:spPr>
          <a:xfrm>
            <a:off x="6827907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1" name="Google Shape;711;p135"/>
          <p:cNvSpPr txBox="1"/>
          <p:nvPr>
            <p:ph idx="15" type="subTitle"/>
          </p:nvPr>
        </p:nvSpPr>
        <p:spPr>
          <a:xfrm>
            <a:off x="6827907" y="3305175"/>
            <a:ext cx="12675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712" name="Google Shape;712;p135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713" name="Google Shape;713;p135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14" name="Google Shape;714;p13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715" name="Google Shape;715;p13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13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13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5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95" name="Google Shape;95;p59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6" name="Google Shape;96;p5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97" name="Google Shape;97;p5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5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5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0" name="Google Shape;100;p59"/>
          <p:cNvSpPr txBox="1"/>
          <p:nvPr>
            <p:ph type="title"/>
          </p:nvPr>
        </p:nvSpPr>
        <p:spPr>
          <a:xfrm>
            <a:off x="4896300" y="1504950"/>
            <a:ext cx="35334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1" name="Google Shape;101;p59"/>
          <p:cNvSpPr txBox="1"/>
          <p:nvPr>
            <p:ph idx="1" type="subTitle"/>
          </p:nvPr>
        </p:nvSpPr>
        <p:spPr>
          <a:xfrm>
            <a:off x="4905375" y="2368275"/>
            <a:ext cx="35334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36"/>
          <p:cNvSpPr txBox="1"/>
          <p:nvPr>
            <p:ph type="title"/>
          </p:nvPr>
        </p:nvSpPr>
        <p:spPr>
          <a:xfrm>
            <a:off x="1398400" y="1481175"/>
            <a:ext cx="68076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0" name="Google Shape;720;p136"/>
          <p:cNvSpPr txBox="1"/>
          <p:nvPr>
            <p:ph idx="2" type="title"/>
          </p:nvPr>
        </p:nvSpPr>
        <p:spPr>
          <a:xfrm>
            <a:off x="139839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21" name="Google Shape;721;p136"/>
          <p:cNvSpPr txBox="1"/>
          <p:nvPr>
            <p:ph idx="1" type="subTitle"/>
          </p:nvPr>
        </p:nvSpPr>
        <p:spPr>
          <a:xfrm>
            <a:off x="139840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22" name="Google Shape;722;p136"/>
          <p:cNvSpPr txBox="1"/>
          <p:nvPr>
            <p:ph idx="3" type="title"/>
          </p:nvPr>
        </p:nvSpPr>
        <p:spPr>
          <a:xfrm>
            <a:off x="381289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23" name="Google Shape;723;p136"/>
          <p:cNvSpPr txBox="1"/>
          <p:nvPr>
            <p:ph idx="4" type="subTitle"/>
          </p:nvPr>
        </p:nvSpPr>
        <p:spPr>
          <a:xfrm>
            <a:off x="381290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24" name="Google Shape;724;p136"/>
          <p:cNvSpPr txBox="1"/>
          <p:nvPr>
            <p:ph idx="5" type="title"/>
          </p:nvPr>
        </p:nvSpPr>
        <p:spPr>
          <a:xfrm>
            <a:off x="6227442" y="3060850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25" name="Google Shape;725;p136"/>
          <p:cNvSpPr txBox="1"/>
          <p:nvPr>
            <p:ph idx="6" type="subTitle"/>
          </p:nvPr>
        </p:nvSpPr>
        <p:spPr>
          <a:xfrm>
            <a:off x="6227450" y="3457575"/>
            <a:ext cx="190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2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37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8" name="Google Shape;728;p137"/>
          <p:cNvSpPr txBox="1"/>
          <p:nvPr>
            <p:ph idx="2" type="title"/>
          </p:nvPr>
        </p:nvSpPr>
        <p:spPr>
          <a:xfrm>
            <a:off x="71430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29" name="Google Shape;729;p137"/>
          <p:cNvSpPr txBox="1"/>
          <p:nvPr>
            <p:ph idx="1" type="subTitle"/>
          </p:nvPr>
        </p:nvSpPr>
        <p:spPr>
          <a:xfrm>
            <a:off x="71430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30" name="Google Shape;730;p137"/>
          <p:cNvSpPr txBox="1"/>
          <p:nvPr>
            <p:ph idx="3" type="title"/>
          </p:nvPr>
        </p:nvSpPr>
        <p:spPr>
          <a:xfrm>
            <a:off x="343365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31" name="Google Shape;731;p137"/>
          <p:cNvSpPr txBox="1"/>
          <p:nvPr>
            <p:ph idx="4" type="subTitle"/>
          </p:nvPr>
        </p:nvSpPr>
        <p:spPr>
          <a:xfrm>
            <a:off x="343365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32" name="Google Shape;732;p137"/>
          <p:cNvSpPr txBox="1"/>
          <p:nvPr>
            <p:ph idx="5" type="title"/>
          </p:nvPr>
        </p:nvSpPr>
        <p:spPr>
          <a:xfrm>
            <a:off x="6153000" y="3060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33" name="Google Shape;733;p137"/>
          <p:cNvSpPr txBox="1"/>
          <p:nvPr>
            <p:ph idx="6" type="subTitle"/>
          </p:nvPr>
        </p:nvSpPr>
        <p:spPr>
          <a:xfrm>
            <a:off x="6153000" y="3457575"/>
            <a:ext cx="2276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_2"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138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6" name="Google Shape;736;p138"/>
          <p:cNvSpPr txBox="1"/>
          <p:nvPr>
            <p:ph idx="2" type="title"/>
          </p:nvPr>
        </p:nvSpPr>
        <p:spPr>
          <a:xfrm>
            <a:off x="778688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37" name="Google Shape;737;p138"/>
          <p:cNvSpPr txBox="1"/>
          <p:nvPr>
            <p:ph idx="1" type="subTitle"/>
          </p:nvPr>
        </p:nvSpPr>
        <p:spPr>
          <a:xfrm>
            <a:off x="778688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38" name="Google Shape;738;p138"/>
          <p:cNvSpPr txBox="1"/>
          <p:nvPr>
            <p:ph idx="3" type="title"/>
          </p:nvPr>
        </p:nvSpPr>
        <p:spPr>
          <a:xfrm>
            <a:off x="3468525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39" name="Google Shape;739;p138"/>
          <p:cNvSpPr txBox="1"/>
          <p:nvPr>
            <p:ph idx="4" type="subTitle"/>
          </p:nvPr>
        </p:nvSpPr>
        <p:spPr>
          <a:xfrm>
            <a:off x="3468525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40" name="Google Shape;740;p138"/>
          <p:cNvSpPr txBox="1"/>
          <p:nvPr>
            <p:ph idx="5" type="title"/>
          </p:nvPr>
        </p:nvSpPr>
        <p:spPr>
          <a:xfrm>
            <a:off x="6160753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41" name="Google Shape;741;p138"/>
          <p:cNvSpPr txBox="1"/>
          <p:nvPr>
            <p:ph idx="6" type="subTitle"/>
          </p:nvPr>
        </p:nvSpPr>
        <p:spPr>
          <a:xfrm>
            <a:off x="6160753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_1"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39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4" name="Google Shape;744;p139"/>
          <p:cNvSpPr txBox="1"/>
          <p:nvPr>
            <p:ph idx="2" type="title"/>
          </p:nvPr>
        </p:nvSpPr>
        <p:spPr>
          <a:xfrm>
            <a:off x="5716125" y="3559175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45" name="Google Shape;745;p139"/>
          <p:cNvSpPr txBox="1"/>
          <p:nvPr>
            <p:ph idx="1" type="subTitle"/>
          </p:nvPr>
        </p:nvSpPr>
        <p:spPr>
          <a:xfrm>
            <a:off x="5716125" y="3955900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46" name="Google Shape;746;p139"/>
          <p:cNvSpPr txBox="1"/>
          <p:nvPr>
            <p:ph idx="3" type="title"/>
          </p:nvPr>
        </p:nvSpPr>
        <p:spPr>
          <a:xfrm>
            <a:off x="5716134" y="2238450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47" name="Google Shape;747;p139"/>
          <p:cNvSpPr txBox="1"/>
          <p:nvPr>
            <p:ph idx="4" type="subTitle"/>
          </p:nvPr>
        </p:nvSpPr>
        <p:spPr>
          <a:xfrm>
            <a:off x="5716134" y="2635175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48" name="Google Shape;748;p139"/>
          <p:cNvSpPr txBox="1"/>
          <p:nvPr>
            <p:ph idx="5" type="title"/>
          </p:nvPr>
        </p:nvSpPr>
        <p:spPr>
          <a:xfrm>
            <a:off x="5716118" y="917725"/>
            <a:ext cx="2726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49" name="Google Shape;749;p139"/>
          <p:cNvSpPr txBox="1"/>
          <p:nvPr>
            <p:ph idx="6" type="subTitle"/>
          </p:nvPr>
        </p:nvSpPr>
        <p:spPr>
          <a:xfrm>
            <a:off x="5716118" y="1314450"/>
            <a:ext cx="27264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750" name="Google Shape;750;p13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751" name="Google Shape;751;p139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52" name="Google Shape;752;p13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753" name="Google Shape;753;p13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13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13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26"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140"/>
          <p:cNvSpPr txBox="1"/>
          <p:nvPr>
            <p:ph type="title"/>
          </p:nvPr>
        </p:nvSpPr>
        <p:spPr>
          <a:xfrm>
            <a:off x="1244350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58" name="Google Shape;758;p140"/>
          <p:cNvSpPr txBox="1"/>
          <p:nvPr>
            <p:ph idx="1" type="subTitle"/>
          </p:nvPr>
        </p:nvSpPr>
        <p:spPr>
          <a:xfrm>
            <a:off x="1244350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59" name="Google Shape;759;p140"/>
          <p:cNvSpPr txBox="1"/>
          <p:nvPr>
            <p:ph idx="2" type="title"/>
          </p:nvPr>
        </p:nvSpPr>
        <p:spPr>
          <a:xfrm>
            <a:off x="3523225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60" name="Google Shape;760;p140"/>
          <p:cNvSpPr txBox="1"/>
          <p:nvPr>
            <p:ph idx="3" type="subTitle"/>
          </p:nvPr>
        </p:nvSpPr>
        <p:spPr>
          <a:xfrm>
            <a:off x="3523225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61" name="Google Shape;761;p140"/>
          <p:cNvSpPr txBox="1"/>
          <p:nvPr>
            <p:ph idx="4" type="title"/>
          </p:nvPr>
        </p:nvSpPr>
        <p:spPr>
          <a:xfrm>
            <a:off x="5802101" y="3670450"/>
            <a:ext cx="2104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62" name="Google Shape;762;p140"/>
          <p:cNvSpPr txBox="1"/>
          <p:nvPr>
            <p:ph idx="5" type="subTitle"/>
          </p:nvPr>
        </p:nvSpPr>
        <p:spPr>
          <a:xfrm>
            <a:off x="5802100" y="4067175"/>
            <a:ext cx="21045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63" name="Google Shape;763;p140"/>
          <p:cNvSpPr txBox="1"/>
          <p:nvPr>
            <p:ph idx="6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64" name="Google Shape;764;p14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765" name="Google Shape;765;p140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66" name="Google Shape;766;p14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767" name="Google Shape;767;p14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14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14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29"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41"/>
          <p:cNvSpPr txBox="1"/>
          <p:nvPr>
            <p:ph type="title"/>
          </p:nvPr>
        </p:nvSpPr>
        <p:spPr>
          <a:xfrm>
            <a:off x="1578672" y="2070250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72" name="Google Shape;772;p141"/>
          <p:cNvSpPr txBox="1"/>
          <p:nvPr>
            <p:ph idx="1" type="subTitle"/>
          </p:nvPr>
        </p:nvSpPr>
        <p:spPr>
          <a:xfrm>
            <a:off x="3086468" y="2070250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73" name="Google Shape;773;p141"/>
          <p:cNvSpPr txBox="1"/>
          <p:nvPr>
            <p:ph idx="2" type="title"/>
          </p:nvPr>
        </p:nvSpPr>
        <p:spPr>
          <a:xfrm>
            <a:off x="4256762" y="3770625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74" name="Google Shape;774;p141"/>
          <p:cNvSpPr txBox="1"/>
          <p:nvPr>
            <p:ph idx="3" type="subTitle"/>
          </p:nvPr>
        </p:nvSpPr>
        <p:spPr>
          <a:xfrm>
            <a:off x="5795473" y="3770625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75" name="Google Shape;775;p141"/>
          <p:cNvSpPr txBox="1"/>
          <p:nvPr>
            <p:ph idx="4" type="title"/>
          </p:nvPr>
        </p:nvSpPr>
        <p:spPr>
          <a:xfrm>
            <a:off x="2916323" y="2913375"/>
            <a:ext cx="1335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76" name="Google Shape;776;p141"/>
          <p:cNvSpPr txBox="1"/>
          <p:nvPr>
            <p:ph idx="5" type="subTitle"/>
          </p:nvPr>
        </p:nvSpPr>
        <p:spPr>
          <a:xfrm>
            <a:off x="4458102" y="2913375"/>
            <a:ext cx="1939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77" name="Google Shape;777;p141"/>
          <p:cNvSpPr txBox="1"/>
          <p:nvPr>
            <p:ph idx="6" type="title"/>
          </p:nvPr>
        </p:nvSpPr>
        <p:spPr>
          <a:xfrm>
            <a:off x="714300" y="8544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8" name="Google Shape;778;p141"/>
          <p:cNvSpPr txBox="1"/>
          <p:nvPr>
            <p:ph idx="7" type="title"/>
          </p:nvPr>
        </p:nvSpPr>
        <p:spPr>
          <a:xfrm>
            <a:off x="673970" y="2070250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9" name="Google Shape;779;p141"/>
          <p:cNvSpPr txBox="1"/>
          <p:nvPr>
            <p:ph idx="8" type="title"/>
          </p:nvPr>
        </p:nvSpPr>
        <p:spPr>
          <a:xfrm>
            <a:off x="2011450" y="2913375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0" name="Google Shape;780;p141"/>
          <p:cNvSpPr txBox="1"/>
          <p:nvPr>
            <p:ph idx="9" type="title"/>
          </p:nvPr>
        </p:nvSpPr>
        <p:spPr>
          <a:xfrm>
            <a:off x="3358961" y="3770625"/>
            <a:ext cx="904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42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3" name="Google Shape;783;p142"/>
          <p:cNvSpPr txBox="1"/>
          <p:nvPr>
            <p:ph idx="2" type="title"/>
          </p:nvPr>
        </p:nvSpPr>
        <p:spPr>
          <a:xfrm>
            <a:off x="1764375" y="1536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4" name="Google Shape;784;p142"/>
          <p:cNvSpPr txBox="1"/>
          <p:nvPr>
            <p:ph idx="1" type="subTitle"/>
          </p:nvPr>
        </p:nvSpPr>
        <p:spPr>
          <a:xfrm>
            <a:off x="1764375" y="1933575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85" name="Google Shape;785;p142"/>
          <p:cNvSpPr txBox="1"/>
          <p:nvPr>
            <p:ph idx="3" type="title"/>
          </p:nvPr>
        </p:nvSpPr>
        <p:spPr>
          <a:xfrm>
            <a:off x="1764375" y="2652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6" name="Google Shape;786;p142"/>
          <p:cNvSpPr txBox="1"/>
          <p:nvPr>
            <p:ph idx="4" type="subTitle"/>
          </p:nvPr>
        </p:nvSpPr>
        <p:spPr>
          <a:xfrm>
            <a:off x="1764375" y="3049700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87" name="Google Shape;787;p142"/>
          <p:cNvSpPr txBox="1"/>
          <p:nvPr>
            <p:ph idx="5" type="title"/>
          </p:nvPr>
        </p:nvSpPr>
        <p:spPr>
          <a:xfrm>
            <a:off x="5874375" y="15368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8" name="Google Shape;788;p142"/>
          <p:cNvSpPr txBox="1"/>
          <p:nvPr>
            <p:ph idx="6" type="subTitle"/>
          </p:nvPr>
        </p:nvSpPr>
        <p:spPr>
          <a:xfrm>
            <a:off x="5874375" y="1933575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789" name="Google Shape;789;p142"/>
          <p:cNvSpPr txBox="1"/>
          <p:nvPr>
            <p:ph idx="7" type="title"/>
          </p:nvPr>
        </p:nvSpPr>
        <p:spPr>
          <a:xfrm>
            <a:off x="5874375" y="2652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90" name="Google Shape;790;p142"/>
          <p:cNvSpPr txBox="1"/>
          <p:nvPr>
            <p:ph idx="8" type="subTitle"/>
          </p:nvPr>
        </p:nvSpPr>
        <p:spPr>
          <a:xfrm>
            <a:off x="5874375" y="3049700"/>
            <a:ext cx="2276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791" name="Google Shape;791;p14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792" name="Google Shape;792;p142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93" name="Google Shape;793;p14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794" name="Google Shape;794;p14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14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14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3"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43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9" name="Google Shape;799;p143"/>
          <p:cNvSpPr txBox="1"/>
          <p:nvPr>
            <p:ph idx="2" type="title"/>
          </p:nvPr>
        </p:nvSpPr>
        <p:spPr>
          <a:xfrm>
            <a:off x="137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0" name="Google Shape;800;p143"/>
          <p:cNvSpPr txBox="1"/>
          <p:nvPr>
            <p:ph idx="1" type="subTitle"/>
          </p:nvPr>
        </p:nvSpPr>
        <p:spPr>
          <a:xfrm>
            <a:off x="1378650" y="1593500"/>
            <a:ext cx="22767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01" name="Google Shape;801;p143"/>
          <p:cNvSpPr txBox="1"/>
          <p:nvPr>
            <p:ph idx="3" type="title"/>
          </p:nvPr>
        </p:nvSpPr>
        <p:spPr>
          <a:xfrm>
            <a:off x="1378650" y="39173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2" name="Google Shape;802;p143"/>
          <p:cNvSpPr txBox="1"/>
          <p:nvPr>
            <p:ph idx="4" type="subTitle"/>
          </p:nvPr>
        </p:nvSpPr>
        <p:spPr>
          <a:xfrm>
            <a:off x="1378650" y="3374675"/>
            <a:ext cx="2276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03" name="Google Shape;803;p143"/>
          <p:cNvSpPr txBox="1"/>
          <p:nvPr>
            <p:ph idx="5" type="title"/>
          </p:nvPr>
        </p:nvSpPr>
        <p:spPr>
          <a:xfrm>
            <a:off x="548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4" name="Google Shape;804;p143"/>
          <p:cNvSpPr txBox="1"/>
          <p:nvPr>
            <p:ph idx="6" type="subTitle"/>
          </p:nvPr>
        </p:nvSpPr>
        <p:spPr>
          <a:xfrm>
            <a:off x="5488650" y="1593500"/>
            <a:ext cx="22767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05" name="Google Shape;805;p143"/>
          <p:cNvSpPr txBox="1"/>
          <p:nvPr>
            <p:ph idx="7" type="title"/>
          </p:nvPr>
        </p:nvSpPr>
        <p:spPr>
          <a:xfrm>
            <a:off x="5488650" y="39173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6" name="Google Shape;806;p143"/>
          <p:cNvSpPr txBox="1"/>
          <p:nvPr>
            <p:ph idx="8" type="subTitle"/>
          </p:nvPr>
        </p:nvSpPr>
        <p:spPr>
          <a:xfrm>
            <a:off x="5488650" y="3374675"/>
            <a:ext cx="2276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0"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144"/>
          <p:cNvSpPr txBox="1"/>
          <p:nvPr>
            <p:ph type="title"/>
          </p:nvPr>
        </p:nvSpPr>
        <p:spPr>
          <a:xfrm>
            <a:off x="1233500" y="1049175"/>
            <a:ext cx="6729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09" name="Google Shape;809;p144"/>
          <p:cNvSpPr txBox="1"/>
          <p:nvPr>
            <p:ph idx="2" type="title"/>
          </p:nvPr>
        </p:nvSpPr>
        <p:spPr>
          <a:xfrm>
            <a:off x="1383375" y="200396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10" name="Google Shape;810;p144"/>
          <p:cNvSpPr txBox="1"/>
          <p:nvPr>
            <p:ph idx="1" type="subTitle"/>
          </p:nvPr>
        </p:nvSpPr>
        <p:spPr>
          <a:xfrm>
            <a:off x="1383375" y="2360975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11" name="Google Shape;811;p144"/>
          <p:cNvSpPr txBox="1"/>
          <p:nvPr>
            <p:ph idx="3" type="title"/>
          </p:nvPr>
        </p:nvSpPr>
        <p:spPr>
          <a:xfrm>
            <a:off x="1383375" y="326808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12" name="Google Shape;812;p144"/>
          <p:cNvSpPr txBox="1"/>
          <p:nvPr>
            <p:ph idx="4" type="subTitle"/>
          </p:nvPr>
        </p:nvSpPr>
        <p:spPr>
          <a:xfrm>
            <a:off x="1383375" y="3625101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13" name="Google Shape;813;p144"/>
          <p:cNvSpPr txBox="1"/>
          <p:nvPr>
            <p:ph idx="5" type="title"/>
          </p:nvPr>
        </p:nvSpPr>
        <p:spPr>
          <a:xfrm>
            <a:off x="5493375" y="200396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14" name="Google Shape;814;p144"/>
          <p:cNvSpPr txBox="1"/>
          <p:nvPr>
            <p:ph idx="6" type="subTitle"/>
          </p:nvPr>
        </p:nvSpPr>
        <p:spPr>
          <a:xfrm>
            <a:off x="5493375" y="2360975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15" name="Google Shape;815;p144"/>
          <p:cNvSpPr txBox="1"/>
          <p:nvPr>
            <p:ph idx="7" type="title"/>
          </p:nvPr>
        </p:nvSpPr>
        <p:spPr>
          <a:xfrm>
            <a:off x="5493375" y="326808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16" name="Google Shape;816;p144"/>
          <p:cNvSpPr txBox="1"/>
          <p:nvPr>
            <p:ph idx="8" type="subTitle"/>
          </p:nvPr>
        </p:nvSpPr>
        <p:spPr>
          <a:xfrm>
            <a:off x="5493375" y="3625101"/>
            <a:ext cx="227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16"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8" name="Google Shape;818;p145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819" name="Google Shape;819;p145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20" name="Google Shape;820;p14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821" name="Google Shape;821;p14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14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14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24" name="Google Shape;824;p145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825" name="Google Shape;825;p145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826" name="Google Shape;826;p145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27" name="Google Shape;827;p145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828" name="Google Shape;828;p145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9" name="Google Shape;829;p145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0" name="Google Shape;830;p145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831" name="Google Shape;831;p145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32" name="Google Shape;832;p145"/>
          <p:cNvSpPr txBox="1"/>
          <p:nvPr>
            <p:ph type="title"/>
          </p:nvPr>
        </p:nvSpPr>
        <p:spPr>
          <a:xfrm>
            <a:off x="729137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33" name="Google Shape;833;p145"/>
          <p:cNvSpPr txBox="1"/>
          <p:nvPr>
            <p:ph idx="1" type="subTitle"/>
          </p:nvPr>
        </p:nvSpPr>
        <p:spPr>
          <a:xfrm>
            <a:off x="729156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34" name="Google Shape;834;p145"/>
          <p:cNvSpPr txBox="1"/>
          <p:nvPr>
            <p:ph idx="2" type="title"/>
          </p:nvPr>
        </p:nvSpPr>
        <p:spPr>
          <a:xfrm>
            <a:off x="4788806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35" name="Google Shape;835;p145"/>
          <p:cNvSpPr txBox="1"/>
          <p:nvPr>
            <p:ph idx="3" type="subTitle"/>
          </p:nvPr>
        </p:nvSpPr>
        <p:spPr>
          <a:xfrm>
            <a:off x="4788801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36" name="Google Shape;836;p145"/>
          <p:cNvSpPr txBox="1"/>
          <p:nvPr>
            <p:ph idx="4" type="title"/>
          </p:nvPr>
        </p:nvSpPr>
        <p:spPr>
          <a:xfrm>
            <a:off x="2758990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37" name="Google Shape;837;p145"/>
          <p:cNvSpPr txBox="1"/>
          <p:nvPr>
            <p:ph idx="5" type="subTitle"/>
          </p:nvPr>
        </p:nvSpPr>
        <p:spPr>
          <a:xfrm>
            <a:off x="2758989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38" name="Google Shape;838;p145"/>
          <p:cNvSpPr txBox="1"/>
          <p:nvPr>
            <p:ph idx="6" type="title"/>
          </p:nvPr>
        </p:nvSpPr>
        <p:spPr>
          <a:xfrm>
            <a:off x="6818660" y="1994050"/>
            <a:ext cx="1590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39" name="Google Shape;839;p145"/>
          <p:cNvSpPr txBox="1"/>
          <p:nvPr>
            <p:ph idx="7" type="subTitle"/>
          </p:nvPr>
        </p:nvSpPr>
        <p:spPr>
          <a:xfrm>
            <a:off x="6818636" y="3305175"/>
            <a:ext cx="1590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40" name="Google Shape;840;p145"/>
          <p:cNvSpPr txBox="1"/>
          <p:nvPr>
            <p:ph idx="8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8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0"/>
          <p:cNvSpPr txBox="1"/>
          <p:nvPr>
            <p:ph type="title"/>
          </p:nvPr>
        </p:nvSpPr>
        <p:spPr>
          <a:xfrm>
            <a:off x="1090750" y="1837925"/>
            <a:ext cx="2694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4" name="Google Shape;104;p60"/>
          <p:cNvSpPr txBox="1"/>
          <p:nvPr>
            <p:ph idx="1" type="subTitle"/>
          </p:nvPr>
        </p:nvSpPr>
        <p:spPr>
          <a:xfrm>
            <a:off x="1090750" y="2514675"/>
            <a:ext cx="2694000" cy="13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2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46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3" name="Google Shape;843;p146"/>
          <p:cNvSpPr txBox="1"/>
          <p:nvPr>
            <p:ph idx="2" type="title"/>
          </p:nvPr>
        </p:nvSpPr>
        <p:spPr>
          <a:xfrm>
            <a:off x="714300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4" name="Google Shape;844;p146"/>
          <p:cNvSpPr txBox="1"/>
          <p:nvPr>
            <p:ph idx="1" type="subTitle"/>
          </p:nvPr>
        </p:nvSpPr>
        <p:spPr>
          <a:xfrm>
            <a:off x="714300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45" name="Google Shape;845;p146"/>
          <p:cNvSpPr txBox="1"/>
          <p:nvPr>
            <p:ph idx="3" type="title"/>
          </p:nvPr>
        </p:nvSpPr>
        <p:spPr>
          <a:xfrm>
            <a:off x="3433638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6" name="Google Shape;846;p146"/>
          <p:cNvSpPr txBox="1"/>
          <p:nvPr>
            <p:ph idx="4" type="subTitle"/>
          </p:nvPr>
        </p:nvSpPr>
        <p:spPr>
          <a:xfrm>
            <a:off x="3433642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47" name="Google Shape;847;p146"/>
          <p:cNvSpPr txBox="1"/>
          <p:nvPr>
            <p:ph idx="5" type="title"/>
          </p:nvPr>
        </p:nvSpPr>
        <p:spPr>
          <a:xfrm>
            <a:off x="6152988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8" name="Google Shape;848;p146"/>
          <p:cNvSpPr txBox="1"/>
          <p:nvPr>
            <p:ph idx="6" type="subTitle"/>
          </p:nvPr>
        </p:nvSpPr>
        <p:spPr>
          <a:xfrm>
            <a:off x="6152996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49" name="Google Shape;849;p146"/>
          <p:cNvSpPr txBox="1"/>
          <p:nvPr>
            <p:ph idx="7" type="title"/>
          </p:nvPr>
        </p:nvSpPr>
        <p:spPr>
          <a:xfrm>
            <a:off x="714300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0" name="Google Shape;850;p146"/>
          <p:cNvSpPr txBox="1"/>
          <p:nvPr>
            <p:ph idx="8" type="subTitle"/>
          </p:nvPr>
        </p:nvSpPr>
        <p:spPr>
          <a:xfrm>
            <a:off x="714300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51" name="Google Shape;851;p146"/>
          <p:cNvSpPr txBox="1"/>
          <p:nvPr>
            <p:ph idx="9" type="title"/>
          </p:nvPr>
        </p:nvSpPr>
        <p:spPr>
          <a:xfrm>
            <a:off x="3433638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2" name="Google Shape;852;p146"/>
          <p:cNvSpPr txBox="1"/>
          <p:nvPr>
            <p:ph idx="13" type="subTitle"/>
          </p:nvPr>
        </p:nvSpPr>
        <p:spPr>
          <a:xfrm>
            <a:off x="3433642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53" name="Google Shape;853;p146"/>
          <p:cNvSpPr txBox="1"/>
          <p:nvPr>
            <p:ph idx="14" type="title"/>
          </p:nvPr>
        </p:nvSpPr>
        <p:spPr>
          <a:xfrm>
            <a:off x="6152988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4" name="Google Shape;854;p146"/>
          <p:cNvSpPr txBox="1"/>
          <p:nvPr>
            <p:ph idx="15" type="subTitle"/>
          </p:nvPr>
        </p:nvSpPr>
        <p:spPr>
          <a:xfrm>
            <a:off x="6152996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855" name="Google Shape;855;p146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856" name="Google Shape;856;p146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57" name="Google Shape;857;p14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858" name="Google Shape;858;p14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" name="Google Shape;859;p14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" name="Google Shape;860;p14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61" name="Google Shape;861;p146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862" name="Google Shape;862;p146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863" name="Google Shape;863;p146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64" name="Google Shape;864;p146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865" name="Google Shape;865;p146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6" name="Google Shape;866;p146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7" name="Google Shape;867;p146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868" name="Google Shape;868;p146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th columns">
  <p:cSld name="CUSTOM_24"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47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71" name="Google Shape;871;p147"/>
          <p:cNvSpPr txBox="1"/>
          <p:nvPr>
            <p:ph idx="2" type="title"/>
          </p:nvPr>
        </p:nvSpPr>
        <p:spPr>
          <a:xfrm>
            <a:off x="706525" y="1632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2" name="Google Shape;872;p147"/>
          <p:cNvSpPr txBox="1"/>
          <p:nvPr>
            <p:ph idx="1" type="subTitle"/>
          </p:nvPr>
        </p:nvSpPr>
        <p:spPr>
          <a:xfrm>
            <a:off x="708450" y="20024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73" name="Google Shape;873;p147"/>
          <p:cNvSpPr txBox="1"/>
          <p:nvPr>
            <p:ph idx="3" type="title"/>
          </p:nvPr>
        </p:nvSpPr>
        <p:spPr>
          <a:xfrm>
            <a:off x="706525" y="2383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4" name="Google Shape;874;p147"/>
          <p:cNvSpPr txBox="1"/>
          <p:nvPr>
            <p:ph idx="4" type="subTitle"/>
          </p:nvPr>
        </p:nvSpPr>
        <p:spPr>
          <a:xfrm>
            <a:off x="708450" y="27529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75" name="Google Shape;875;p147"/>
          <p:cNvSpPr txBox="1"/>
          <p:nvPr>
            <p:ph idx="5" type="title"/>
          </p:nvPr>
        </p:nvSpPr>
        <p:spPr>
          <a:xfrm>
            <a:off x="4557279" y="1632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6" name="Google Shape;876;p147"/>
          <p:cNvSpPr txBox="1"/>
          <p:nvPr>
            <p:ph idx="6" type="subTitle"/>
          </p:nvPr>
        </p:nvSpPr>
        <p:spPr>
          <a:xfrm>
            <a:off x="4559069" y="20024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77" name="Google Shape;877;p147"/>
          <p:cNvSpPr txBox="1"/>
          <p:nvPr>
            <p:ph idx="7" type="title"/>
          </p:nvPr>
        </p:nvSpPr>
        <p:spPr>
          <a:xfrm>
            <a:off x="4557279" y="2383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8" name="Google Shape;878;p147"/>
          <p:cNvSpPr txBox="1"/>
          <p:nvPr>
            <p:ph idx="8" type="subTitle"/>
          </p:nvPr>
        </p:nvSpPr>
        <p:spPr>
          <a:xfrm>
            <a:off x="4559069" y="27529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79" name="Google Shape;879;p147"/>
          <p:cNvSpPr txBox="1"/>
          <p:nvPr>
            <p:ph idx="9" type="title"/>
          </p:nvPr>
        </p:nvSpPr>
        <p:spPr>
          <a:xfrm>
            <a:off x="706525" y="3884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80" name="Google Shape;880;p147"/>
          <p:cNvSpPr txBox="1"/>
          <p:nvPr>
            <p:ph idx="13" type="subTitle"/>
          </p:nvPr>
        </p:nvSpPr>
        <p:spPr>
          <a:xfrm>
            <a:off x="708450" y="42539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81" name="Google Shape;881;p147"/>
          <p:cNvSpPr txBox="1"/>
          <p:nvPr>
            <p:ph idx="14" type="title"/>
          </p:nvPr>
        </p:nvSpPr>
        <p:spPr>
          <a:xfrm>
            <a:off x="4557279" y="38843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82" name="Google Shape;882;p147"/>
          <p:cNvSpPr txBox="1"/>
          <p:nvPr>
            <p:ph idx="15" type="subTitle"/>
          </p:nvPr>
        </p:nvSpPr>
        <p:spPr>
          <a:xfrm>
            <a:off x="4559069" y="42539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83" name="Google Shape;883;p147"/>
          <p:cNvSpPr txBox="1"/>
          <p:nvPr>
            <p:ph idx="16" type="title"/>
          </p:nvPr>
        </p:nvSpPr>
        <p:spPr>
          <a:xfrm>
            <a:off x="706525" y="3133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84" name="Google Shape;884;p147"/>
          <p:cNvSpPr txBox="1"/>
          <p:nvPr>
            <p:ph idx="17" type="subTitle"/>
          </p:nvPr>
        </p:nvSpPr>
        <p:spPr>
          <a:xfrm>
            <a:off x="708450" y="3503460"/>
            <a:ext cx="3492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885" name="Google Shape;885;p147"/>
          <p:cNvSpPr txBox="1"/>
          <p:nvPr>
            <p:ph idx="18" type="title"/>
          </p:nvPr>
        </p:nvSpPr>
        <p:spPr>
          <a:xfrm>
            <a:off x="4557279" y="3133805"/>
            <a:ext cx="159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86" name="Google Shape;886;p147"/>
          <p:cNvSpPr txBox="1"/>
          <p:nvPr>
            <p:ph idx="19" type="subTitle"/>
          </p:nvPr>
        </p:nvSpPr>
        <p:spPr>
          <a:xfrm>
            <a:off x="4559069" y="3503460"/>
            <a:ext cx="353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887" name="Google Shape;887;p14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888" name="Google Shape;888;p14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89" name="Google Shape;889;p14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890" name="Google Shape;890;p14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14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14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7"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148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95" name="Google Shape;895;p14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896" name="Google Shape;896;p148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97" name="Google Shape;897;p14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898" name="Google Shape;898;p14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14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14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01" name="Google Shape;901;p148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902" name="Google Shape;902;p148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903" name="Google Shape;903;p148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04" name="Google Shape;904;p148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905" name="Google Shape;905;p148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6" name="Google Shape;906;p148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7" name="Google Shape;907;p148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908" name="Google Shape;908;p148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909" name="Google Shape;909;p148"/>
          <p:cNvSpPr txBox="1"/>
          <p:nvPr>
            <p:ph idx="2" type="title"/>
          </p:nvPr>
        </p:nvSpPr>
        <p:spPr>
          <a:xfrm>
            <a:off x="1501742" y="175249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0" name="Google Shape;910;p148"/>
          <p:cNvSpPr txBox="1"/>
          <p:nvPr>
            <p:ph idx="1" type="subTitle"/>
          </p:nvPr>
        </p:nvSpPr>
        <p:spPr>
          <a:xfrm>
            <a:off x="1501742" y="2111123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11" name="Google Shape;911;p148"/>
          <p:cNvSpPr txBox="1"/>
          <p:nvPr>
            <p:ph idx="3" type="title"/>
          </p:nvPr>
        </p:nvSpPr>
        <p:spPr>
          <a:xfrm>
            <a:off x="1501754" y="2654504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2" name="Google Shape;912;p148"/>
          <p:cNvSpPr txBox="1"/>
          <p:nvPr>
            <p:ph idx="4" type="subTitle"/>
          </p:nvPr>
        </p:nvSpPr>
        <p:spPr>
          <a:xfrm>
            <a:off x="1501760" y="3013129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13" name="Google Shape;913;p148"/>
          <p:cNvSpPr txBox="1"/>
          <p:nvPr>
            <p:ph idx="5" type="title"/>
          </p:nvPr>
        </p:nvSpPr>
        <p:spPr>
          <a:xfrm>
            <a:off x="5360167" y="175249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4" name="Google Shape;914;p148"/>
          <p:cNvSpPr txBox="1"/>
          <p:nvPr>
            <p:ph idx="6" type="subTitle"/>
          </p:nvPr>
        </p:nvSpPr>
        <p:spPr>
          <a:xfrm>
            <a:off x="5360178" y="2111123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15" name="Google Shape;915;p148"/>
          <p:cNvSpPr txBox="1"/>
          <p:nvPr>
            <p:ph idx="7" type="title"/>
          </p:nvPr>
        </p:nvSpPr>
        <p:spPr>
          <a:xfrm>
            <a:off x="1501742" y="3556523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6" name="Google Shape;916;p148"/>
          <p:cNvSpPr txBox="1"/>
          <p:nvPr>
            <p:ph idx="8" type="subTitle"/>
          </p:nvPr>
        </p:nvSpPr>
        <p:spPr>
          <a:xfrm>
            <a:off x="1501742" y="3915148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17" name="Google Shape;917;p148"/>
          <p:cNvSpPr txBox="1"/>
          <p:nvPr>
            <p:ph idx="9" type="title"/>
          </p:nvPr>
        </p:nvSpPr>
        <p:spPr>
          <a:xfrm>
            <a:off x="5360192" y="2654504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8" name="Google Shape;918;p148"/>
          <p:cNvSpPr txBox="1"/>
          <p:nvPr>
            <p:ph idx="13" type="subTitle"/>
          </p:nvPr>
        </p:nvSpPr>
        <p:spPr>
          <a:xfrm>
            <a:off x="5360197" y="3013129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19" name="Google Shape;919;p148"/>
          <p:cNvSpPr txBox="1"/>
          <p:nvPr>
            <p:ph idx="14" type="title"/>
          </p:nvPr>
        </p:nvSpPr>
        <p:spPr>
          <a:xfrm>
            <a:off x="5360167" y="3556523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0" name="Google Shape;920;p148"/>
          <p:cNvSpPr txBox="1"/>
          <p:nvPr>
            <p:ph idx="15" type="subTitle"/>
          </p:nvPr>
        </p:nvSpPr>
        <p:spPr>
          <a:xfrm>
            <a:off x="5360178" y="3915148"/>
            <a:ext cx="227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149"/>
          <p:cNvSpPr txBox="1"/>
          <p:nvPr>
            <p:ph type="title"/>
          </p:nvPr>
        </p:nvSpPr>
        <p:spPr>
          <a:xfrm>
            <a:off x="5059982" y="15317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3" name="Google Shape;923;p149"/>
          <p:cNvSpPr txBox="1"/>
          <p:nvPr>
            <p:ph idx="1" type="subTitle"/>
          </p:nvPr>
        </p:nvSpPr>
        <p:spPr>
          <a:xfrm>
            <a:off x="1520525" y="3734850"/>
            <a:ext cx="25635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24" name="Google Shape;924;p149"/>
          <p:cNvSpPr txBox="1"/>
          <p:nvPr>
            <p:ph idx="2" type="subTitle"/>
          </p:nvPr>
        </p:nvSpPr>
        <p:spPr>
          <a:xfrm>
            <a:off x="5059975" y="3734850"/>
            <a:ext cx="25635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25" name="Google Shape;925;p149"/>
          <p:cNvSpPr txBox="1"/>
          <p:nvPr>
            <p:ph idx="3" type="title"/>
          </p:nvPr>
        </p:nvSpPr>
        <p:spPr>
          <a:xfrm>
            <a:off x="1520525" y="15317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6" name="Google Shape;926;p149"/>
          <p:cNvSpPr txBox="1"/>
          <p:nvPr>
            <p:ph idx="4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27" name="Google Shape;927;p14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928" name="Google Shape;928;p149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29" name="Google Shape;929;p14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930" name="Google Shape;930;p14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" name="Google Shape;931;p14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2" name="Google Shape;932;p14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33" name="Google Shape;933;p149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934" name="Google Shape;934;p14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935" name="Google Shape;935;p14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36" name="Google Shape;936;p14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937" name="Google Shape;937;p14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8" name="Google Shape;938;p14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9" name="Google Shape;939;p14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940" name="Google Shape;940;p14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5"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2" name="Google Shape;942;p15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943" name="Google Shape;943;p150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44" name="Google Shape;944;p15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945" name="Google Shape;945;p15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15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" name="Google Shape;947;p15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48" name="Google Shape;948;p15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949" name="Google Shape;949;p15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950" name="Google Shape;950;p15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51" name="Google Shape;951;p15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952" name="Google Shape;952;p15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3" name="Google Shape;953;p15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4" name="Google Shape;954;p15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955" name="Google Shape;955;p15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956" name="Google Shape;956;p150"/>
          <p:cNvSpPr txBox="1"/>
          <p:nvPr>
            <p:ph type="title"/>
          </p:nvPr>
        </p:nvSpPr>
        <p:spPr>
          <a:xfrm>
            <a:off x="2279759" y="352195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57" name="Google Shape;957;p150"/>
          <p:cNvSpPr txBox="1"/>
          <p:nvPr>
            <p:ph idx="1" type="subTitle"/>
          </p:nvPr>
        </p:nvSpPr>
        <p:spPr>
          <a:xfrm>
            <a:off x="5352750" y="1858275"/>
            <a:ext cx="2563500" cy="8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58" name="Google Shape;958;p150"/>
          <p:cNvSpPr txBox="1"/>
          <p:nvPr>
            <p:ph idx="2" type="subTitle"/>
          </p:nvPr>
        </p:nvSpPr>
        <p:spPr>
          <a:xfrm>
            <a:off x="5352750" y="3284950"/>
            <a:ext cx="25635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59" name="Google Shape;959;p150"/>
          <p:cNvSpPr txBox="1"/>
          <p:nvPr>
            <p:ph idx="3" type="title"/>
          </p:nvPr>
        </p:nvSpPr>
        <p:spPr>
          <a:xfrm>
            <a:off x="2279752" y="2065100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0" name="Google Shape;960;p150"/>
          <p:cNvSpPr txBox="1"/>
          <p:nvPr>
            <p:ph idx="4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_1"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5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3" name="Google Shape;963;p151"/>
          <p:cNvSpPr txBox="1"/>
          <p:nvPr>
            <p:ph idx="2" type="title"/>
          </p:nvPr>
        </p:nvSpPr>
        <p:spPr>
          <a:xfrm>
            <a:off x="4457700" y="1326125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4" name="Google Shape;964;p151"/>
          <p:cNvSpPr txBox="1"/>
          <p:nvPr>
            <p:ph idx="1" type="subTitle"/>
          </p:nvPr>
        </p:nvSpPr>
        <p:spPr>
          <a:xfrm>
            <a:off x="4239625" y="1787075"/>
            <a:ext cx="344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65" name="Google Shape;965;p151"/>
          <p:cNvSpPr txBox="1"/>
          <p:nvPr>
            <p:ph idx="3" type="title"/>
          </p:nvPr>
        </p:nvSpPr>
        <p:spPr>
          <a:xfrm>
            <a:off x="4457700" y="2463350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6" name="Google Shape;966;p151"/>
          <p:cNvSpPr txBox="1"/>
          <p:nvPr>
            <p:ph idx="4" type="subTitle"/>
          </p:nvPr>
        </p:nvSpPr>
        <p:spPr>
          <a:xfrm>
            <a:off x="4457700" y="2924300"/>
            <a:ext cx="32292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67" name="Google Shape;967;p151"/>
          <p:cNvSpPr txBox="1"/>
          <p:nvPr>
            <p:ph idx="5" type="title"/>
          </p:nvPr>
        </p:nvSpPr>
        <p:spPr>
          <a:xfrm>
            <a:off x="4457700" y="3600575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8" name="Google Shape;968;p151"/>
          <p:cNvSpPr txBox="1"/>
          <p:nvPr>
            <p:ph idx="6" type="subTitle"/>
          </p:nvPr>
        </p:nvSpPr>
        <p:spPr>
          <a:xfrm>
            <a:off x="4457700" y="4061525"/>
            <a:ext cx="32292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3"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0" name="Google Shape;970;p15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971" name="Google Shape;971;p152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72" name="Google Shape;972;p15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973" name="Google Shape;973;p15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15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15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76" name="Google Shape;976;p152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977" name="Google Shape;977;p152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978" name="Google Shape;978;p152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79" name="Google Shape;979;p152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980" name="Google Shape;980;p152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1" name="Google Shape;981;p152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2" name="Google Shape;982;p152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983" name="Google Shape;983;p152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984" name="Google Shape;984;p152"/>
          <p:cNvSpPr txBox="1"/>
          <p:nvPr>
            <p:ph type="title"/>
          </p:nvPr>
        </p:nvSpPr>
        <p:spPr>
          <a:xfrm>
            <a:off x="2792375" y="1413700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5" name="Google Shape;985;p152"/>
          <p:cNvSpPr txBox="1"/>
          <p:nvPr>
            <p:ph idx="1" type="subTitle"/>
          </p:nvPr>
        </p:nvSpPr>
        <p:spPr>
          <a:xfrm>
            <a:off x="2792400" y="2185483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86" name="Google Shape;986;p152"/>
          <p:cNvSpPr txBox="1"/>
          <p:nvPr>
            <p:ph idx="2" type="title"/>
          </p:nvPr>
        </p:nvSpPr>
        <p:spPr>
          <a:xfrm>
            <a:off x="439175" y="2982575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7" name="Google Shape;987;p152"/>
          <p:cNvSpPr txBox="1"/>
          <p:nvPr>
            <p:ph idx="3" type="subTitle"/>
          </p:nvPr>
        </p:nvSpPr>
        <p:spPr>
          <a:xfrm>
            <a:off x="439175" y="3754328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88" name="Google Shape;988;p152"/>
          <p:cNvSpPr txBox="1"/>
          <p:nvPr>
            <p:ph idx="4" type="title"/>
          </p:nvPr>
        </p:nvSpPr>
        <p:spPr>
          <a:xfrm>
            <a:off x="4927525" y="2982575"/>
            <a:ext cx="37773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9" name="Google Shape;989;p152"/>
          <p:cNvSpPr txBox="1"/>
          <p:nvPr>
            <p:ph idx="5" type="subTitle"/>
          </p:nvPr>
        </p:nvSpPr>
        <p:spPr>
          <a:xfrm>
            <a:off x="4927525" y="3754330"/>
            <a:ext cx="37773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 2">
  <p:cSld name="CUSTOM_2_1_1"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153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2" name="Google Shape;992;p153"/>
          <p:cNvSpPr txBox="1"/>
          <p:nvPr>
            <p:ph idx="2" type="title"/>
          </p:nvPr>
        </p:nvSpPr>
        <p:spPr>
          <a:xfrm>
            <a:off x="4462551" y="1945300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93" name="Google Shape;993;p153"/>
          <p:cNvSpPr txBox="1"/>
          <p:nvPr>
            <p:ph idx="3" type="title"/>
          </p:nvPr>
        </p:nvSpPr>
        <p:spPr>
          <a:xfrm>
            <a:off x="3027550" y="1793256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94" name="Google Shape;994;p153"/>
          <p:cNvSpPr txBox="1"/>
          <p:nvPr>
            <p:ph idx="1" type="subTitle"/>
          </p:nvPr>
        </p:nvSpPr>
        <p:spPr>
          <a:xfrm>
            <a:off x="6153000" y="3699450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95" name="Google Shape;995;p153"/>
          <p:cNvSpPr txBox="1"/>
          <p:nvPr>
            <p:ph idx="4" type="title"/>
          </p:nvPr>
        </p:nvSpPr>
        <p:spPr>
          <a:xfrm>
            <a:off x="3361005" y="3383200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96" name="Google Shape;996;p153"/>
          <p:cNvSpPr txBox="1"/>
          <p:nvPr>
            <p:ph idx="5" type="subTitle"/>
          </p:nvPr>
        </p:nvSpPr>
        <p:spPr>
          <a:xfrm>
            <a:off x="714300" y="2780363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97" name="Google Shape;997;p153"/>
          <p:cNvSpPr txBox="1"/>
          <p:nvPr>
            <p:ph idx="6" type="title"/>
          </p:nvPr>
        </p:nvSpPr>
        <p:spPr>
          <a:xfrm>
            <a:off x="6153000" y="329212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8" name="Google Shape;998;p153"/>
          <p:cNvSpPr txBox="1"/>
          <p:nvPr>
            <p:ph idx="7" type="title"/>
          </p:nvPr>
        </p:nvSpPr>
        <p:spPr>
          <a:xfrm>
            <a:off x="714300" y="237303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9" name="Google Shape;999;p153"/>
          <p:cNvSpPr txBox="1"/>
          <p:nvPr>
            <p:ph idx="8" type="subTitle"/>
          </p:nvPr>
        </p:nvSpPr>
        <p:spPr>
          <a:xfrm>
            <a:off x="6153000" y="1988063"/>
            <a:ext cx="22767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000" name="Google Shape;1000;p153"/>
          <p:cNvSpPr txBox="1"/>
          <p:nvPr>
            <p:ph idx="9" type="title"/>
          </p:nvPr>
        </p:nvSpPr>
        <p:spPr>
          <a:xfrm>
            <a:off x="6153000" y="158073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 3">
  <p:cSld name="CUSTOM_22"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Google Shape;1002;p15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003" name="Google Shape;1003;p154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04" name="Google Shape;1004;p15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005" name="Google Shape;1005;p15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15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15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08" name="Google Shape;1008;p15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009" name="Google Shape;1009;p15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010" name="Google Shape;1010;p15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11" name="Google Shape;1011;p15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012" name="Google Shape;1012;p15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3" name="Google Shape;1013;p15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4" name="Google Shape;1014;p15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015" name="Google Shape;1015;p15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16" name="Google Shape;1016;p154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7" name="Google Shape;1017;p154"/>
          <p:cNvSpPr txBox="1"/>
          <p:nvPr>
            <p:ph idx="2" type="title"/>
          </p:nvPr>
        </p:nvSpPr>
        <p:spPr>
          <a:xfrm>
            <a:off x="6153001" y="2119725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18" name="Google Shape;1018;p154"/>
          <p:cNvSpPr txBox="1"/>
          <p:nvPr>
            <p:ph idx="3" type="title"/>
          </p:nvPr>
        </p:nvSpPr>
        <p:spPr>
          <a:xfrm>
            <a:off x="1214000" y="2119731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19" name="Google Shape;1019;p154"/>
          <p:cNvSpPr txBox="1"/>
          <p:nvPr>
            <p:ph idx="1" type="subTitle"/>
          </p:nvPr>
        </p:nvSpPr>
        <p:spPr>
          <a:xfrm>
            <a:off x="3683500" y="3704737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020" name="Google Shape;1020;p154"/>
          <p:cNvSpPr txBox="1"/>
          <p:nvPr>
            <p:ph idx="4" type="title"/>
          </p:nvPr>
        </p:nvSpPr>
        <p:spPr>
          <a:xfrm>
            <a:off x="3683505" y="2119725"/>
            <a:ext cx="1653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1" name="Google Shape;1021;p154"/>
          <p:cNvSpPr txBox="1"/>
          <p:nvPr>
            <p:ph idx="5" type="subTitle"/>
          </p:nvPr>
        </p:nvSpPr>
        <p:spPr>
          <a:xfrm>
            <a:off x="1214000" y="3704737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022" name="Google Shape;1022;p154"/>
          <p:cNvSpPr txBox="1"/>
          <p:nvPr>
            <p:ph idx="6" type="title"/>
          </p:nvPr>
        </p:nvSpPr>
        <p:spPr>
          <a:xfrm>
            <a:off x="3683500" y="329602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23" name="Google Shape;1023;p154"/>
          <p:cNvSpPr txBox="1"/>
          <p:nvPr>
            <p:ph idx="7" type="title"/>
          </p:nvPr>
        </p:nvSpPr>
        <p:spPr>
          <a:xfrm>
            <a:off x="1214000" y="329602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24" name="Google Shape;1024;p154"/>
          <p:cNvSpPr txBox="1"/>
          <p:nvPr>
            <p:ph idx="8" type="subTitle"/>
          </p:nvPr>
        </p:nvSpPr>
        <p:spPr>
          <a:xfrm>
            <a:off x="6153000" y="3699800"/>
            <a:ext cx="16539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025" name="Google Shape;1025;p154"/>
          <p:cNvSpPr txBox="1"/>
          <p:nvPr>
            <p:ph idx="9" type="title"/>
          </p:nvPr>
        </p:nvSpPr>
        <p:spPr>
          <a:xfrm>
            <a:off x="6153000" y="3292475"/>
            <a:ext cx="1653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4">
  <p:cSld name="CUSTOM_28"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155"/>
          <p:cNvSpPr txBox="1"/>
          <p:nvPr>
            <p:ph type="title"/>
          </p:nvPr>
        </p:nvSpPr>
        <p:spPr>
          <a:xfrm>
            <a:off x="1768000" y="2483450"/>
            <a:ext cx="21576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8" name="Google Shape;1028;p155"/>
          <p:cNvSpPr txBox="1"/>
          <p:nvPr>
            <p:ph idx="1" type="subTitle"/>
          </p:nvPr>
        </p:nvSpPr>
        <p:spPr>
          <a:xfrm>
            <a:off x="4500075" y="2483450"/>
            <a:ext cx="23967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029" name="Google Shape;1029;p155"/>
          <p:cNvSpPr txBox="1"/>
          <p:nvPr>
            <p:ph idx="2" type="title"/>
          </p:nvPr>
        </p:nvSpPr>
        <p:spPr>
          <a:xfrm>
            <a:off x="1233500" y="1049175"/>
            <a:ext cx="6729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3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61"/>
          <p:cNvSpPr txBox="1"/>
          <p:nvPr>
            <p:ph idx="2" type="title"/>
          </p:nvPr>
        </p:nvSpPr>
        <p:spPr>
          <a:xfrm>
            <a:off x="137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61"/>
          <p:cNvSpPr txBox="1"/>
          <p:nvPr>
            <p:ph idx="1" type="subTitle"/>
          </p:nvPr>
        </p:nvSpPr>
        <p:spPr>
          <a:xfrm>
            <a:off x="1378650" y="1593500"/>
            <a:ext cx="22767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09" name="Google Shape;109;p61"/>
          <p:cNvSpPr txBox="1"/>
          <p:nvPr>
            <p:ph idx="3" type="title"/>
          </p:nvPr>
        </p:nvSpPr>
        <p:spPr>
          <a:xfrm>
            <a:off x="1378650" y="39173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61"/>
          <p:cNvSpPr txBox="1"/>
          <p:nvPr>
            <p:ph idx="4" type="subTitle"/>
          </p:nvPr>
        </p:nvSpPr>
        <p:spPr>
          <a:xfrm>
            <a:off x="1378650" y="3374675"/>
            <a:ext cx="2276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11" name="Google Shape;111;p61"/>
          <p:cNvSpPr txBox="1"/>
          <p:nvPr>
            <p:ph idx="5" type="title"/>
          </p:nvPr>
        </p:nvSpPr>
        <p:spPr>
          <a:xfrm>
            <a:off x="548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" name="Google Shape;112;p61"/>
          <p:cNvSpPr txBox="1"/>
          <p:nvPr>
            <p:ph idx="6" type="subTitle"/>
          </p:nvPr>
        </p:nvSpPr>
        <p:spPr>
          <a:xfrm>
            <a:off x="5488650" y="1593500"/>
            <a:ext cx="22767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13" name="Google Shape;113;p61"/>
          <p:cNvSpPr txBox="1"/>
          <p:nvPr>
            <p:ph idx="7" type="title"/>
          </p:nvPr>
        </p:nvSpPr>
        <p:spPr>
          <a:xfrm>
            <a:off x="5488650" y="39173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61"/>
          <p:cNvSpPr txBox="1"/>
          <p:nvPr>
            <p:ph idx="8" type="subTitle"/>
          </p:nvPr>
        </p:nvSpPr>
        <p:spPr>
          <a:xfrm>
            <a:off x="5488650" y="3374675"/>
            <a:ext cx="2276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56"/>
          <p:cNvSpPr txBox="1"/>
          <p:nvPr>
            <p:ph type="title"/>
          </p:nvPr>
        </p:nvSpPr>
        <p:spPr>
          <a:xfrm>
            <a:off x="3047300" y="3284538"/>
            <a:ext cx="2807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2" name="Google Shape;1032;p156"/>
          <p:cNvSpPr txBox="1"/>
          <p:nvPr>
            <p:ph idx="1" type="subTitle"/>
          </p:nvPr>
        </p:nvSpPr>
        <p:spPr>
          <a:xfrm>
            <a:off x="2436350" y="1804848"/>
            <a:ext cx="4029600" cy="14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_1"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" name="Google Shape;1034;p15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035" name="Google Shape;1035;p157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36" name="Google Shape;1036;p15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037" name="Google Shape;1037;p15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15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15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40" name="Google Shape;1040;p157"/>
          <p:cNvSpPr txBox="1"/>
          <p:nvPr>
            <p:ph type="title"/>
          </p:nvPr>
        </p:nvSpPr>
        <p:spPr>
          <a:xfrm>
            <a:off x="4896300" y="1504950"/>
            <a:ext cx="35334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41" name="Google Shape;1041;p157"/>
          <p:cNvSpPr txBox="1"/>
          <p:nvPr>
            <p:ph idx="1" type="subTitle"/>
          </p:nvPr>
        </p:nvSpPr>
        <p:spPr>
          <a:xfrm>
            <a:off x="4905375" y="2368275"/>
            <a:ext cx="35334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3_1_1_1"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158"/>
          <p:cNvSpPr txBox="1"/>
          <p:nvPr>
            <p:ph type="title"/>
          </p:nvPr>
        </p:nvSpPr>
        <p:spPr>
          <a:xfrm>
            <a:off x="714300" y="2054525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44" name="Google Shape;1044;p158"/>
          <p:cNvSpPr txBox="1"/>
          <p:nvPr>
            <p:ph idx="1" type="subTitle"/>
          </p:nvPr>
        </p:nvSpPr>
        <p:spPr>
          <a:xfrm>
            <a:off x="723225" y="3024275"/>
            <a:ext cx="2896200" cy="10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grpSp>
        <p:nvGrpSpPr>
          <p:cNvPr id="1045" name="Google Shape;1045;p158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046" name="Google Shape;1046;p158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47" name="Google Shape;1047;p158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048" name="Google Shape;1048;p158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158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158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51" name="Google Shape;1051;p158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052" name="Google Shape;1052;p158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053" name="Google Shape;1053;p158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54" name="Google Shape;1054;p158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055" name="Google Shape;1055;p158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56" name="Google Shape;1056;p158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57" name="Google Shape;1057;p158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058" name="Google Shape;1058;p158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_1_1_1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0" name="Google Shape;1060;p15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061" name="Google Shape;1061;p159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62" name="Google Shape;1062;p15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063" name="Google Shape;1063;p15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15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15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6" name="Google Shape;1066;p159"/>
          <p:cNvSpPr txBox="1"/>
          <p:nvPr>
            <p:ph idx="1" type="subTitle"/>
          </p:nvPr>
        </p:nvSpPr>
        <p:spPr>
          <a:xfrm>
            <a:off x="714300" y="1673500"/>
            <a:ext cx="3732000" cy="29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1067" name="Google Shape;1067;p159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8" name="Google Shape;1068;p159"/>
          <p:cNvSpPr txBox="1"/>
          <p:nvPr>
            <p:ph idx="2" type="subTitle"/>
          </p:nvPr>
        </p:nvSpPr>
        <p:spPr>
          <a:xfrm>
            <a:off x="4698775" y="1673500"/>
            <a:ext cx="3732000" cy="29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9"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160"/>
          <p:cNvSpPr txBox="1"/>
          <p:nvPr>
            <p:ph type="title"/>
          </p:nvPr>
        </p:nvSpPr>
        <p:spPr>
          <a:xfrm>
            <a:off x="2452050" y="1550913"/>
            <a:ext cx="42399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71" name="Google Shape;1071;p160"/>
          <p:cNvSpPr txBox="1"/>
          <p:nvPr>
            <p:ph idx="1" type="subTitle"/>
          </p:nvPr>
        </p:nvSpPr>
        <p:spPr>
          <a:xfrm>
            <a:off x="2860800" y="2520675"/>
            <a:ext cx="34224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4"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161"/>
          <p:cNvSpPr txBox="1"/>
          <p:nvPr>
            <p:ph type="title"/>
          </p:nvPr>
        </p:nvSpPr>
        <p:spPr>
          <a:xfrm>
            <a:off x="4382596" y="1140194"/>
            <a:ext cx="34224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74" name="Google Shape;1074;p161"/>
          <p:cNvSpPr txBox="1"/>
          <p:nvPr>
            <p:ph idx="1" type="subTitle"/>
          </p:nvPr>
        </p:nvSpPr>
        <p:spPr>
          <a:xfrm>
            <a:off x="4382596" y="2109944"/>
            <a:ext cx="3422400" cy="20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9"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6" name="Google Shape;1076;p162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077" name="Google Shape;1077;p162"/>
            <p:cNvSpPr/>
            <p:nvPr/>
          </p:nvSpPr>
          <p:spPr>
            <a:xfrm>
              <a:off x="-25" y="0"/>
              <a:ext cx="9144020" cy="342900"/>
            </a:xfrm>
            <a:custGeom>
              <a:rect b="b" l="l" r="r" t="t"/>
              <a:pathLst>
                <a:path extrusionOk="0" h="1407" w="43778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78" name="Google Shape;1078;p162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1079" name="Google Shape;1079;p162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162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162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82" name="Google Shape;1082;p162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1083" name="Google Shape;1083;p162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1084" name="Google Shape;1084;p162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rect b="b" l="l" r="r" t="t"/>
                <a:pathLst>
                  <a:path extrusionOk="0" h="1407" w="43778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85" name="Google Shape;1085;p162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1086" name="Google Shape;1086;p162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87" name="Google Shape;1087;p162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88" name="Google Shape;1088;p162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089" name="Google Shape;1089;p162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90" name="Google Shape;1090;p162"/>
          <p:cNvSpPr txBox="1"/>
          <p:nvPr>
            <p:ph type="title"/>
          </p:nvPr>
        </p:nvSpPr>
        <p:spPr>
          <a:xfrm>
            <a:off x="5266075" y="1983475"/>
            <a:ext cx="28812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91" name="Google Shape;1091;p162"/>
          <p:cNvSpPr txBox="1"/>
          <p:nvPr>
            <p:ph idx="1" type="subTitle"/>
          </p:nvPr>
        </p:nvSpPr>
        <p:spPr>
          <a:xfrm>
            <a:off x="5273475" y="2846800"/>
            <a:ext cx="28812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8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163"/>
          <p:cNvSpPr txBox="1"/>
          <p:nvPr>
            <p:ph type="title"/>
          </p:nvPr>
        </p:nvSpPr>
        <p:spPr>
          <a:xfrm>
            <a:off x="1090750" y="1837925"/>
            <a:ext cx="2694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94" name="Google Shape;1094;p163"/>
          <p:cNvSpPr txBox="1"/>
          <p:nvPr>
            <p:ph idx="1" type="subTitle"/>
          </p:nvPr>
        </p:nvSpPr>
        <p:spPr>
          <a:xfrm>
            <a:off x="1090750" y="2514675"/>
            <a:ext cx="2694000" cy="13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27"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164"/>
          <p:cNvSpPr txBox="1"/>
          <p:nvPr>
            <p:ph type="title"/>
          </p:nvPr>
        </p:nvSpPr>
        <p:spPr>
          <a:xfrm>
            <a:off x="4192275" y="1940525"/>
            <a:ext cx="30771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97" name="Google Shape;1097;p164"/>
          <p:cNvSpPr txBox="1"/>
          <p:nvPr>
            <p:ph idx="1" type="subTitle"/>
          </p:nvPr>
        </p:nvSpPr>
        <p:spPr>
          <a:xfrm>
            <a:off x="4192275" y="2910275"/>
            <a:ext cx="30771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0"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165"/>
          <p:cNvSpPr txBox="1"/>
          <p:nvPr>
            <p:ph type="ctrTitle"/>
          </p:nvPr>
        </p:nvSpPr>
        <p:spPr>
          <a:xfrm>
            <a:off x="2712200" y="1485885"/>
            <a:ext cx="3946200" cy="19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2" Type="http://schemas.openxmlformats.org/officeDocument/2006/relationships/theme" Target="../theme/theme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91.xml"/><Relationship Id="rId42" Type="http://schemas.openxmlformats.org/officeDocument/2006/relationships/slideLayout" Target="../slideLayouts/slideLayout93.xml"/><Relationship Id="rId41" Type="http://schemas.openxmlformats.org/officeDocument/2006/relationships/slideLayout" Target="../slideLayouts/slideLayout92.xml"/><Relationship Id="rId44" Type="http://schemas.openxmlformats.org/officeDocument/2006/relationships/slideLayout" Target="../slideLayouts/slideLayout95.xml"/><Relationship Id="rId43" Type="http://schemas.openxmlformats.org/officeDocument/2006/relationships/slideLayout" Target="../slideLayouts/slideLayout94.xml"/><Relationship Id="rId46" Type="http://schemas.openxmlformats.org/officeDocument/2006/relationships/slideLayout" Target="../slideLayouts/slideLayout97.xml"/><Relationship Id="rId45" Type="http://schemas.openxmlformats.org/officeDocument/2006/relationships/slideLayout" Target="../slideLayouts/slideLayout96.xml"/><Relationship Id="rId1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3.xml"/><Relationship Id="rId3" Type="http://schemas.openxmlformats.org/officeDocument/2006/relationships/slideLayout" Target="../slideLayouts/slideLayout54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48" Type="http://schemas.openxmlformats.org/officeDocument/2006/relationships/slideLayout" Target="../slideLayouts/slideLayout99.xml"/><Relationship Id="rId47" Type="http://schemas.openxmlformats.org/officeDocument/2006/relationships/slideLayout" Target="../slideLayouts/slideLayout98.xml"/><Relationship Id="rId49" Type="http://schemas.openxmlformats.org/officeDocument/2006/relationships/slideLayout" Target="../slideLayouts/slideLayout100.xml"/><Relationship Id="rId5" Type="http://schemas.openxmlformats.org/officeDocument/2006/relationships/slideLayout" Target="../slideLayouts/slideLayout56.xml"/><Relationship Id="rId6" Type="http://schemas.openxmlformats.org/officeDocument/2006/relationships/slideLayout" Target="../slideLayouts/slideLayout57.xml"/><Relationship Id="rId7" Type="http://schemas.openxmlformats.org/officeDocument/2006/relationships/slideLayout" Target="../slideLayouts/slideLayout58.xml"/><Relationship Id="rId8" Type="http://schemas.openxmlformats.org/officeDocument/2006/relationships/slideLayout" Target="../slideLayouts/slideLayout59.xml"/><Relationship Id="rId31" Type="http://schemas.openxmlformats.org/officeDocument/2006/relationships/slideLayout" Target="../slideLayouts/slideLayout82.xml"/><Relationship Id="rId30" Type="http://schemas.openxmlformats.org/officeDocument/2006/relationships/slideLayout" Target="../slideLayouts/slideLayout81.xml"/><Relationship Id="rId33" Type="http://schemas.openxmlformats.org/officeDocument/2006/relationships/slideLayout" Target="../slideLayouts/slideLayout84.xml"/><Relationship Id="rId32" Type="http://schemas.openxmlformats.org/officeDocument/2006/relationships/slideLayout" Target="../slideLayouts/slideLayout83.xml"/><Relationship Id="rId35" Type="http://schemas.openxmlformats.org/officeDocument/2006/relationships/slideLayout" Target="../slideLayouts/slideLayout86.xml"/><Relationship Id="rId34" Type="http://schemas.openxmlformats.org/officeDocument/2006/relationships/slideLayout" Target="../slideLayouts/slideLayout85.xml"/><Relationship Id="rId37" Type="http://schemas.openxmlformats.org/officeDocument/2006/relationships/slideLayout" Target="../slideLayouts/slideLayout88.xml"/><Relationship Id="rId36" Type="http://schemas.openxmlformats.org/officeDocument/2006/relationships/slideLayout" Target="../slideLayouts/slideLayout87.xml"/><Relationship Id="rId39" Type="http://schemas.openxmlformats.org/officeDocument/2006/relationships/slideLayout" Target="../slideLayouts/slideLayout90.xml"/><Relationship Id="rId38" Type="http://schemas.openxmlformats.org/officeDocument/2006/relationships/slideLayout" Target="../slideLayouts/slideLayout89.xml"/><Relationship Id="rId20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3.xml"/><Relationship Id="rId21" Type="http://schemas.openxmlformats.org/officeDocument/2006/relationships/slideLayout" Target="../slideLayouts/slideLayout72.xml"/><Relationship Id="rId24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74.xml"/><Relationship Id="rId26" Type="http://schemas.openxmlformats.org/officeDocument/2006/relationships/slideLayout" Target="../slideLayouts/slideLayout77.xml"/><Relationship Id="rId25" Type="http://schemas.openxmlformats.org/officeDocument/2006/relationships/slideLayout" Target="../slideLayouts/slideLayout76.xml"/><Relationship Id="rId28" Type="http://schemas.openxmlformats.org/officeDocument/2006/relationships/slideLayout" Target="../slideLayouts/slideLayout79.xml"/><Relationship Id="rId27" Type="http://schemas.openxmlformats.org/officeDocument/2006/relationships/slideLayout" Target="../slideLayouts/slideLayout78.xml"/><Relationship Id="rId29" Type="http://schemas.openxmlformats.org/officeDocument/2006/relationships/slideLayout" Target="../slideLayouts/slideLayout80.xml"/><Relationship Id="rId51" Type="http://schemas.openxmlformats.org/officeDocument/2006/relationships/slideLayout" Target="../slideLayouts/slideLayout102.xml"/><Relationship Id="rId50" Type="http://schemas.openxmlformats.org/officeDocument/2006/relationships/slideLayout" Target="../slideLayouts/slideLayout101.xml"/><Relationship Id="rId52" Type="http://schemas.openxmlformats.org/officeDocument/2006/relationships/theme" Target="../theme/theme1.xml"/><Relationship Id="rId11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3.xml"/><Relationship Id="rId15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65.xml"/><Relationship Id="rId17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67.xml"/><Relationship Id="rId19" Type="http://schemas.openxmlformats.org/officeDocument/2006/relationships/slideLayout" Target="../slideLayouts/slideLayout70.xml"/><Relationship Id="rId18" Type="http://schemas.openxmlformats.org/officeDocument/2006/relationships/slideLayout" Target="../slideLayouts/slideLayout6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42.xml"/><Relationship Id="rId42" Type="http://schemas.openxmlformats.org/officeDocument/2006/relationships/slideLayout" Target="../slideLayouts/slideLayout144.xml"/><Relationship Id="rId41" Type="http://schemas.openxmlformats.org/officeDocument/2006/relationships/slideLayout" Target="../slideLayouts/slideLayout143.xml"/><Relationship Id="rId44" Type="http://schemas.openxmlformats.org/officeDocument/2006/relationships/slideLayout" Target="../slideLayouts/slideLayout146.xml"/><Relationship Id="rId43" Type="http://schemas.openxmlformats.org/officeDocument/2006/relationships/slideLayout" Target="../slideLayouts/slideLayout145.xml"/><Relationship Id="rId46" Type="http://schemas.openxmlformats.org/officeDocument/2006/relationships/slideLayout" Target="../slideLayouts/slideLayout148.xml"/><Relationship Id="rId45" Type="http://schemas.openxmlformats.org/officeDocument/2006/relationships/slideLayout" Target="../slideLayouts/slideLayout147.xml"/><Relationship Id="rId1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104.xml"/><Relationship Id="rId3" Type="http://schemas.openxmlformats.org/officeDocument/2006/relationships/slideLayout" Target="../slideLayouts/slideLayout105.xml"/><Relationship Id="rId4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11.xml"/><Relationship Id="rId48" Type="http://schemas.openxmlformats.org/officeDocument/2006/relationships/slideLayout" Target="../slideLayouts/slideLayout150.xml"/><Relationship Id="rId47" Type="http://schemas.openxmlformats.org/officeDocument/2006/relationships/slideLayout" Target="../slideLayouts/slideLayout149.xml"/><Relationship Id="rId49" Type="http://schemas.openxmlformats.org/officeDocument/2006/relationships/slideLayout" Target="../slideLayouts/slideLayout151.xml"/><Relationship Id="rId5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109.xml"/><Relationship Id="rId8" Type="http://schemas.openxmlformats.org/officeDocument/2006/relationships/slideLayout" Target="../slideLayouts/slideLayout110.xml"/><Relationship Id="rId31" Type="http://schemas.openxmlformats.org/officeDocument/2006/relationships/slideLayout" Target="../slideLayouts/slideLayout133.xml"/><Relationship Id="rId30" Type="http://schemas.openxmlformats.org/officeDocument/2006/relationships/slideLayout" Target="../slideLayouts/slideLayout132.xml"/><Relationship Id="rId33" Type="http://schemas.openxmlformats.org/officeDocument/2006/relationships/slideLayout" Target="../slideLayouts/slideLayout135.xml"/><Relationship Id="rId32" Type="http://schemas.openxmlformats.org/officeDocument/2006/relationships/slideLayout" Target="../slideLayouts/slideLayout134.xml"/><Relationship Id="rId35" Type="http://schemas.openxmlformats.org/officeDocument/2006/relationships/slideLayout" Target="../slideLayouts/slideLayout137.xml"/><Relationship Id="rId34" Type="http://schemas.openxmlformats.org/officeDocument/2006/relationships/slideLayout" Target="../slideLayouts/slideLayout136.xml"/><Relationship Id="rId37" Type="http://schemas.openxmlformats.org/officeDocument/2006/relationships/slideLayout" Target="../slideLayouts/slideLayout139.xml"/><Relationship Id="rId36" Type="http://schemas.openxmlformats.org/officeDocument/2006/relationships/slideLayout" Target="../slideLayouts/slideLayout138.xml"/><Relationship Id="rId39" Type="http://schemas.openxmlformats.org/officeDocument/2006/relationships/slideLayout" Target="../slideLayouts/slideLayout141.xml"/><Relationship Id="rId38" Type="http://schemas.openxmlformats.org/officeDocument/2006/relationships/slideLayout" Target="../slideLayouts/slideLayout140.xml"/><Relationship Id="rId20" Type="http://schemas.openxmlformats.org/officeDocument/2006/relationships/slideLayout" Target="../slideLayouts/slideLayout122.xml"/><Relationship Id="rId22" Type="http://schemas.openxmlformats.org/officeDocument/2006/relationships/slideLayout" Target="../slideLayouts/slideLayout124.xml"/><Relationship Id="rId21" Type="http://schemas.openxmlformats.org/officeDocument/2006/relationships/slideLayout" Target="../slideLayouts/slideLayout123.xml"/><Relationship Id="rId24" Type="http://schemas.openxmlformats.org/officeDocument/2006/relationships/slideLayout" Target="../slideLayouts/slideLayout126.xml"/><Relationship Id="rId23" Type="http://schemas.openxmlformats.org/officeDocument/2006/relationships/slideLayout" Target="../slideLayouts/slideLayout125.xml"/><Relationship Id="rId26" Type="http://schemas.openxmlformats.org/officeDocument/2006/relationships/slideLayout" Target="../slideLayouts/slideLayout128.xml"/><Relationship Id="rId25" Type="http://schemas.openxmlformats.org/officeDocument/2006/relationships/slideLayout" Target="../slideLayouts/slideLayout127.xml"/><Relationship Id="rId28" Type="http://schemas.openxmlformats.org/officeDocument/2006/relationships/slideLayout" Target="../slideLayouts/slideLayout130.xml"/><Relationship Id="rId27" Type="http://schemas.openxmlformats.org/officeDocument/2006/relationships/slideLayout" Target="../slideLayouts/slideLayout129.xml"/><Relationship Id="rId29" Type="http://schemas.openxmlformats.org/officeDocument/2006/relationships/slideLayout" Target="../slideLayouts/slideLayout131.xml"/><Relationship Id="rId51" Type="http://schemas.openxmlformats.org/officeDocument/2006/relationships/slideLayout" Target="../slideLayouts/slideLayout153.xml"/><Relationship Id="rId50" Type="http://schemas.openxmlformats.org/officeDocument/2006/relationships/slideLayout" Target="../slideLayouts/slideLayout152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154.xml"/><Relationship Id="rId11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16.xml"/><Relationship Id="rId17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18.xml"/><Relationship Id="rId19" Type="http://schemas.openxmlformats.org/officeDocument/2006/relationships/slideLayout" Target="../slideLayouts/slideLayout121.xml"/><Relationship Id="rId18" Type="http://schemas.openxmlformats.org/officeDocument/2006/relationships/slideLayout" Target="../slideLayouts/slideLayout120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94.xml"/><Relationship Id="rId42" Type="http://schemas.openxmlformats.org/officeDocument/2006/relationships/slideLayout" Target="../slideLayouts/slideLayout196.xml"/><Relationship Id="rId41" Type="http://schemas.openxmlformats.org/officeDocument/2006/relationships/slideLayout" Target="../slideLayouts/slideLayout195.xml"/><Relationship Id="rId44" Type="http://schemas.openxmlformats.org/officeDocument/2006/relationships/slideLayout" Target="../slideLayouts/slideLayout198.xml"/><Relationship Id="rId43" Type="http://schemas.openxmlformats.org/officeDocument/2006/relationships/slideLayout" Target="../slideLayouts/slideLayout197.xml"/><Relationship Id="rId46" Type="http://schemas.openxmlformats.org/officeDocument/2006/relationships/slideLayout" Target="../slideLayouts/slideLayout200.xml"/><Relationship Id="rId45" Type="http://schemas.openxmlformats.org/officeDocument/2006/relationships/slideLayout" Target="../slideLayouts/slideLayout199.xml"/><Relationship Id="rId1" Type="http://schemas.openxmlformats.org/officeDocument/2006/relationships/slideLayout" Target="../slideLayouts/slideLayout155.xml"/><Relationship Id="rId2" Type="http://schemas.openxmlformats.org/officeDocument/2006/relationships/slideLayout" Target="../slideLayouts/slideLayout156.xml"/><Relationship Id="rId3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58.xml"/><Relationship Id="rId9" Type="http://schemas.openxmlformats.org/officeDocument/2006/relationships/slideLayout" Target="../slideLayouts/slideLayout163.xml"/><Relationship Id="rId48" Type="http://schemas.openxmlformats.org/officeDocument/2006/relationships/slideLayout" Target="../slideLayouts/slideLayout202.xml"/><Relationship Id="rId47" Type="http://schemas.openxmlformats.org/officeDocument/2006/relationships/slideLayout" Target="../slideLayouts/slideLayout201.xml"/><Relationship Id="rId49" Type="http://schemas.openxmlformats.org/officeDocument/2006/relationships/slideLayout" Target="../slideLayouts/slideLayout203.xml"/><Relationship Id="rId5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61.xml"/><Relationship Id="rId8" Type="http://schemas.openxmlformats.org/officeDocument/2006/relationships/slideLayout" Target="../slideLayouts/slideLayout162.xml"/><Relationship Id="rId31" Type="http://schemas.openxmlformats.org/officeDocument/2006/relationships/slideLayout" Target="../slideLayouts/slideLayout185.xml"/><Relationship Id="rId30" Type="http://schemas.openxmlformats.org/officeDocument/2006/relationships/slideLayout" Target="../slideLayouts/slideLayout184.xml"/><Relationship Id="rId33" Type="http://schemas.openxmlformats.org/officeDocument/2006/relationships/slideLayout" Target="../slideLayouts/slideLayout187.xml"/><Relationship Id="rId32" Type="http://schemas.openxmlformats.org/officeDocument/2006/relationships/slideLayout" Target="../slideLayouts/slideLayout186.xml"/><Relationship Id="rId35" Type="http://schemas.openxmlformats.org/officeDocument/2006/relationships/slideLayout" Target="../slideLayouts/slideLayout189.xml"/><Relationship Id="rId34" Type="http://schemas.openxmlformats.org/officeDocument/2006/relationships/slideLayout" Target="../slideLayouts/slideLayout188.xml"/><Relationship Id="rId37" Type="http://schemas.openxmlformats.org/officeDocument/2006/relationships/slideLayout" Target="../slideLayouts/slideLayout191.xml"/><Relationship Id="rId36" Type="http://schemas.openxmlformats.org/officeDocument/2006/relationships/slideLayout" Target="../slideLayouts/slideLayout190.xml"/><Relationship Id="rId39" Type="http://schemas.openxmlformats.org/officeDocument/2006/relationships/slideLayout" Target="../slideLayouts/slideLayout193.xml"/><Relationship Id="rId38" Type="http://schemas.openxmlformats.org/officeDocument/2006/relationships/slideLayout" Target="../slideLayouts/slideLayout192.xml"/><Relationship Id="rId20" Type="http://schemas.openxmlformats.org/officeDocument/2006/relationships/slideLayout" Target="../slideLayouts/slideLayout174.xml"/><Relationship Id="rId22" Type="http://schemas.openxmlformats.org/officeDocument/2006/relationships/slideLayout" Target="../slideLayouts/slideLayout176.xml"/><Relationship Id="rId21" Type="http://schemas.openxmlformats.org/officeDocument/2006/relationships/slideLayout" Target="../slideLayouts/slideLayout175.xml"/><Relationship Id="rId24" Type="http://schemas.openxmlformats.org/officeDocument/2006/relationships/slideLayout" Target="../slideLayouts/slideLayout178.xml"/><Relationship Id="rId23" Type="http://schemas.openxmlformats.org/officeDocument/2006/relationships/slideLayout" Target="../slideLayouts/slideLayout177.xml"/><Relationship Id="rId26" Type="http://schemas.openxmlformats.org/officeDocument/2006/relationships/slideLayout" Target="../slideLayouts/slideLayout180.xml"/><Relationship Id="rId25" Type="http://schemas.openxmlformats.org/officeDocument/2006/relationships/slideLayout" Target="../slideLayouts/slideLayout179.xml"/><Relationship Id="rId28" Type="http://schemas.openxmlformats.org/officeDocument/2006/relationships/slideLayout" Target="../slideLayouts/slideLayout182.xml"/><Relationship Id="rId27" Type="http://schemas.openxmlformats.org/officeDocument/2006/relationships/slideLayout" Target="../slideLayouts/slideLayout181.xml"/><Relationship Id="rId29" Type="http://schemas.openxmlformats.org/officeDocument/2006/relationships/slideLayout" Target="../slideLayouts/slideLayout183.xml"/><Relationship Id="rId51" Type="http://schemas.openxmlformats.org/officeDocument/2006/relationships/slideLayout" Target="../slideLayouts/slideLayout205.xml"/><Relationship Id="rId50" Type="http://schemas.openxmlformats.org/officeDocument/2006/relationships/slideLayout" Target="../slideLayouts/slideLayout204.xml"/><Relationship Id="rId52" Type="http://schemas.openxmlformats.org/officeDocument/2006/relationships/theme" Target="../theme/theme3.xml"/><Relationship Id="rId11" Type="http://schemas.openxmlformats.org/officeDocument/2006/relationships/slideLayout" Target="../slideLayouts/slideLayout165.xml"/><Relationship Id="rId10" Type="http://schemas.openxmlformats.org/officeDocument/2006/relationships/slideLayout" Target="../slideLayouts/slideLayout164.xml"/><Relationship Id="rId13" Type="http://schemas.openxmlformats.org/officeDocument/2006/relationships/slideLayout" Target="../slideLayouts/slideLayout167.xml"/><Relationship Id="rId12" Type="http://schemas.openxmlformats.org/officeDocument/2006/relationships/slideLayout" Target="../slideLayouts/slideLayout166.xml"/><Relationship Id="rId15" Type="http://schemas.openxmlformats.org/officeDocument/2006/relationships/slideLayout" Target="../slideLayouts/slideLayout169.xml"/><Relationship Id="rId14" Type="http://schemas.openxmlformats.org/officeDocument/2006/relationships/slideLayout" Target="../slideLayouts/slideLayout168.xml"/><Relationship Id="rId17" Type="http://schemas.openxmlformats.org/officeDocument/2006/relationships/slideLayout" Target="../slideLayouts/slideLayout171.xml"/><Relationship Id="rId16" Type="http://schemas.openxmlformats.org/officeDocument/2006/relationships/slideLayout" Target="../slideLayouts/slideLayout170.xml"/><Relationship Id="rId19" Type="http://schemas.openxmlformats.org/officeDocument/2006/relationships/slideLayout" Target="../slideLayouts/slideLayout173.xml"/><Relationship Id="rId18" Type="http://schemas.openxmlformats.org/officeDocument/2006/relationships/slideLayout" Target="../slideLayouts/slideLayout17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8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b="0" i="0" sz="28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8"/>
          <p:cNvSpPr txBox="1"/>
          <p:nvPr>
            <p:ph idx="1" type="body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11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11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11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11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11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11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11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b="0" i="0" sz="28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4" name="Google Shape;574;p51"/>
          <p:cNvSpPr txBox="1"/>
          <p:nvPr>
            <p:ph idx="1" type="body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11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11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11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11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11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11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11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75" name="Google Shape;575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  <p:sldLayoutId id="2147483740" r:id="rId40"/>
    <p:sldLayoutId id="2147483741" r:id="rId41"/>
    <p:sldLayoutId id="2147483742" r:id="rId42"/>
    <p:sldLayoutId id="2147483743" r:id="rId43"/>
    <p:sldLayoutId id="2147483744" r:id="rId44"/>
    <p:sldLayoutId id="2147483745" r:id="rId45"/>
    <p:sldLayoutId id="2147483746" r:id="rId46"/>
    <p:sldLayoutId id="2147483747" r:id="rId47"/>
    <p:sldLayoutId id="2147483748" r:id="rId48"/>
    <p:sldLayoutId id="2147483749" r:id="rId49"/>
    <p:sldLayoutId id="2147483750" r:id="rId50"/>
    <p:sldLayoutId id="2147483751" r:id="rId5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62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b="0" i="0" sz="28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1" name="Google Shape;1141;p62"/>
          <p:cNvSpPr txBox="1"/>
          <p:nvPr>
            <p:ph idx="1" type="body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11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11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11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11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11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11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11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42" name="Google Shape;1142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  <p:sldLayoutId id="2147483769" r:id="rId17"/>
    <p:sldLayoutId id="2147483770" r:id="rId18"/>
    <p:sldLayoutId id="2147483771" r:id="rId19"/>
    <p:sldLayoutId id="2147483772" r:id="rId20"/>
    <p:sldLayoutId id="2147483773" r:id="rId21"/>
    <p:sldLayoutId id="2147483774" r:id="rId22"/>
    <p:sldLayoutId id="2147483775" r:id="rId23"/>
    <p:sldLayoutId id="2147483776" r:id="rId24"/>
    <p:sldLayoutId id="2147483777" r:id="rId25"/>
    <p:sldLayoutId id="2147483778" r:id="rId26"/>
    <p:sldLayoutId id="2147483779" r:id="rId27"/>
    <p:sldLayoutId id="2147483780" r:id="rId28"/>
    <p:sldLayoutId id="2147483781" r:id="rId29"/>
    <p:sldLayoutId id="2147483782" r:id="rId30"/>
    <p:sldLayoutId id="2147483783" r:id="rId31"/>
    <p:sldLayoutId id="2147483784" r:id="rId32"/>
    <p:sldLayoutId id="2147483785" r:id="rId33"/>
    <p:sldLayoutId id="2147483786" r:id="rId34"/>
    <p:sldLayoutId id="2147483787" r:id="rId35"/>
    <p:sldLayoutId id="2147483788" r:id="rId36"/>
    <p:sldLayoutId id="2147483789" r:id="rId37"/>
    <p:sldLayoutId id="2147483790" r:id="rId38"/>
    <p:sldLayoutId id="2147483791" r:id="rId39"/>
    <p:sldLayoutId id="2147483792" r:id="rId40"/>
    <p:sldLayoutId id="2147483793" r:id="rId41"/>
    <p:sldLayoutId id="2147483794" r:id="rId42"/>
    <p:sldLayoutId id="2147483795" r:id="rId43"/>
    <p:sldLayoutId id="2147483796" r:id="rId44"/>
    <p:sldLayoutId id="2147483797" r:id="rId45"/>
    <p:sldLayoutId id="2147483798" r:id="rId46"/>
    <p:sldLayoutId id="2147483799" r:id="rId47"/>
    <p:sldLayoutId id="2147483800" r:id="rId48"/>
    <p:sldLayoutId id="2147483801" r:id="rId49"/>
    <p:sldLayoutId id="2147483802" r:id="rId50"/>
    <p:sldLayoutId id="2147483803" r:id="rId51"/>
    <p:sldLayoutId id="2147483804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66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b="0" i="0" sz="28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2" name="Google Shape;1712;p66"/>
          <p:cNvSpPr txBox="1"/>
          <p:nvPr>
            <p:ph idx="1" type="body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11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11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11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11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11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11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11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b="0" i="0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13" name="Google Shape;1713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  <p:sldLayoutId id="2147483819" r:id="rId14"/>
    <p:sldLayoutId id="2147483820" r:id="rId15"/>
    <p:sldLayoutId id="2147483821" r:id="rId16"/>
    <p:sldLayoutId id="2147483822" r:id="rId17"/>
    <p:sldLayoutId id="2147483823" r:id="rId18"/>
    <p:sldLayoutId id="2147483824" r:id="rId19"/>
    <p:sldLayoutId id="2147483825" r:id="rId20"/>
    <p:sldLayoutId id="2147483826" r:id="rId21"/>
    <p:sldLayoutId id="2147483827" r:id="rId22"/>
    <p:sldLayoutId id="2147483828" r:id="rId23"/>
    <p:sldLayoutId id="2147483829" r:id="rId24"/>
    <p:sldLayoutId id="2147483830" r:id="rId25"/>
    <p:sldLayoutId id="2147483831" r:id="rId26"/>
    <p:sldLayoutId id="2147483832" r:id="rId27"/>
    <p:sldLayoutId id="2147483833" r:id="rId28"/>
    <p:sldLayoutId id="2147483834" r:id="rId29"/>
    <p:sldLayoutId id="2147483835" r:id="rId30"/>
    <p:sldLayoutId id="2147483836" r:id="rId31"/>
    <p:sldLayoutId id="2147483837" r:id="rId32"/>
    <p:sldLayoutId id="2147483838" r:id="rId33"/>
    <p:sldLayoutId id="2147483839" r:id="rId34"/>
    <p:sldLayoutId id="2147483840" r:id="rId35"/>
    <p:sldLayoutId id="2147483841" r:id="rId36"/>
    <p:sldLayoutId id="2147483842" r:id="rId37"/>
    <p:sldLayoutId id="2147483843" r:id="rId38"/>
    <p:sldLayoutId id="2147483844" r:id="rId39"/>
    <p:sldLayoutId id="2147483845" r:id="rId40"/>
    <p:sldLayoutId id="2147483846" r:id="rId41"/>
    <p:sldLayoutId id="2147483847" r:id="rId42"/>
    <p:sldLayoutId id="2147483848" r:id="rId43"/>
    <p:sldLayoutId id="2147483849" r:id="rId44"/>
    <p:sldLayoutId id="2147483850" r:id="rId45"/>
    <p:sldLayoutId id="2147483851" r:id="rId46"/>
    <p:sldLayoutId id="2147483852" r:id="rId47"/>
    <p:sldLayoutId id="2147483853" r:id="rId48"/>
    <p:sldLayoutId id="2147483854" r:id="rId49"/>
    <p:sldLayoutId id="2147483855" r:id="rId50"/>
    <p:sldLayoutId id="2147483856" r:id="rId5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jp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jpg"/><Relationship Id="rId4" Type="http://schemas.openxmlformats.org/officeDocument/2006/relationships/image" Target="../media/image9.png"/><Relationship Id="rId5" Type="http://schemas.openxmlformats.org/officeDocument/2006/relationships/image" Target="../media/image16.jpg"/><Relationship Id="rId6" Type="http://schemas.openxmlformats.org/officeDocument/2006/relationships/image" Target="../media/image23.png"/><Relationship Id="rId7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gif"/><Relationship Id="rId4" Type="http://schemas.openxmlformats.org/officeDocument/2006/relationships/image" Target="../media/image21.png"/><Relationship Id="rId5" Type="http://schemas.openxmlformats.org/officeDocument/2006/relationships/image" Target="../media/image22.jpg"/><Relationship Id="rId6" Type="http://schemas.openxmlformats.org/officeDocument/2006/relationships/image" Target="../media/image28.png"/><Relationship Id="rId7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2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6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"/>
          <p:cNvSpPr/>
          <p:nvPr/>
        </p:nvSpPr>
        <p:spPr>
          <a:xfrm>
            <a:off x="7714524" y="1026253"/>
            <a:ext cx="665151" cy="661225"/>
          </a:xfrm>
          <a:custGeom>
            <a:rect b="b" l="l" r="r" t="t"/>
            <a:pathLst>
              <a:path extrusionOk="0" h="9094" w="9148">
                <a:moveTo>
                  <a:pt x="4561" y="2153"/>
                </a:moveTo>
                <a:cubicBezTo>
                  <a:pt x="4628" y="2153"/>
                  <a:pt x="4697" y="2157"/>
                  <a:pt x="4770" y="2164"/>
                </a:cubicBezTo>
                <a:cubicBezTo>
                  <a:pt x="4799" y="2164"/>
                  <a:pt x="4828" y="2164"/>
                  <a:pt x="4871" y="2179"/>
                </a:cubicBezTo>
                <a:lnTo>
                  <a:pt x="4972" y="2193"/>
                </a:lnTo>
                <a:cubicBezTo>
                  <a:pt x="5001" y="2193"/>
                  <a:pt x="5030" y="2193"/>
                  <a:pt x="5074" y="2208"/>
                </a:cubicBezTo>
                <a:cubicBezTo>
                  <a:pt x="5146" y="2222"/>
                  <a:pt x="5233" y="2251"/>
                  <a:pt x="5320" y="2280"/>
                </a:cubicBezTo>
                <a:lnTo>
                  <a:pt x="5393" y="2295"/>
                </a:lnTo>
                <a:cubicBezTo>
                  <a:pt x="5494" y="2338"/>
                  <a:pt x="5610" y="2382"/>
                  <a:pt x="5712" y="2440"/>
                </a:cubicBezTo>
                <a:cubicBezTo>
                  <a:pt x="5755" y="2469"/>
                  <a:pt x="5784" y="2483"/>
                  <a:pt x="5813" y="2498"/>
                </a:cubicBezTo>
                <a:cubicBezTo>
                  <a:pt x="5842" y="2527"/>
                  <a:pt x="5886" y="2541"/>
                  <a:pt x="5915" y="2570"/>
                </a:cubicBezTo>
                <a:lnTo>
                  <a:pt x="6002" y="2628"/>
                </a:lnTo>
                <a:lnTo>
                  <a:pt x="6016" y="2643"/>
                </a:lnTo>
                <a:cubicBezTo>
                  <a:pt x="6045" y="2657"/>
                  <a:pt x="6074" y="2686"/>
                  <a:pt x="6103" y="2715"/>
                </a:cubicBezTo>
                <a:cubicBezTo>
                  <a:pt x="6132" y="2730"/>
                  <a:pt x="6161" y="2759"/>
                  <a:pt x="6190" y="2788"/>
                </a:cubicBezTo>
                <a:cubicBezTo>
                  <a:pt x="6248" y="2845"/>
                  <a:pt x="6306" y="2903"/>
                  <a:pt x="6364" y="2961"/>
                </a:cubicBezTo>
                <a:cubicBezTo>
                  <a:pt x="6379" y="2990"/>
                  <a:pt x="6408" y="3005"/>
                  <a:pt x="6422" y="3034"/>
                </a:cubicBezTo>
                <a:cubicBezTo>
                  <a:pt x="6466" y="3077"/>
                  <a:pt x="6495" y="3121"/>
                  <a:pt x="6524" y="3164"/>
                </a:cubicBezTo>
                <a:lnTo>
                  <a:pt x="6567" y="3222"/>
                </a:lnTo>
                <a:cubicBezTo>
                  <a:pt x="6625" y="3309"/>
                  <a:pt x="6668" y="3382"/>
                  <a:pt x="6712" y="3469"/>
                </a:cubicBezTo>
                <a:cubicBezTo>
                  <a:pt x="6726" y="3498"/>
                  <a:pt x="6741" y="3527"/>
                  <a:pt x="6755" y="3556"/>
                </a:cubicBezTo>
                <a:lnTo>
                  <a:pt x="6770" y="3570"/>
                </a:lnTo>
                <a:cubicBezTo>
                  <a:pt x="6784" y="3614"/>
                  <a:pt x="6799" y="3643"/>
                  <a:pt x="6813" y="3686"/>
                </a:cubicBezTo>
                <a:lnTo>
                  <a:pt x="6813" y="3701"/>
                </a:lnTo>
                <a:cubicBezTo>
                  <a:pt x="6828" y="3730"/>
                  <a:pt x="6828" y="3759"/>
                  <a:pt x="6842" y="3788"/>
                </a:cubicBezTo>
                <a:cubicBezTo>
                  <a:pt x="6857" y="3802"/>
                  <a:pt x="6857" y="3817"/>
                  <a:pt x="6857" y="3846"/>
                </a:cubicBezTo>
                <a:cubicBezTo>
                  <a:pt x="6886" y="3918"/>
                  <a:pt x="6900" y="3991"/>
                  <a:pt x="6929" y="4078"/>
                </a:cubicBezTo>
                <a:cubicBezTo>
                  <a:pt x="6929" y="4107"/>
                  <a:pt x="6929" y="4121"/>
                  <a:pt x="6944" y="4150"/>
                </a:cubicBezTo>
                <a:cubicBezTo>
                  <a:pt x="6944" y="4208"/>
                  <a:pt x="6958" y="4266"/>
                  <a:pt x="6973" y="4324"/>
                </a:cubicBezTo>
                <a:cubicBezTo>
                  <a:pt x="6973" y="4382"/>
                  <a:pt x="6973" y="4498"/>
                  <a:pt x="6973" y="4585"/>
                </a:cubicBezTo>
                <a:cubicBezTo>
                  <a:pt x="6973" y="4657"/>
                  <a:pt x="6987" y="4701"/>
                  <a:pt x="6987" y="4788"/>
                </a:cubicBezTo>
                <a:cubicBezTo>
                  <a:pt x="6987" y="4788"/>
                  <a:pt x="6987" y="4802"/>
                  <a:pt x="6987" y="4802"/>
                </a:cubicBezTo>
                <a:lnTo>
                  <a:pt x="6973" y="4933"/>
                </a:lnTo>
                <a:cubicBezTo>
                  <a:pt x="6973" y="4976"/>
                  <a:pt x="6958" y="5005"/>
                  <a:pt x="6944" y="5049"/>
                </a:cubicBezTo>
                <a:cubicBezTo>
                  <a:pt x="6929" y="5136"/>
                  <a:pt x="6900" y="5208"/>
                  <a:pt x="6871" y="5295"/>
                </a:cubicBezTo>
                <a:cubicBezTo>
                  <a:pt x="6857" y="5339"/>
                  <a:pt x="6842" y="5382"/>
                  <a:pt x="6828" y="5426"/>
                </a:cubicBezTo>
                <a:cubicBezTo>
                  <a:pt x="6813" y="5484"/>
                  <a:pt x="6799" y="5513"/>
                  <a:pt x="6770" y="5556"/>
                </a:cubicBezTo>
                <a:lnTo>
                  <a:pt x="6726" y="5643"/>
                </a:lnTo>
                <a:cubicBezTo>
                  <a:pt x="6697" y="5716"/>
                  <a:pt x="6639" y="5788"/>
                  <a:pt x="6596" y="5861"/>
                </a:cubicBezTo>
                <a:lnTo>
                  <a:pt x="6553" y="5919"/>
                </a:lnTo>
                <a:cubicBezTo>
                  <a:pt x="6553" y="5933"/>
                  <a:pt x="6553" y="5948"/>
                  <a:pt x="6538" y="5948"/>
                </a:cubicBezTo>
                <a:lnTo>
                  <a:pt x="6495" y="6020"/>
                </a:lnTo>
                <a:lnTo>
                  <a:pt x="6422" y="6093"/>
                </a:lnTo>
                <a:cubicBezTo>
                  <a:pt x="6379" y="6151"/>
                  <a:pt x="6335" y="6194"/>
                  <a:pt x="6292" y="6237"/>
                </a:cubicBezTo>
                <a:cubicBezTo>
                  <a:pt x="6263" y="6266"/>
                  <a:pt x="6248" y="6281"/>
                  <a:pt x="6219" y="6310"/>
                </a:cubicBezTo>
                <a:lnTo>
                  <a:pt x="6161" y="6368"/>
                </a:lnTo>
                <a:lnTo>
                  <a:pt x="6060" y="6440"/>
                </a:lnTo>
                <a:cubicBezTo>
                  <a:pt x="5973" y="6513"/>
                  <a:pt x="5900" y="6571"/>
                  <a:pt x="5813" y="6614"/>
                </a:cubicBezTo>
                <a:lnTo>
                  <a:pt x="5726" y="6672"/>
                </a:lnTo>
                <a:lnTo>
                  <a:pt x="5625" y="6716"/>
                </a:lnTo>
                <a:lnTo>
                  <a:pt x="5538" y="6759"/>
                </a:lnTo>
                <a:lnTo>
                  <a:pt x="5378" y="6817"/>
                </a:lnTo>
                <a:cubicBezTo>
                  <a:pt x="5349" y="6832"/>
                  <a:pt x="5306" y="6846"/>
                  <a:pt x="5277" y="6846"/>
                </a:cubicBezTo>
                <a:cubicBezTo>
                  <a:pt x="5219" y="6875"/>
                  <a:pt x="5146" y="6890"/>
                  <a:pt x="5088" y="6904"/>
                </a:cubicBezTo>
                <a:cubicBezTo>
                  <a:pt x="5045" y="6904"/>
                  <a:pt x="5016" y="6919"/>
                  <a:pt x="4987" y="6919"/>
                </a:cubicBezTo>
                <a:cubicBezTo>
                  <a:pt x="4944" y="6933"/>
                  <a:pt x="4915" y="6933"/>
                  <a:pt x="4886" y="6933"/>
                </a:cubicBezTo>
                <a:cubicBezTo>
                  <a:pt x="4763" y="6944"/>
                  <a:pt x="4640" y="6954"/>
                  <a:pt x="4517" y="6954"/>
                </a:cubicBezTo>
                <a:cubicBezTo>
                  <a:pt x="4466" y="6954"/>
                  <a:pt x="4415" y="6952"/>
                  <a:pt x="4364" y="6948"/>
                </a:cubicBezTo>
                <a:cubicBezTo>
                  <a:pt x="4335" y="6948"/>
                  <a:pt x="4306" y="6933"/>
                  <a:pt x="4277" y="6933"/>
                </a:cubicBezTo>
                <a:cubicBezTo>
                  <a:pt x="4233" y="6933"/>
                  <a:pt x="4204" y="6933"/>
                  <a:pt x="4175" y="6919"/>
                </a:cubicBezTo>
                <a:cubicBezTo>
                  <a:pt x="4132" y="6919"/>
                  <a:pt x="4103" y="6904"/>
                  <a:pt x="4074" y="6904"/>
                </a:cubicBezTo>
                <a:cubicBezTo>
                  <a:pt x="3958" y="6875"/>
                  <a:pt x="3842" y="6846"/>
                  <a:pt x="3726" y="6803"/>
                </a:cubicBezTo>
                <a:cubicBezTo>
                  <a:pt x="3697" y="6788"/>
                  <a:pt x="3668" y="6788"/>
                  <a:pt x="3624" y="6774"/>
                </a:cubicBezTo>
                <a:lnTo>
                  <a:pt x="3523" y="6730"/>
                </a:lnTo>
                <a:lnTo>
                  <a:pt x="3508" y="6730"/>
                </a:lnTo>
                <a:cubicBezTo>
                  <a:pt x="3479" y="6716"/>
                  <a:pt x="3450" y="6701"/>
                  <a:pt x="3407" y="6687"/>
                </a:cubicBezTo>
                <a:cubicBezTo>
                  <a:pt x="3349" y="6643"/>
                  <a:pt x="3277" y="6600"/>
                  <a:pt x="3219" y="6556"/>
                </a:cubicBezTo>
                <a:cubicBezTo>
                  <a:pt x="3175" y="6542"/>
                  <a:pt x="3146" y="6527"/>
                  <a:pt x="3117" y="6498"/>
                </a:cubicBezTo>
                <a:lnTo>
                  <a:pt x="3045" y="6440"/>
                </a:lnTo>
                <a:cubicBezTo>
                  <a:pt x="3001" y="6411"/>
                  <a:pt x="2972" y="6368"/>
                  <a:pt x="2929" y="6339"/>
                </a:cubicBezTo>
                <a:cubicBezTo>
                  <a:pt x="2900" y="6310"/>
                  <a:pt x="2871" y="6281"/>
                  <a:pt x="2827" y="6237"/>
                </a:cubicBezTo>
                <a:lnTo>
                  <a:pt x="2755" y="6151"/>
                </a:lnTo>
                <a:cubicBezTo>
                  <a:pt x="2653" y="6049"/>
                  <a:pt x="2581" y="5933"/>
                  <a:pt x="2494" y="5817"/>
                </a:cubicBezTo>
                <a:cubicBezTo>
                  <a:pt x="2479" y="5774"/>
                  <a:pt x="2465" y="5745"/>
                  <a:pt x="2436" y="5716"/>
                </a:cubicBezTo>
                <a:cubicBezTo>
                  <a:pt x="2421" y="5672"/>
                  <a:pt x="2392" y="5629"/>
                  <a:pt x="2378" y="5600"/>
                </a:cubicBezTo>
                <a:cubicBezTo>
                  <a:pt x="2363" y="5556"/>
                  <a:pt x="2363" y="5556"/>
                  <a:pt x="2349" y="5527"/>
                </a:cubicBezTo>
                <a:cubicBezTo>
                  <a:pt x="2349" y="5513"/>
                  <a:pt x="2334" y="5498"/>
                  <a:pt x="2334" y="5484"/>
                </a:cubicBezTo>
                <a:cubicBezTo>
                  <a:pt x="2334" y="5469"/>
                  <a:pt x="2320" y="5440"/>
                  <a:pt x="2305" y="5426"/>
                </a:cubicBezTo>
                <a:cubicBezTo>
                  <a:pt x="2305" y="5397"/>
                  <a:pt x="2291" y="5368"/>
                  <a:pt x="2276" y="5339"/>
                </a:cubicBezTo>
                <a:cubicBezTo>
                  <a:pt x="2276" y="5339"/>
                  <a:pt x="2276" y="5324"/>
                  <a:pt x="2276" y="5310"/>
                </a:cubicBezTo>
                <a:cubicBezTo>
                  <a:pt x="2262" y="5281"/>
                  <a:pt x="2247" y="5252"/>
                  <a:pt x="2247" y="5223"/>
                </a:cubicBezTo>
                <a:cubicBezTo>
                  <a:pt x="2233" y="5165"/>
                  <a:pt x="2218" y="5121"/>
                  <a:pt x="2204" y="5063"/>
                </a:cubicBezTo>
                <a:cubicBezTo>
                  <a:pt x="2204" y="5034"/>
                  <a:pt x="2189" y="5005"/>
                  <a:pt x="2189" y="4976"/>
                </a:cubicBezTo>
                <a:cubicBezTo>
                  <a:pt x="2175" y="4918"/>
                  <a:pt x="2160" y="4860"/>
                  <a:pt x="2160" y="4802"/>
                </a:cubicBezTo>
                <a:cubicBezTo>
                  <a:pt x="2160" y="4730"/>
                  <a:pt x="2146" y="4643"/>
                  <a:pt x="2146" y="4556"/>
                </a:cubicBezTo>
                <a:cubicBezTo>
                  <a:pt x="2146" y="4484"/>
                  <a:pt x="2160" y="4397"/>
                  <a:pt x="2160" y="4310"/>
                </a:cubicBezTo>
                <a:cubicBezTo>
                  <a:pt x="2160" y="4310"/>
                  <a:pt x="2160" y="4295"/>
                  <a:pt x="2160" y="4295"/>
                </a:cubicBezTo>
                <a:cubicBezTo>
                  <a:pt x="2160" y="4252"/>
                  <a:pt x="2175" y="4208"/>
                  <a:pt x="2175" y="4179"/>
                </a:cubicBezTo>
                <a:cubicBezTo>
                  <a:pt x="2189" y="4136"/>
                  <a:pt x="2189" y="4092"/>
                  <a:pt x="2204" y="4049"/>
                </a:cubicBezTo>
                <a:cubicBezTo>
                  <a:pt x="2218" y="3962"/>
                  <a:pt x="2247" y="3889"/>
                  <a:pt x="2262" y="3802"/>
                </a:cubicBezTo>
                <a:lnTo>
                  <a:pt x="2305" y="3715"/>
                </a:lnTo>
                <a:cubicBezTo>
                  <a:pt x="2305" y="3686"/>
                  <a:pt x="2320" y="3657"/>
                  <a:pt x="2334" y="3643"/>
                </a:cubicBezTo>
                <a:cubicBezTo>
                  <a:pt x="2334" y="3614"/>
                  <a:pt x="2349" y="3599"/>
                  <a:pt x="2349" y="3585"/>
                </a:cubicBezTo>
                <a:cubicBezTo>
                  <a:pt x="2363" y="3570"/>
                  <a:pt x="2378" y="3541"/>
                  <a:pt x="2378" y="3527"/>
                </a:cubicBezTo>
                <a:cubicBezTo>
                  <a:pt x="2407" y="3454"/>
                  <a:pt x="2450" y="3396"/>
                  <a:pt x="2479" y="3338"/>
                </a:cubicBezTo>
                <a:lnTo>
                  <a:pt x="2537" y="3251"/>
                </a:lnTo>
                <a:lnTo>
                  <a:pt x="2581" y="3179"/>
                </a:lnTo>
                <a:cubicBezTo>
                  <a:pt x="2610" y="3135"/>
                  <a:pt x="2639" y="3106"/>
                  <a:pt x="2668" y="3077"/>
                </a:cubicBezTo>
                <a:cubicBezTo>
                  <a:pt x="2697" y="3034"/>
                  <a:pt x="2711" y="3005"/>
                  <a:pt x="2740" y="2976"/>
                </a:cubicBezTo>
                <a:cubicBezTo>
                  <a:pt x="2769" y="2947"/>
                  <a:pt x="2798" y="2918"/>
                  <a:pt x="2827" y="2874"/>
                </a:cubicBezTo>
                <a:cubicBezTo>
                  <a:pt x="2987" y="2730"/>
                  <a:pt x="3146" y="2599"/>
                  <a:pt x="3334" y="2483"/>
                </a:cubicBezTo>
                <a:lnTo>
                  <a:pt x="3421" y="2440"/>
                </a:lnTo>
                <a:lnTo>
                  <a:pt x="3508" y="2396"/>
                </a:lnTo>
                <a:lnTo>
                  <a:pt x="3610" y="2353"/>
                </a:lnTo>
                <a:cubicBezTo>
                  <a:pt x="3653" y="2324"/>
                  <a:pt x="3711" y="2309"/>
                  <a:pt x="3769" y="2280"/>
                </a:cubicBezTo>
                <a:cubicBezTo>
                  <a:pt x="3798" y="2266"/>
                  <a:pt x="3827" y="2266"/>
                  <a:pt x="3856" y="2251"/>
                </a:cubicBezTo>
                <a:lnTo>
                  <a:pt x="3958" y="2222"/>
                </a:lnTo>
                <a:cubicBezTo>
                  <a:pt x="4016" y="2208"/>
                  <a:pt x="4088" y="2193"/>
                  <a:pt x="4161" y="2193"/>
                </a:cubicBezTo>
                <a:lnTo>
                  <a:pt x="4262" y="2179"/>
                </a:lnTo>
                <a:lnTo>
                  <a:pt x="4364" y="2164"/>
                </a:lnTo>
                <a:cubicBezTo>
                  <a:pt x="4429" y="2157"/>
                  <a:pt x="4494" y="2153"/>
                  <a:pt x="4561" y="2153"/>
                </a:cubicBezTo>
                <a:close/>
                <a:moveTo>
                  <a:pt x="4588" y="1"/>
                </a:moveTo>
                <a:cubicBezTo>
                  <a:pt x="4422" y="1"/>
                  <a:pt x="4255" y="12"/>
                  <a:pt x="4088" y="33"/>
                </a:cubicBezTo>
                <a:cubicBezTo>
                  <a:pt x="3827" y="62"/>
                  <a:pt x="3624" y="309"/>
                  <a:pt x="3653" y="570"/>
                </a:cubicBezTo>
                <a:lnTo>
                  <a:pt x="3653" y="613"/>
                </a:lnTo>
                <a:cubicBezTo>
                  <a:pt x="3653" y="642"/>
                  <a:pt x="3653" y="657"/>
                  <a:pt x="3653" y="686"/>
                </a:cubicBezTo>
                <a:cubicBezTo>
                  <a:pt x="3653" y="874"/>
                  <a:pt x="3552" y="1048"/>
                  <a:pt x="3378" y="1135"/>
                </a:cubicBezTo>
                <a:lnTo>
                  <a:pt x="3334" y="1149"/>
                </a:lnTo>
                <a:lnTo>
                  <a:pt x="3190" y="1207"/>
                </a:lnTo>
                <a:lnTo>
                  <a:pt x="3059" y="1265"/>
                </a:lnTo>
                <a:lnTo>
                  <a:pt x="3030" y="1280"/>
                </a:lnTo>
                <a:cubicBezTo>
                  <a:pt x="2964" y="1306"/>
                  <a:pt x="2895" y="1319"/>
                  <a:pt x="2827" y="1319"/>
                </a:cubicBezTo>
                <a:cubicBezTo>
                  <a:pt x="2673" y="1319"/>
                  <a:pt x="2526" y="1252"/>
                  <a:pt x="2436" y="1121"/>
                </a:cubicBezTo>
                <a:cubicBezTo>
                  <a:pt x="2336" y="985"/>
                  <a:pt x="2185" y="917"/>
                  <a:pt x="2030" y="917"/>
                </a:cubicBezTo>
                <a:cubicBezTo>
                  <a:pt x="1937" y="917"/>
                  <a:pt x="1841" y="941"/>
                  <a:pt x="1754" y="990"/>
                </a:cubicBezTo>
                <a:lnTo>
                  <a:pt x="1711" y="1019"/>
                </a:lnTo>
                <a:cubicBezTo>
                  <a:pt x="1465" y="1222"/>
                  <a:pt x="1233" y="1454"/>
                  <a:pt x="1030" y="1715"/>
                </a:cubicBezTo>
                <a:cubicBezTo>
                  <a:pt x="928" y="1845"/>
                  <a:pt x="885" y="2005"/>
                  <a:pt x="943" y="2164"/>
                </a:cubicBezTo>
                <a:cubicBezTo>
                  <a:pt x="957" y="2208"/>
                  <a:pt x="972" y="2251"/>
                  <a:pt x="1001" y="2295"/>
                </a:cubicBezTo>
                <a:cubicBezTo>
                  <a:pt x="1015" y="2324"/>
                  <a:pt x="1044" y="2367"/>
                  <a:pt x="1073" y="2382"/>
                </a:cubicBezTo>
                <a:lnTo>
                  <a:pt x="1117" y="2425"/>
                </a:lnTo>
                <a:cubicBezTo>
                  <a:pt x="1305" y="2570"/>
                  <a:pt x="1378" y="2817"/>
                  <a:pt x="1276" y="3034"/>
                </a:cubicBezTo>
                <a:cubicBezTo>
                  <a:pt x="1233" y="3135"/>
                  <a:pt x="1189" y="3237"/>
                  <a:pt x="1146" y="3338"/>
                </a:cubicBezTo>
                <a:cubicBezTo>
                  <a:pt x="1131" y="3396"/>
                  <a:pt x="1102" y="3454"/>
                  <a:pt x="1059" y="3498"/>
                </a:cubicBezTo>
                <a:cubicBezTo>
                  <a:pt x="1030" y="3527"/>
                  <a:pt x="1001" y="3541"/>
                  <a:pt x="972" y="3570"/>
                </a:cubicBezTo>
                <a:cubicBezTo>
                  <a:pt x="943" y="3585"/>
                  <a:pt x="899" y="3599"/>
                  <a:pt x="870" y="3614"/>
                </a:cubicBezTo>
                <a:cubicBezTo>
                  <a:pt x="841" y="3628"/>
                  <a:pt x="827" y="3643"/>
                  <a:pt x="798" y="3643"/>
                </a:cubicBezTo>
                <a:cubicBezTo>
                  <a:pt x="769" y="3650"/>
                  <a:pt x="740" y="3654"/>
                  <a:pt x="711" y="3654"/>
                </a:cubicBezTo>
                <a:cubicBezTo>
                  <a:pt x="682" y="3654"/>
                  <a:pt x="653" y="3650"/>
                  <a:pt x="624" y="3643"/>
                </a:cubicBezTo>
                <a:lnTo>
                  <a:pt x="450" y="3643"/>
                </a:lnTo>
                <a:cubicBezTo>
                  <a:pt x="232" y="3686"/>
                  <a:pt x="73" y="3860"/>
                  <a:pt x="44" y="4078"/>
                </a:cubicBezTo>
                <a:cubicBezTo>
                  <a:pt x="0" y="4397"/>
                  <a:pt x="0" y="4730"/>
                  <a:pt x="44" y="5049"/>
                </a:cubicBezTo>
                <a:cubicBezTo>
                  <a:pt x="70" y="5305"/>
                  <a:pt x="277" y="5494"/>
                  <a:pt x="525" y="5494"/>
                </a:cubicBezTo>
                <a:cubicBezTo>
                  <a:pt x="557" y="5494"/>
                  <a:pt x="590" y="5490"/>
                  <a:pt x="624" y="5484"/>
                </a:cubicBezTo>
                <a:lnTo>
                  <a:pt x="696" y="5484"/>
                </a:lnTo>
                <a:cubicBezTo>
                  <a:pt x="798" y="5484"/>
                  <a:pt x="885" y="5527"/>
                  <a:pt x="972" y="5571"/>
                </a:cubicBezTo>
                <a:cubicBezTo>
                  <a:pt x="1001" y="5585"/>
                  <a:pt x="1015" y="5614"/>
                  <a:pt x="1030" y="5629"/>
                </a:cubicBezTo>
                <a:cubicBezTo>
                  <a:pt x="1088" y="5672"/>
                  <a:pt x="1131" y="5730"/>
                  <a:pt x="1160" y="5803"/>
                </a:cubicBezTo>
                <a:cubicBezTo>
                  <a:pt x="1189" y="5904"/>
                  <a:pt x="1233" y="6006"/>
                  <a:pt x="1276" y="6107"/>
                </a:cubicBezTo>
                <a:cubicBezTo>
                  <a:pt x="1378" y="6310"/>
                  <a:pt x="1320" y="6527"/>
                  <a:pt x="1175" y="6672"/>
                </a:cubicBezTo>
                <a:lnTo>
                  <a:pt x="1117" y="6716"/>
                </a:lnTo>
                <a:cubicBezTo>
                  <a:pt x="1073" y="6745"/>
                  <a:pt x="1030" y="6788"/>
                  <a:pt x="1001" y="6846"/>
                </a:cubicBezTo>
                <a:cubicBezTo>
                  <a:pt x="972" y="6875"/>
                  <a:pt x="957" y="6919"/>
                  <a:pt x="943" y="6977"/>
                </a:cubicBezTo>
                <a:cubicBezTo>
                  <a:pt x="943" y="6991"/>
                  <a:pt x="943" y="7006"/>
                  <a:pt x="928" y="7020"/>
                </a:cubicBezTo>
                <a:lnTo>
                  <a:pt x="928" y="7064"/>
                </a:lnTo>
                <a:cubicBezTo>
                  <a:pt x="928" y="7078"/>
                  <a:pt x="928" y="7093"/>
                  <a:pt x="928" y="7107"/>
                </a:cubicBezTo>
                <a:lnTo>
                  <a:pt x="928" y="7122"/>
                </a:lnTo>
                <a:lnTo>
                  <a:pt x="928" y="7194"/>
                </a:lnTo>
                <a:cubicBezTo>
                  <a:pt x="943" y="7223"/>
                  <a:pt x="943" y="7238"/>
                  <a:pt x="957" y="7267"/>
                </a:cubicBezTo>
                <a:cubicBezTo>
                  <a:pt x="957" y="7267"/>
                  <a:pt x="957" y="7281"/>
                  <a:pt x="957" y="7281"/>
                </a:cubicBezTo>
                <a:cubicBezTo>
                  <a:pt x="972" y="7296"/>
                  <a:pt x="972" y="7325"/>
                  <a:pt x="986" y="7339"/>
                </a:cubicBezTo>
                <a:lnTo>
                  <a:pt x="986" y="7354"/>
                </a:lnTo>
                <a:cubicBezTo>
                  <a:pt x="1001" y="7368"/>
                  <a:pt x="1001" y="7383"/>
                  <a:pt x="1015" y="7397"/>
                </a:cubicBezTo>
                <a:cubicBezTo>
                  <a:pt x="1218" y="7658"/>
                  <a:pt x="1450" y="7890"/>
                  <a:pt x="1711" y="8093"/>
                </a:cubicBezTo>
                <a:cubicBezTo>
                  <a:pt x="1796" y="8166"/>
                  <a:pt x="1901" y="8198"/>
                  <a:pt x="2001" y="8198"/>
                </a:cubicBezTo>
                <a:cubicBezTo>
                  <a:pt x="2021" y="8198"/>
                  <a:pt x="2040" y="8197"/>
                  <a:pt x="2059" y="8194"/>
                </a:cubicBezTo>
                <a:cubicBezTo>
                  <a:pt x="2102" y="8194"/>
                  <a:pt x="2146" y="8180"/>
                  <a:pt x="2189" y="8165"/>
                </a:cubicBezTo>
                <a:cubicBezTo>
                  <a:pt x="2291" y="8136"/>
                  <a:pt x="2363" y="8078"/>
                  <a:pt x="2421" y="8006"/>
                </a:cubicBezTo>
                <a:lnTo>
                  <a:pt x="2465" y="7948"/>
                </a:lnTo>
                <a:cubicBezTo>
                  <a:pt x="2523" y="7905"/>
                  <a:pt x="2581" y="7861"/>
                  <a:pt x="2653" y="7832"/>
                </a:cubicBezTo>
                <a:lnTo>
                  <a:pt x="2827" y="7789"/>
                </a:lnTo>
                <a:cubicBezTo>
                  <a:pt x="2900" y="7803"/>
                  <a:pt x="2972" y="7818"/>
                  <a:pt x="3030" y="7847"/>
                </a:cubicBezTo>
                <a:cubicBezTo>
                  <a:pt x="3132" y="7890"/>
                  <a:pt x="3233" y="7933"/>
                  <a:pt x="3334" y="7962"/>
                </a:cubicBezTo>
                <a:cubicBezTo>
                  <a:pt x="3421" y="8006"/>
                  <a:pt x="3508" y="8064"/>
                  <a:pt x="3566" y="8151"/>
                </a:cubicBezTo>
                <a:cubicBezTo>
                  <a:pt x="3581" y="8180"/>
                  <a:pt x="3610" y="8209"/>
                  <a:pt x="3610" y="8252"/>
                </a:cubicBezTo>
                <a:cubicBezTo>
                  <a:pt x="3653" y="8325"/>
                  <a:pt x="3653" y="8412"/>
                  <a:pt x="3639" y="8499"/>
                </a:cubicBezTo>
                <a:cubicBezTo>
                  <a:pt x="3610" y="8760"/>
                  <a:pt x="3769" y="9006"/>
                  <a:pt x="4030" y="9064"/>
                </a:cubicBezTo>
                <a:lnTo>
                  <a:pt x="4074" y="9064"/>
                </a:lnTo>
                <a:cubicBezTo>
                  <a:pt x="4248" y="9079"/>
                  <a:pt x="4407" y="9093"/>
                  <a:pt x="4567" y="9093"/>
                </a:cubicBezTo>
                <a:cubicBezTo>
                  <a:pt x="4726" y="9093"/>
                  <a:pt x="4900" y="9079"/>
                  <a:pt x="5059" y="9064"/>
                </a:cubicBezTo>
                <a:cubicBezTo>
                  <a:pt x="5175" y="9050"/>
                  <a:pt x="5277" y="9006"/>
                  <a:pt x="5364" y="8919"/>
                </a:cubicBezTo>
                <a:cubicBezTo>
                  <a:pt x="5393" y="8876"/>
                  <a:pt x="5422" y="8847"/>
                  <a:pt x="5436" y="8803"/>
                </a:cubicBezTo>
                <a:cubicBezTo>
                  <a:pt x="5451" y="8789"/>
                  <a:pt x="5465" y="8774"/>
                  <a:pt x="5465" y="8745"/>
                </a:cubicBezTo>
                <a:cubicBezTo>
                  <a:pt x="5494" y="8673"/>
                  <a:pt x="5509" y="8586"/>
                  <a:pt x="5494" y="8499"/>
                </a:cubicBezTo>
                <a:cubicBezTo>
                  <a:pt x="5494" y="8470"/>
                  <a:pt x="5494" y="8441"/>
                  <a:pt x="5494" y="8426"/>
                </a:cubicBezTo>
                <a:cubicBezTo>
                  <a:pt x="5494" y="8209"/>
                  <a:pt x="5625" y="8020"/>
                  <a:pt x="5813" y="7948"/>
                </a:cubicBezTo>
                <a:cubicBezTo>
                  <a:pt x="5915" y="7919"/>
                  <a:pt x="6016" y="7876"/>
                  <a:pt x="6118" y="7832"/>
                </a:cubicBezTo>
                <a:cubicBezTo>
                  <a:pt x="6183" y="7796"/>
                  <a:pt x="6255" y="7778"/>
                  <a:pt x="6328" y="7778"/>
                </a:cubicBezTo>
                <a:cubicBezTo>
                  <a:pt x="6400" y="7778"/>
                  <a:pt x="6473" y="7796"/>
                  <a:pt x="6538" y="7832"/>
                </a:cubicBezTo>
                <a:cubicBezTo>
                  <a:pt x="6582" y="7847"/>
                  <a:pt x="6611" y="7876"/>
                  <a:pt x="6639" y="7890"/>
                </a:cubicBezTo>
                <a:cubicBezTo>
                  <a:pt x="6654" y="7905"/>
                  <a:pt x="6668" y="7919"/>
                  <a:pt x="6683" y="7933"/>
                </a:cubicBezTo>
                <a:cubicBezTo>
                  <a:pt x="6697" y="7948"/>
                  <a:pt x="6712" y="7962"/>
                  <a:pt x="6726" y="7977"/>
                </a:cubicBezTo>
                <a:cubicBezTo>
                  <a:pt x="6817" y="8113"/>
                  <a:pt x="6964" y="8181"/>
                  <a:pt x="7119" y="8181"/>
                </a:cubicBezTo>
                <a:cubicBezTo>
                  <a:pt x="7211" y="8181"/>
                  <a:pt x="7306" y="8156"/>
                  <a:pt x="7393" y="8107"/>
                </a:cubicBezTo>
                <a:lnTo>
                  <a:pt x="7437" y="8078"/>
                </a:lnTo>
                <a:cubicBezTo>
                  <a:pt x="7553" y="7977"/>
                  <a:pt x="7683" y="7861"/>
                  <a:pt x="7799" y="7745"/>
                </a:cubicBezTo>
                <a:cubicBezTo>
                  <a:pt x="7915" y="7629"/>
                  <a:pt x="8017" y="7513"/>
                  <a:pt x="8118" y="7383"/>
                </a:cubicBezTo>
                <a:cubicBezTo>
                  <a:pt x="8220" y="7252"/>
                  <a:pt x="8249" y="7093"/>
                  <a:pt x="8205" y="6933"/>
                </a:cubicBezTo>
                <a:cubicBezTo>
                  <a:pt x="8205" y="6904"/>
                  <a:pt x="8191" y="6890"/>
                  <a:pt x="8176" y="6861"/>
                </a:cubicBezTo>
                <a:cubicBezTo>
                  <a:pt x="8176" y="6846"/>
                  <a:pt x="8162" y="6817"/>
                  <a:pt x="8147" y="6803"/>
                </a:cubicBezTo>
                <a:cubicBezTo>
                  <a:pt x="8133" y="6774"/>
                  <a:pt x="8104" y="6745"/>
                  <a:pt x="8075" y="6716"/>
                </a:cubicBezTo>
                <a:lnTo>
                  <a:pt x="8031" y="6672"/>
                </a:lnTo>
                <a:cubicBezTo>
                  <a:pt x="8017" y="6658"/>
                  <a:pt x="8002" y="6658"/>
                  <a:pt x="7988" y="6643"/>
                </a:cubicBezTo>
                <a:cubicBezTo>
                  <a:pt x="7828" y="6498"/>
                  <a:pt x="7785" y="6266"/>
                  <a:pt x="7872" y="6078"/>
                </a:cubicBezTo>
                <a:cubicBezTo>
                  <a:pt x="7915" y="5977"/>
                  <a:pt x="7959" y="5875"/>
                  <a:pt x="8002" y="5774"/>
                </a:cubicBezTo>
                <a:cubicBezTo>
                  <a:pt x="8065" y="5571"/>
                  <a:pt x="8250" y="5446"/>
                  <a:pt x="8449" y="5446"/>
                </a:cubicBezTo>
                <a:cubicBezTo>
                  <a:pt x="8479" y="5446"/>
                  <a:pt x="8509" y="5449"/>
                  <a:pt x="8538" y="5455"/>
                </a:cubicBezTo>
                <a:cubicBezTo>
                  <a:pt x="8558" y="5457"/>
                  <a:pt x="8578" y="5458"/>
                  <a:pt x="8598" y="5458"/>
                </a:cubicBezTo>
                <a:cubicBezTo>
                  <a:pt x="8694" y="5458"/>
                  <a:pt x="8788" y="5430"/>
                  <a:pt x="8872" y="5382"/>
                </a:cubicBezTo>
                <a:cubicBezTo>
                  <a:pt x="8901" y="5368"/>
                  <a:pt x="8915" y="5353"/>
                  <a:pt x="8944" y="5339"/>
                </a:cubicBezTo>
                <a:lnTo>
                  <a:pt x="8973" y="5295"/>
                </a:lnTo>
                <a:cubicBezTo>
                  <a:pt x="8988" y="5295"/>
                  <a:pt x="8988" y="5281"/>
                  <a:pt x="9002" y="5266"/>
                </a:cubicBezTo>
                <a:cubicBezTo>
                  <a:pt x="9060" y="5194"/>
                  <a:pt x="9104" y="5107"/>
                  <a:pt x="9104" y="5020"/>
                </a:cubicBezTo>
                <a:cubicBezTo>
                  <a:pt x="9147" y="4686"/>
                  <a:pt x="9147" y="4368"/>
                  <a:pt x="9104" y="4034"/>
                </a:cubicBezTo>
                <a:lnTo>
                  <a:pt x="9104" y="4063"/>
                </a:lnTo>
                <a:cubicBezTo>
                  <a:pt x="9104" y="4020"/>
                  <a:pt x="9089" y="3962"/>
                  <a:pt x="9075" y="3918"/>
                </a:cubicBezTo>
                <a:cubicBezTo>
                  <a:pt x="9060" y="3889"/>
                  <a:pt x="9046" y="3875"/>
                  <a:pt x="9031" y="3846"/>
                </a:cubicBezTo>
                <a:cubicBezTo>
                  <a:pt x="9017" y="3817"/>
                  <a:pt x="9002" y="3802"/>
                  <a:pt x="8973" y="3773"/>
                </a:cubicBezTo>
                <a:lnTo>
                  <a:pt x="8944" y="3744"/>
                </a:lnTo>
                <a:cubicBezTo>
                  <a:pt x="8930" y="3730"/>
                  <a:pt x="8915" y="3730"/>
                  <a:pt x="8915" y="3715"/>
                </a:cubicBezTo>
                <a:lnTo>
                  <a:pt x="8857" y="3686"/>
                </a:lnTo>
                <a:cubicBezTo>
                  <a:pt x="8828" y="3657"/>
                  <a:pt x="8785" y="3643"/>
                  <a:pt x="8741" y="3643"/>
                </a:cubicBezTo>
                <a:lnTo>
                  <a:pt x="8712" y="3628"/>
                </a:lnTo>
                <a:cubicBezTo>
                  <a:pt x="8683" y="3621"/>
                  <a:pt x="8654" y="3617"/>
                  <a:pt x="8625" y="3617"/>
                </a:cubicBezTo>
                <a:cubicBezTo>
                  <a:pt x="8596" y="3617"/>
                  <a:pt x="8567" y="3621"/>
                  <a:pt x="8538" y="3628"/>
                </a:cubicBezTo>
                <a:lnTo>
                  <a:pt x="8422" y="3628"/>
                </a:lnTo>
                <a:cubicBezTo>
                  <a:pt x="8335" y="3614"/>
                  <a:pt x="8249" y="3585"/>
                  <a:pt x="8176" y="3541"/>
                </a:cubicBezTo>
                <a:lnTo>
                  <a:pt x="8133" y="3512"/>
                </a:lnTo>
                <a:cubicBezTo>
                  <a:pt x="8118" y="3498"/>
                  <a:pt x="8104" y="3483"/>
                  <a:pt x="8104" y="3469"/>
                </a:cubicBezTo>
                <a:cubicBezTo>
                  <a:pt x="8075" y="3454"/>
                  <a:pt x="8060" y="3425"/>
                  <a:pt x="8046" y="3411"/>
                </a:cubicBezTo>
                <a:lnTo>
                  <a:pt x="8017" y="3353"/>
                </a:lnTo>
                <a:cubicBezTo>
                  <a:pt x="8002" y="3338"/>
                  <a:pt x="8002" y="3324"/>
                  <a:pt x="8002" y="3309"/>
                </a:cubicBezTo>
                <a:cubicBezTo>
                  <a:pt x="8002" y="3295"/>
                  <a:pt x="7988" y="3295"/>
                  <a:pt x="7988" y="3280"/>
                </a:cubicBezTo>
                <a:cubicBezTo>
                  <a:pt x="7959" y="3179"/>
                  <a:pt x="7915" y="3092"/>
                  <a:pt x="7872" y="3005"/>
                </a:cubicBezTo>
                <a:cubicBezTo>
                  <a:pt x="7872" y="2990"/>
                  <a:pt x="7857" y="2976"/>
                  <a:pt x="7857" y="2961"/>
                </a:cubicBezTo>
                <a:cubicBezTo>
                  <a:pt x="7828" y="2889"/>
                  <a:pt x="7828" y="2817"/>
                  <a:pt x="7828" y="2744"/>
                </a:cubicBezTo>
                <a:cubicBezTo>
                  <a:pt x="7843" y="2701"/>
                  <a:pt x="7857" y="2643"/>
                  <a:pt x="7886" y="2585"/>
                </a:cubicBezTo>
                <a:cubicBezTo>
                  <a:pt x="7901" y="2527"/>
                  <a:pt x="7930" y="2469"/>
                  <a:pt x="7973" y="2425"/>
                </a:cubicBezTo>
                <a:cubicBezTo>
                  <a:pt x="7988" y="2411"/>
                  <a:pt x="8002" y="2396"/>
                  <a:pt x="8017" y="2396"/>
                </a:cubicBezTo>
                <a:lnTo>
                  <a:pt x="8031" y="2396"/>
                </a:lnTo>
                <a:lnTo>
                  <a:pt x="8075" y="2353"/>
                </a:lnTo>
                <a:cubicBezTo>
                  <a:pt x="8118" y="2324"/>
                  <a:pt x="8147" y="2280"/>
                  <a:pt x="8176" y="2237"/>
                </a:cubicBezTo>
                <a:cubicBezTo>
                  <a:pt x="8176" y="2208"/>
                  <a:pt x="8191" y="2193"/>
                  <a:pt x="8205" y="2164"/>
                </a:cubicBezTo>
                <a:cubicBezTo>
                  <a:pt x="8205" y="2150"/>
                  <a:pt x="8220" y="2121"/>
                  <a:pt x="8220" y="2092"/>
                </a:cubicBezTo>
                <a:cubicBezTo>
                  <a:pt x="8249" y="1947"/>
                  <a:pt x="8220" y="1802"/>
                  <a:pt x="8133" y="1686"/>
                </a:cubicBezTo>
                <a:cubicBezTo>
                  <a:pt x="8017" y="1555"/>
                  <a:pt x="7915" y="1439"/>
                  <a:pt x="7799" y="1323"/>
                </a:cubicBezTo>
                <a:cubicBezTo>
                  <a:pt x="7683" y="1207"/>
                  <a:pt x="7567" y="1092"/>
                  <a:pt x="7437" y="990"/>
                </a:cubicBezTo>
                <a:cubicBezTo>
                  <a:pt x="7352" y="926"/>
                  <a:pt x="7244" y="886"/>
                  <a:pt x="7135" y="886"/>
                </a:cubicBezTo>
                <a:cubicBezTo>
                  <a:pt x="7095" y="886"/>
                  <a:pt x="7055" y="891"/>
                  <a:pt x="7016" y="903"/>
                </a:cubicBezTo>
                <a:lnTo>
                  <a:pt x="6958" y="918"/>
                </a:lnTo>
                <a:cubicBezTo>
                  <a:pt x="6886" y="947"/>
                  <a:pt x="6828" y="990"/>
                  <a:pt x="6770" y="1048"/>
                </a:cubicBezTo>
                <a:cubicBezTo>
                  <a:pt x="6755" y="1063"/>
                  <a:pt x="6741" y="1077"/>
                  <a:pt x="6726" y="1092"/>
                </a:cubicBezTo>
                <a:cubicBezTo>
                  <a:pt x="6668" y="1178"/>
                  <a:pt x="6596" y="1236"/>
                  <a:pt x="6509" y="1265"/>
                </a:cubicBezTo>
                <a:cubicBezTo>
                  <a:pt x="6466" y="1280"/>
                  <a:pt x="6437" y="1294"/>
                  <a:pt x="6408" y="1294"/>
                </a:cubicBezTo>
                <a:lnTo>
                  <a:pt x="6263" y="1294"/>
                </a:lnTo>
                <a:cubicBezTo>
                  <a:pt x="6234" y="1294"/>
                  <a:pt x="6205" y="1280"/>
                  <a:pt x="6190" y="1280"/>
                </a:cubicBezTo>
                <a:lnTo>
                  <a:pt x="6132" y="1251"/>
                </a:lnTo>
                <a:lnTo>
                  <a:pt x="6074" y="1222"/>
                </a:lnTo>
                <a:cubicBezTo>
                  <a:pt x="6045" y="1207"/>
                  <a:pt x="6016" y="1193"/>
                  <a:pt x="5987" y="1193"/>
                </a:cubicBezTo>
                <a:cubicBezTo>
                  <a:pt x="5944" y="1178"/>
                  <a:pt x="5871" y="1149"/>
                  <a:pt x="5828" y="1121"/>
                </a:cubicBezTo>
                <a:cubicBezTo>
                  <a:pt x="5625" y="1048"/>
                  <a:pt x="5494" y="845"/>
                  <a:pt x="5509" y="628"/>
                </a:cubicBezTo>
                <a:lnTo>
                  <a:pt x="5509" y="599"/>
                </a:lnTo>
                <a:cubicBezTo>
                  <a:pt x="5552" y="338"/>
                  <a:pt x="5378" y="106"/>
                  <a:pt x="5132" y="48"/>
                </a:cubicBezTo>
                <a:cubicBezTo>
                  <a:pt x="5117" y="33"/>
                  <a:pt x="5103" y="33"/>
                  <a:pt x="5088" y="33"/>
                </a:cubicBezTo>
                <a:cubicBezTo>
                  <a:pt x="4922" y="12"/>
                  <a:pt x="4755" y="1"/>
                  <a:pt x="458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2" name="Google Shape;2282;p1"/>
          <p:cNvSpPr/>
          <p:nvPr/>
        </p:nvSpPr>
        <p:spPr>
          <a:xfrm>
            <a:off x="4922456" y="945869"/>
            <a:ext cx="3888980" cy="3214377"/>
          </a:xfrm>
          <a:custGeom>
            <a:rect b="b" l="l" r="r" t="t"/>
            <a:pathLst>
              <a:path extrusionOk="0" h="35317" w="42729">
                <a:moveTo>
                  <a:pt x="19690" y="1"/>
                </a:moveTo>
                <a:cubicBezTo>
                  <a:pt x="18145" y="1"/>
                  <a:pt x="16885" y="1260"/>
                  <a:pt x="16885" y="2834"/>
                </a:cubicBezTo>
                <a:lnTo>
                  <a:pt x="16885" y="6898"/>
                </a:lnTo>
                <a:cubicBezTo>
                  <a:pt x="16885" y="7356"/>
                  <a:pt x="16513" y="7728"/>
                  <a:pt x="16084" y="7728"/>
                </a:cubicBezTo>
                <a:cubicBezTo>
                  <a:pt x="15626" y="7728"/>
                  <a:pt x="15283" y="7356"/>
                  <a:pt x="15283" y="6898"/>
                </a:cubicBezTo>
                <a:lnTo>
                  <a:pt x="15283" y="6383"/>
                </a:lnTo>
                <a:cubicBezTo>
                  <a:pt x="15283" y="4837"/>
                  <a:pt x="14024" y="3607"/>
                  <a:pt x="12507" y="3607"/>
                </a:cubicBezTo>
                <a:cubicBezTo>
                  <a:pt x="10961" y="3607"/>
                  <a:pt x="9702" y="4837"/>
                  <a:pt x="9702" y="6383"/>
                </a:cubicBezTo>
                <a:lnTo>
                  <a:pt x="9702" y="16800"/>
                </a:lnTo>
                <a:cubicBezTo>
                  <a:pt x="9702" y="17201"/>
                  <a:pt x="9387" y="17515"/>
                  <a:pt x="8987" y="17515"/>
                </a:cubicBezTo>
                <a:cubicBezTo>
                  <a:pt x="8615" y="17515"/>
                  <a:pt x="8271" y="17201"/>
                  <a:pt x="8271" y="16800"/>
                </a:cubicBezTo>
                <a:lnTo>
                  <a:pt x="8271" y="16113"/>
                </a:lnTo>
                <a:cubicBezTo>
                  <a:pt x="8271" y="15026"/>
                  <a:pt x="7413" y="14138"/>
                  <a:pt x="6325" y="14138"/>
                </a:cubicBezTo>
                <a:cubicBezTo>
                  <a:pt x="5237" y="14138"/>
                  <a:pt x="4350" y="15026"/>
                  <a:pt x="4379" y="16113"/>
                </a:cubicBezTo>
                <a:lnTo>
                  <a:pt x="4379" y="22467"/>
                </a:lnTo>
                <a:cubicBezTo>
                  <a:pt x="4379" y="22839"/>
                  <a:pt x="4035" y="23182"/>
                  <a:pt x="3663" y="23182"/>
                </a:cubicBezTo>
                <a:cubicBezTo>
                  <a:pt x="3263" y="23182"/>
                  <a:pt x="2948" y="22839"/>
                  <a:pt x="2948" y="22467"/>
                </a:cubicBezTo>
                <a:cubicBezTo>
                  <a:pt x="2948" y="21637"/>
                  <a:pt x="2261" y="20978"/>
                  <a:pt x="1460" y="20978"/>
                </a:cubicBezTo>
                <a:cubicBezTo>
                  <a:pt x="658" y="20978"/>
                  <a:pt x="0" y="21637"/>
                  <a:pt x="0" y="22467"/>
                </a:cubicBezTo>
                <a:lnTo>
                  <a:pt x="0" y="35317"/>
                </a:lnTo>
                <a:lnTo>
                  <a:pt x="42729" y="35317"/>
                </a:lnTo>
                <a:lnTo>
                  <a:pt x="42729" y="22839"/>
                </a:lnTo>
                <a:cubicBezTo>
                  <a:pt x="42729" y="21808"/>
                  <a:pt x="41899" y="20978"/>
                  <a:pt x="40897" y="20978"/>
                </a:cubicBezTo>
                <a:cubicBezTo>
                  <a:pt x="39867" y="20978"/>
                  <a:pt x="39037" y="21808"/>
                  <a:pt x="39037" y="22839"/>
                </a:cubicBezTo>
                <a:lnTo>
                  <a:pt x="39037" y="23497"/>
                </a:lnTo>
                <a:cubicBezTo>
                  <a:pt x="39037" y="23955"/>
                  <a:pt x="38665" y="24298"/>
                  <a:pt x="38235" y="24298"/>
                </a:cubicBezTo>
                <a:cubicBezTo>
                  <a:pt x="37806" y="24298"/>
                  <a:pt x="37434" y="23955"/>
                  <a:pt x="37434" y="23497"/>
                </a:cubicBezTo>
                <a:lnTo>
                  <a:pt x="37434" y="10990"/>
                </a:lnTo>
                <a:cubicBezTo>
                  <a:pt x="37434" y="9702"/>
                  <a:pt x="36375" y="8644"/>
                  <a:pt x="35087" y="8644"/>
                </a:cubicBezTo>
                <a:cubicBezTo>
                  <a:pt x="33799" y="8644"/>
                  <a:pt x="32741" y="9702"/>
                  <a:pt x="32741" y="10990"/>
                </a:cubicBezTo>
                <a:lnTo>
                  <a:pt x="32741" y="11763"/>
                </a:lnTo>
                <a:cubicBezTo>
                  <a:pt x="32741" y="12479"/>
                  <a:pt x="32168" y="13022"/>
                  <a:pt x="31481" y="13022"/>
                </a:cubicBezTo>
                <a:cubicBezTo>
                  <a:pt x="30766" y="13022"/>
                  <a:pt x="30222" y="12479"/>
                  <a:pt x="30222" y="11763"/>
                </a:cubicBezTo>
                <a:lnTo>
                  <a:pt x="30222" y="5324"/>
                </a:lnTo>
                <a:cubicBezTo>
                  <a:pt x="30222" y="3807"/>
                  <a:pt x="28963" y="2548"/>
                  <a:pt x="27446" y="2548"/>
                </a:cubicBezTo>
                <a:cubicBezTo>
                  <a:pt x="25901" y="2548"/>
                  <a:pt x="24641" y="3807"/>
                  <a:pt x="24641" y="5324"/>
                </a:cubicBezTo>
                <a:lnTo>
                  <a:pt x="24641" y="5696"/>
                </a:lnTo>
                <a:cubicBezTo>
                  <a:pt x="24641" y="6268"/>
                  <a:pt x="24155" y="6755"/>
                  <a:pt x="23582" y="6755"/>
                </a:cubicBezTo>
                <a:cubicBezTo>
                  <a:pt x="22981" y="6755"/>
                  <a:pt x="22495" y="6268"/>
                  <a:pt x="22495" y="5696"/>
                </a:cubicBezTo>
                <a:lnTo>
                  <a:pt x="22495" y="2834"/>
                </a:lnTo>
                <a:cubicBezTo>
                  <a:pt x="22495" y="1260"/>
                  <a:pt x="21236" y="1"/>
                  <a:pt x="1969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3" name="Google Shape;2283;p1"/>
          <p:cNvSpPr/>
          <p:nvPr/>
        </p:nvSpPr>
        <p:spPr>
          <a:xfrm>
            <a:off x="4789572" y="4295636"/>
            <a:ext cx="4081750" cy="88649"/>
          </a:xfrm>
          <a:custGeom>
            <a:rect b="b" l="l" r="r" t="t"/>
            <a:pathLst>
              <a:path extrusionOk="0" h="974" w="44847">
                <a:moveTo>
                  <a:pt x="659" y="1"/>
                </a:moveTo>
                <a:cubicBezTo>
                  <a:pt x="1" y="1"/>
                  <a:pt x="1" y="974"/>
                  <a:pt x="659" y="974"/>
                </a:cubicBezTo>
                <a:lnTo>
                  <a:pt x="44360" y="974"/>
                </a:lnTo>
                <a:cubicBezTo>
                  <a:pt x="44618" y="974"/>
                  <a:pt x="44847" y="745"/>
                  <a:pt x="44847" y="487"/>
                </a:cubicBezTo>
                <a:cubicBezTo>
                  <a:pt x="44847" y="201"/>
                  <a:pt x="44618" y="1"/>
                  <a:pt x="4436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4" name="Google Shape;2284;p1"/>
          <p:cNvSpPr/>
          <p:nvPr/>
        </p:nvSpPr>
        <p:spPr>
          <a:xfrm>
            <a:off x="4789572" y="4295636"/>
            <a:ext cx="1784349" cy="91288"/>
          </a:xfrm>
          <a:custGeom>
            <a:rect b="b" l="l" r="r" t="t"/>
            <a:pathLst>
              <a:path extrusionOk="0" h="1003" w="19605">
                <a:moveTo>
                  <a:pt x="659" y="1"/>
                </a:moveTo>
                <a:cubicBezTo>
                  <a:pt x="1" y="1"/>
                  <a:pt x="1" y="1003"/>
                  <a:pt x="659" y="1003"/>
                </a:cubicBezTo>
                <a:lnTo>
                  <a:pt x="19605" y="1003"/>
                </a:lnTo>
                <a:lnTo>
                  <a:pt x="196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5" name="Google Shape;2285;p1"/>
          <p:cNvSpPr/>
          <p:nvPr/>
        </p:nvSpPr>
        <p:spPr>
          <a:xfrm>
            <a:off x="6474927" y="4250128"/>
            <a:ext cx="195409" cy="177843"/>
          </a:xfrm>
          <a:custGeom>
            <a:rect b="b" l="l" r="r" t="t"/>
            <a:pathLst>
              <a:path extrusionOk="0" h="1954" w="2147">
                <a:moveTo>
                  <a:pt x="1073" y="0"/>
                </a:moveTo>
                <a:cubicBezTo>
                  <a:pt x="823" y="0"/>
                  <a:pt x="573" y="100"/>
                  <a:pt x="372" y="301"/>
                </a:cubicBezTo>
                <a:cubicBezTo>
                  <a:pt x="0" y="673"/>
                  <a:pt x="0" y="1302"/>
                  <a:pt x="372" y="1674"/>
                </a:cubicBezTo>
                <a:cubicBezTo>
                  <a:pt x="573" y="1860"/>
                  <a:pt x="823" y="1953"/>
                  <a:pt x="1073" y="1953"/>
                </a:cubicBezTo>
                <a:cubicBezTo>
                  <a:pt x="1324" y="1953"/>
                  <a:pt x="1574" y="1860"/>
                  <a:pt x="1775" y="1674"/>
                </a:cubicBezTo>
                <a:cubicBezTo>
                  <a:pt x="2147" y="1302"/>
                  <a:pt x="2147" y="673"/>
                  <a:pt x="1775" y="301"/>
                </a:cubicBezTo>
                <a:cubicBezTo>
                  <a:pt x="1574" y="100"/>
                  <a:pt x="1324" y="0"/>
                  <a:pt x="10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6" name="Google Shape;2286;p1"/>
          <p:cNvSpPr/>
          <p:nvPr/>
        </p:nvSpPr>
        <p:spPr>
          <a:xfrm>
            <a:off x="7842452" y="2205081"/>
            <a:ext cx="1380607" cy="1955184"/>
          </a:xfrm>
          <a:custGeom>
            <a:rect b="b" l="l" r="r" t="t"/>
            <a:pathLst>
              <a:path extrusionOk="0" h="21482" w="15169">
                <a:moveTo>
                  <a:pt x="5892" y="0"/>
                </a:moveTo>
                <a:cubicBezTo>
                  <a:pt x="1137" y="0"/>
                  <a:pt x="0" y="21482"/>
                  <a:pt x="0" y="21482"/>
                </a:cubicBezTo>
                <a:lnTo>
                  <a:pt x="8701" y="21482"/>
                </a:lnTo>
                <a:cubicBezTo>
                  <a:pt x="8701" y="21482"/>
                  <a:pt x="15168" y="2364"/>
                  <a:pt x="12020" y="1706"/>
                </a:cubicBezTo>
                <a:cubicBezTo>
                  <a:pt x="11914" y="1683"/>
                  <a:pt x="11808" y="1672"/>
                  <a:pt x="11704" y="1672"/>
                </a:cubicBezTo>
                <a:cubicBezTo>
                  <a:pt x="8733" y="1672"/>
                  <a:pt x="6560" y="10641"/>
                  <a:pt x="6443" y="10641"/>
                </a:cubicBezTo>
                <a:cubicBezTo>
                  <a:pt x="6442" y="10641"/>
                  <a:pt x="6440" y="10639"/>
                  <a:pt x="6440" y="10635"/>
                </a:cubicBezTo>
                <a:cubicBezTo>
                  <a:pt x="6382" y="10320"/>
                  <a:pt x="9216" y="447"/>
                  <a:pt x="6125" y="17"/>
                </a:cubicBezTo>
                <a:cubicBezTo>
                  <a:pt x="6046" y="6"/>
                  <a:pt x="5969" y="0"/>
                  <a:pt x="58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7" name="Google Shape;2287;p1"/>
          <p:cNvSpPr/>
          <p:nvPr/>
        </p:nvSpPr>
        <p:spPr>
          <a:xfrm>
            <a:off x="5552746" y="1893987"/>
            <a:ext cx="2761213" cy="1792176"/>
          </a:xfrm>
          <a:custGeom>
            <a:rect b="b" l="l" r="r" t="t"/>
            <a:pathLst>
              <a:path extrusionOk="0" h="19691" w="30338">
                <a:moveTo>
                  <a:pt x="3292" y="1"/>
                </a:moveTo>
                <a:cubicBezTo>
                  <a:pt x="1461" y="1"/>
                  <a:pt x="1" y="1461"/>
                  <a:pt x="1" y="3264"/>
                </a:cubicBezTo>
                <a:lnTo>
                  <a:pt x="1" y="16400"/>
                </a:lnTo>
                <a:cubicBezTo>
                  <a:pt x="1" y="18203"/>
                  <a:pt x="1461" y="19691"/>
                  <a:pt x="3292" y="19691"/>
                </a:cubicBezTo>
                <a:lnTo>
                  <a:pt x="27075" y="19691"/>
                </a:lnTo>
                <a:cubicBezTo>
                  <a:pt x="28878" y="19691"/>
                  <a:pt x="30337" y="18203"/>
                  <a:pt x="30337" y="16400"/>
                </a:cubicBezTo>
                <a:lnTo>
                  <a:pt x="30337" y="3264"/>
                </a:lnTo>
                <a:cubicBezTo>
                  <a:pt x="30337" y="1461"/>
                  <a:pt x="28878" y="1"/>
                  <a:pt x="270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8" name="Google Shape;2288;p1"/>
          <p:cNvSpPr/>
          <p:nvPr/>
        </p:nvSpPr>
        <p:spPr>
          <a:xfrm>
            <a:off x="5672615" y="1998201"/>
            <a:ext cx="2524119" cy="1443134"/>
          </a:xfrm>
          <a:custGeom>
            <a:rect b="b" l="l" r="r" t="t"/>
            <a:pathLst>
              <a:path extrusionOk="0" h="15856" w="27733">
                <a:moveTo>
                  <a:pt x="0" y="1"/>
                </a:moveTo>
                <a:lnTo>
                  <a:pt x="0" y="15856"/>
                </a:lnTo>
                <a:lnTo>
                  <a:pt x="27732" y="15856"/>
                </a:lnTo>
                <a:lnTo>
                  <a:pt x="277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9" name="Google Shape;2289;p1"/>
          <p:cNvSpPr/>
          <p:nvPr/>
        </p:nvSpPr>
        <p:spPr>
          <a:xfrm>
            <a:off x="6430602" y="3686100"/>
            <a:ext cx="1005534" cy="291885"/>
          </a:xfrm>
          <a:custGeom>
            <a:rect b="b" l="l" r="r" t="t"/>
            <a:pathLst>
              <a:path extrusionOk="0" h="3207" w="11048">
                <a:moveTo>
                  <a:pt x="1" y="1"/>
                </a:moveTo>
                <a:lnTo>
                  <a:pt x="1" y="3206"/>
                </a:lnTo>
                <a:lnTo>
                  <a:pt x="11048" y="3206"/>
                </a:lnTo>
                <a:lnTo>
                  <a:pt x="11048" y="1"/>
                </a:lnTo>
                <a:close/>
              </a:path>
            </a:pathLst>
          </a:custGeom>
          <a:solidFill>
            <a:srgbClr val="E3E9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0" name="Google Shape;2290;p1"/>
          <p:cNvSpPr/>
          <p:nvPr/>
        </p:nvSpPr>
        <p:spPr>
          <a:xfrm>
            <a:off x="6144081" y="3957055"/>
            <a:ext cx="1578564" cy="203236"/>
          </a:xfrm>
          <a:custGeom>
            <a:rect b="b" l="l" r="r" t="t"/>
            <a:pathLst>
              <a:path extrusionOk="0" h="2233" w="17344">
                <a:moveTo>
                  <a:pt x="2261" y="0"/>
                </a:moveTo>
                <a:cubicBezTo>
                  <a:pt x="1031" y="0"/>
                  <a:pt x="1" y="1002"/>
                  <a:pt x="29" y="2233"/>
                </a:cubicBezTo>
                <a:lnTo>
                  <a:pt x="17344" y="2233"/>
                </a:lnTo>
                <a:cubicBezTo>
                  <a:pt x="17344" y="1002"/>
                  <a:pt x="16342" y="0"/>
                  <a:pt x="15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1" name="Google Shape;2291;p1"/>
          <p:cNvSpPr/>
          <p:nvPr/>
        </p:nvSpPr>
        <p:spPr>
          <a:xfrm>
            <a:off x="6248295" y="3631399"/>
            <a:ext cx="1383246" cy="106943"/>
          </a:xfrm>
          <a:custGeom>
            <a:rect b="b" l="l" r="r" t="t"/>
            <a:pathLst>
              <a:path extrusionOk="0" h="1175" w="15198">
                <a:moveTo>
                  <a:pt x="716" y="1"/>
                </a:moveTo>
                <a:cubicBezTo>
                  <a:pt x="0" y="58"/>
                  <a:pt x="0" y="1117"/>
                  <a:pt x="716" y="1174"/>
                </a:cubicBezTo>
                <a:lnTo>
                  <a:pt x="14482" y="1174"/>
                </a:lnTo>
                <a:cubicBezTo>
                  <a:pt x="15197" y="1117"/>
                  <a:pt x="15197" y="58"/>
                  <a:pt x="144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2" name="Google Shape;2292;p1"/>
          <p:cNvSpPr/>
          <p:nvPr/>
        </p:nvSpPr>
        <p:spPr>
          <a:xfrm>
            <a:off x="5302723" y="3798141"/>
            <a:ext cx="664318" cy="362149"/>
          </a:xfrm>
          <a:custGeom>
            <a:rect b="b" l="l" r="r" t="t"/>
            <a:pathLst>
              <a:path extrusionOk="0" h="3979" w="7299">
                <a:moveTo>
                  <a:pt x="1031" y="1"/>
                </a:moveTo>
                <a:cubicBezTo>
                  <a:pt x="487" y="1"/>
                  <a:pt x="1" y="458"/>
                  <a:pt x="1" y="1031"/>
                </a:cubicBezTo>
                <a:cubicBezTo>
                  <a:pt x="1" y="2662"/>
                  <a:pt x="1346" y="3979"/>
                  <a:pt x="2977" y="3979"/>
                </a:cubicBezTo>
                <a:lnTo>
                  <a:pt x="4322" y="3979"/>
                </a:lnTo>
                <a:cubicBezTo>
                  <a:pt x="5982" y="3979"/>
                  <a:pt x="7298" y="2662"/>
                  <a:pt x="7298" y="1031"/>
                </a:cubicBezTo>
                <a:cubicBezTo>
                  <a:pt x="7298" y="458"/>
                  <a:pt x="6841" y="1"/>
                  <a:pt x="626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3" name="Google Shape;2293;p1"/>
          <p:cNvSpPr/>
          <p:nvPr/>
        </p:nvSpPr>
        <p:spPr>
          <a:xfrm>
            <a:off x="5237647" y="3256138"/>
            <a:ext cx="802297" cy="542085"/>
          </a:xfrm>
          <a:custGeom>
            <a:rect b="b" l="l" r="r" t="t"/>
            <a:pathLst>
              <a:path extrusionOk="0" h="5956" w="8815">
                <a:moveTo>
                  <a:pt x="4624" y="1"/>
                </a:moveTo>
                <a:cubicBezTo>
                  <a:pt x="4609" y="1"/>
                  <a:pt x="4594" y="2"/>
                  <a:pt x="4579" y="3"/>
                </a:cubicBezTo>
                <a:cubicBezTo>
                  <a:pt x="3492" y="60"/>
                  <a:pt x="3492" y="2951"/>
                  <a:pt x="3492" y="2951"/>
                </a:cubicBezTo>
                <a:cubicBezTo>
                  <a:pt x="3492" y="2951"/>
                  <a:pt x="2695" y="1756"/>
                  <a:pt x="2081" y="1756"/>
                </a:cubicBezTo>
                <a:cubicBezTo>
                  <a:pt x="1923" y="1756"/>
                  <a:pt x="1777" y="1835"/>
                  <a:pt x="1660" y="2035"/>
                </a:cubicBezTo>
                <a:cubicBezTo>
                  <a:pt x="1240" y="2714"/>
                  <a:pt x="1630" y="3394"/>
                  <a:pt x="1904" y="3742"/>
                </a:cubicBezTo>
                <a:lnTo>
                  <a:pt x="1904" y="3742"/>
                </a:lnTo>
                <a:cubicBezTo>
                  <a:pt x="1716" y="3560"/>
                  <a:pt x="1428" y="3341"/>
                  <a:pt x="1125" y="3341"/>
                </a:cubicBezTo>
                <a:cubicBezTo>
                  <a:pt x="959" y="3341"/>
                  <a:pt x="789" y="3407"/>
                  <a:pt x="630" y="3580"/>
                </a:cubicBezTo>
                <a:cubicBezTo>
                  <a:pt x="0" y="4296"/>
                  <a:pt x="2375" y="5927"/>
                  <a:pt x="2375" y="5927"/>
                </a:cubicBezTo>
                <a:lnTo>
                  <a:pt x="5924" y="5956"/>
                </a:lnTo>
                <a:cubicBezTo>
                  <a:pt x="5924" y="5956"/>
                  <a:pt x="8815" y="3552"/>
                  <a:pt x="8099" y="3094"/>
                </a:cubicBezTo>
                <a:cubicBezTo>
                  <a:pt x="7981" y="3013"/>
                  <a:pt x="7858" y="2980"/>
                  <a:pt x="7734" y="2980"/>
                </a:cubicBezTo>
                <a:cubicBezTo>
                  <a:pt x="7106" y="2980"/>
                  <a:pt x="6468" y="3838"/>
                  <a:pt x="6468" y="3838"/>
                </a:cubicBezTo>
                <a:cubicBezTo>
                  <a:pt x="6468" y="3838"/>
                  <a:pt x="8357" y="1262"/>
                  <a:pt x="7241" y="1062"/>
                </a:cubicBezTo>
                <a:cubicBezTo>
                  <a:pt x="7183" y="1050"/>
                  <a:pt x="7125" y="1044"/>
                  <a:pt x="7069" y="1044"/>
                </a:cubicBezTo>
                <a:cubicBezTo>
                  <a:pt x="6038" y="1044"/>
                  <a:pt x="5266" y="2922"/>
                  <a:pt x="5266" y="2922"/>
                </a:cubicBezTo>
                <a:cubicBezTo>
                  <a:pt x="5266" y="2922"/>
                  <a:pt x="5655" y="1"/>
                  <a:pt x="46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4" name="Google Shape;2294;p1"/>
          <p:cNvSpPr/>
          <p:nvPr/>
        </p:nvSpPr>
        <p:spPr>
          <a:xfrm>
            <a:off x="4714028" y="4132990"/>
            <a:ext cx="4217271" cy="55701"/>
          </a:xfrm>
          <a:custGeom>
            <a:rect b="b" l="l" r="r" t="t"/>
            <a:pathLst>
              <a:path extrusionOk="0" h="612" w="46336">
                <a:moveTo>
                  <a:pt x="1060" y="1"/>
                </a:moveTo>
                <a:cubicBezTo>
                  <a:pt x="859" y="1"/>
                  <a:pt x="659" y="4"/>
                  <a:pt x="459" y="13"/>
                </a:cubicBezTo>
                <a:lnTo>
                  <a:pt x="401" y="13"/>
                </a:lnTo>
                <a:cubicBezTo>
                  <a:pt x="1" y="13"/>
                  <a:pt x="1" y="586"/>
                  <a:pt x="401" y="586"/>
                </a:cubicBezTo>
                <a:lnTo>
                  <a:pt x="44103" y="586"/>
                </a:lnTo>
                <a:cubicBezTo>
                  <a:pt x="44484" y="586"/>
                  <a:pt x="44879" y="611"/>
                  <a:pt x="45277" y="611"/>
                </a:cubicBezTo>
                <a:cubicBezTo>
                  <a:pt x="45477" y="611"/>
                  <a:pt x="45677" y="605"/>
                  <a:pt x="45877" y="586"/>
                </a:cubicBezTo>
                <a:lnTo>
                  <a:pt x="45963" y="586"/>
                </a:lnTo>
                <a:cubicBezTo>
                  <a:pt x="46335" y="586"/>
                  <a:pt x="46335" y="13"/>
                  <a:pt x="45963" y="13"/>
                </a:cubicBezTo>
                <a:lnTo>
                  <a:pt x="2262" y="13"/>
                </a:lnTo>
                <a:cubicBezTo>
                  <a:pt x="1861" y="13"/>
                  <a:pt x="1460" y="1"/>
                  <a:pt x="10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95" name="Google Shape;2295;p1"/>
          <p:cNvGrpSpPr/>
          <p:nvPr/>
        </p:nvGrpSpPr>
        <p:grpSpPr>
          <a:xfrm>
            <a:off x="6151956" y="2100529"/>
            <a:ext cx="1578716" cy="1284770"/>
            <a:chOff x="2357113" y="709250"/>
            <a:chExt cx="2171251" cy="1766978"/>
          </a:xfrm>
        </p:grpSpPr>
        <p:sp>
          <p:nvSpPr>
            <p:cNvPr id="2296" name="Google Shape;2296;p1"/>
            <p:cNvSpPr/>
            <p:nvPr/>
          </p:nvSpPr>
          <p:spPr>
            <a:xfrm>
              <a:off x="3734270" y="747515"/>
              <a:ext cx="491253" cy="292716"/>
            </a:xfrm>
            <a:custGeom>
              <a:rect b="b" l="l" r="r" t="t"/>
              <a:pathLst>
                <a:path extrusionOk="0" h="6701" w="11246">
                  <a:moveTo>
                    <a:pt x="7977" y="2830"/>
                  </a:moveTo>
                  <a:cubicBezTo>
                    <a:pt x="9146" y="3597"/>
                    <a:pt x="10917" y="4272"/>
                    <a:pt x="11190" y="5787"/>
                  </a:cubicBezTo>
                  <a:cubicBezTo>
                    <a:pt x="11245" y="6079"/>
                    <a:pt x="11209" y="6390"/>
                    <a:pt x="11117" y="6700"/>
                  </a:cubicBezTo>
                  <a:cubicBezTo>
                    <a:pt x="7485" y="4875"/>
                    <a:pt x="3706" y="3159"/>
                    <a:pt x="0" y="1406"/>
                  </a:cubicBezTo>
                  <a:cubicBezTo>
                    <a:pt x="164" y="968"/>
                    <a:pt x="511" y="639"/>
                    <a:pt x="931" y="493"/>
                  </a:cubicBezTo>
                  <a:cubicBezTo>
                    <a:pt x="2209" y="0"/>
                    <a:pt x="3907" y="968"/>
                    <a:pt x="4911" y="1333"/>
                  </a:cubicBezTo>
                  <a:cubicBezTo>
                    <a:pt x="5257" y="767"/>
                    <a:pt x="5714" y="329"/>
                    <a:pt x="6499" y="329"/>
                  </a:cubicBezTo>
                  <a:cubicBezTo>
                    <a:pt x="7722" y="366"/>
                    <a:pt x="8525" y="1570"/>
                    <a:pt x="7977" y="28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1"/>
            <p:cNvSpPr/>
            <p:nvPr/>
          </p:nvSpPr>
          <p:spPr>
            <a:xfrm>
              <a:off x="3960717" y="796963"/>
              <a:ext cx="124451" cy="106891"/>
            </a:xfrm>
            <a:custGeom>
              <a:rect b="b" l="l" r="r" t="t"/>
              <a:pathLst>
                <a:path extrusionOk="0" h="2447" w="2849">
                  <a:moveTo>
                    <a:pt x="1516" y="19"/>
                  </a:moveTo>
                  <a:cubicBezTo>
                    <a:pt x="2848" y="55"/>
                    <a:pt x="2319" y="2446"/>
                    <a:pt x="1004" y="1935"/>
                  </a:cubicBezTo>
                  <a:cubicBezTo>
                    <a:pt x="0" y="1552"/>
                    <a:pt x="585" y="0"/>
                    <a:pt x="1516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1"/>
            <p:cNvSpPr/>
            <p:nvPr/>
          </p:nvSpPr>
          <p:spPr>
            <a:xfrm>
              <a:off x="3015791" y="723578"/>
              <a:ext cx="1337296" cy="1547059"/>
            </a:xfrm>
            <a:custGeom>
              <a:rect b="b" l="l" r="r" t="t"/>
              <a:pathLst>
                <a:path extrusionOk="0" h="35416" w="30614">
                  <a:moveTo>
                    <a:pt x="9274" y="4948"/>
                  </a:moveTo>
                  <a:cubicBezTo>
                    <a:pt x="9456" y="4473"/>
                    <a:pt x="9767" y="3761"/>
                    <a:pt x="10095" y="3068"/>
                  </a:cubicBezTo>
                  <a:cubicBezTo>
                    <a:pt x="10771" y="1644"/>
                    <a:pt x="11337" y="1"/>
                    <a:pt x="12614" y="56"/>
                  </a:cubicBezTo>
                  <a:cubicBezTo>
                    <a:pt x="13235" y="92"/>
                    <a:pt x="14075" y="402"/>
                    <a:pt x="14896" y="731"/>
                  </a:cubicBezTo>
                  <a:cubicBezTo>
                    <a:pt x="15718" y="1041"/>
                    <a:pt x="16466" y="1461"/>
                    <a:pt x="17215" y="1808"/>
                  </a:cubicBezTo>
                  <a:cubicBezTo>
                    <a:pt x="20482" y="3378"/>
                    <a:pt x="22837" y="4820"/>
                    <a:pt x="26233" y="6317"/>
                  </a:cubicBezTo>
                  <a:cubicBezTo>
                    <a:pt x="26981" y="6646"/>
                    <a:pt x="27748" y="7047"/>
                    <a:pt x="28478" y="7431"/>
                  </a:cubicBezTo>
                  <a:cubicBezTo>
                    <a:pt x="29482" y="7978"/>
                    <a:pt x="30559" y="8471"/>
                    <a:pt x="30596" y="9347"/>
                  </a:cubicBezTo>
                  <a:cubicBezTo>
                    <a:pt x="30614" y="9767"/>
                    <a:pt x="30267" y="10333"/>
                    <a:pt x="30048" y="10917"/>
                  </a:cubicBezTo>
                  <a:cubicBezTo>
                    <a:pt x="29811" y="11501"/>
                    <a:pt x="29500" y="12031"/>
                    <a:pt x="29281" y="12506"/>
                  </a:cubicBezTo>
                  <a:cubicBezTo>
                    <a:pt x="28734" y="13637"/>
                    <a:pt x="28223" y="14678"/>
                    <a:pt x="27766" y="15645"/>
                  </a:cubicBezTo>
                  <a:cubicBezTo>
                    <a:pt x="26653" y="17964"/>
                    <a:pt x="25813" y="19990"/>
                    <a:pt x="24845" y="22199"/>
                  </a:cubicBezTo>
                  <a:cubicBezTo>
                    <a:pt x="23933" y="24298"/>
                    <a:pt x="23056" y="26562"/>
                    <a:pt x="22016" y="28771"/>
                  </a:cubicBezTo>
                  <a:cubicBezTo>
                    <a:pt x="21121" y="30651"/>
                    <a:pt x="20263" y="33353"/>
                    <a:pt x="18876" y="34503"/>
                  </a:cubicBezTo>
                  <a:cubicBezTo>
                    <a:pt x="17762" y="35416"/>
                    <a:pt x="16247" y="34850"/>
                    <a:pt x="14458" y="34138"/>
                  </a:cubicBezTo>
                  <a:cubicBezTo>
                    <a:pt x="10935" y="32732"/>
                    <a:pt x="7886" y="31016"/>
                    <a:pt x="4637" y="29483"/>
                  </a:cubicBezTo>
                  <a:cubicBezTo>
                    <a:pt x="3870" y="29118"/>
                    <a:pt x="2958" y="28734"/>
                    <a:pt x="2154" y="28333"/>
                  </a:cubicBezTo>
                  <a:cubicBezTo>
                    <a:pt x="1223" y="27876"/>
                    <a:pt x="329" y="27347"/>
                    <a:pt x="164" y="26781"/>
                  </a:cubicBezTo>
                  <a:cubicBezTo>
                    <a:pt x="0" y="26233"/>
                    <a:pt x="457" y="25138"/>
                    <a:pt x="876" y="24207"/>
                  </a:cubicBezTo>
                  <a:cubicBezTo>
                    <a:pt x="1296" y="23221"/>
                    <a:pt x="1753" y="22308"/>
                    <a:pt x="2136" y="21487"/>
                  </a:cubicBezTo>
                  <a:cubicBezTo>
                    <a:pt x="4637" y="16138"/>
                    <a:pt x="6882" y="10406"/>
                    <a:pt x="9256" y="5003"/>
                  </a:cubicBezTo>
                  <a:cubicBezTo>
                    <a:pt x="9256" y="4984"/>
                    <a:pt x="9274" y="4966"/>
                    <a:pt x="9274" y="494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1"/>
            <p:cNvSpPr/>
            <p:nvPr/>
          </p:nvSpPr>
          <p:spPr>
            <a:xfrm>
              <a:off x="3142556" y="1637446"/>
              <a:ext cx="52681" cy="77362"/>
            </a:xfrm>
            <a:custGeom>
              <a:rect b="b" l="l" r="r" t="t"/>
              <a:pathLst>
                <a:path extrusionOk="0" h="1771" w="1206">
                  <a:moveTo>
                    <a:pt x="1206" y="128"/>
                  </a:moveTo>
                  <a:cubicBezTo>
                    <a:pt x="1206" y="420"/>
                    <a:pt x="950" y="876"/>
                    <a:pt x="658" y="1296"/>
                  </a:cubicBezTo>
                  <a:cubicBezTo>
                    <a:pt x="548" y="1479"/>
                    <a:pt x="348" y="1771"/>
                    <a:pt x="165" y="1680"/>
                  </a:cubicBezTo>
                  <a:cubicBezTo>
                    <a:pt x="1" y="1588"/>
                    <a:pt x="129" y="1205"/>
                    <a:pt x="202" y="1077"/>
                  </a:cubicBezTo>
                  <a:cubicBezTo>
                    <a:pt x="384" y="676"/>
                    <a:pt x="640" y="310"/>
                    <a:pt x="968" y="18"/>
                  </a:cubicBezTo>
                  <a:cubicBezTo>
                    <a:pt x="1060" y="0"/>
                    <a:pt x="1151" y="55"/>
                    <a:pt x="1206" y="1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1"/>
            <p:cNvSpPr/>
            <p:nvPr/>
          </p:nvSpPr>
          <p:spPr>
            <a:xfrm>
              <a:off x="3168896" y="1703624"/>
              <a:ext cx="42285" cy="50279"/>
            </a:xfrm>
            <a:custGeom>
              <a:rect b="b" l="l" r="r" t="t"/>
              <a:pathLst>
                <a:path extrusionOk="0" h="1151" w="968">
                  <a:moveTo>
                    <a:pt x="493" y="37"/>
                  </a:moveTo>
                  <a:cubicBezTo>
                    <a:pt x="968" y="165"/>
                    <a:pt x="493" y="1150"/>
                    <a:pt x="146" y="931"/>
                  </a:cubicBezTo>
                  <a:cubicBezTo>
                    <a:pt x="0" y="822"/>
                    <a:pt x="55" y="274"/>
                    <a:pt x="237" y="92"/>
                  </a:cubicBezTo>
                  <a:cubicBezTo>
                    <a:pt x="311" y="19"/>
                    <a:pt x="402" y="0"/>
                    <a:pt x="49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1"/>
            <p:cNvSpPr/>
            <p:nvPr/>
          </p:nvSpPr>
          <p:spPr>
            <a:xfrm>
              <a:off x="3103504" y="1804092"/>
              <a:ext cx="27127" cy="50279"/>
            </a:xfrm>
            <a:custGeom>
              <a:rect b="b" l="l" r="r" t="t"/>
              <a:pathLst>
                <a:path extrusionOk="0" h="1151" w="621">
                  <a:moveTo>
                    <a:pt x="384" y="37"/>
                  </a:moveTo>
                  <a:cubicBezTo>
                    <a:pt x="566" y="73"/>
                    <a:pt x="621" y="329"/>
                    <a:pt x="566" y="566"/>
                  </a:cubicBezTo>
                  <a:cubicBezTo>
                    <a:pt x="548" y="767"/>
                    <a:pt x="384" y="1150"/>
                    <a:pt x="183" y="1041"/>
                  </a:cubicBezTo>
                  <a:cubicBezTo>
                    <a:pt x="55" y="931"/>
                    <a:pt x="0" y="749"/>
                    <a:pt x="37" y="585"/>
                  </a:cubicBezTo>
                  <a:cubicBezTo>
                    <a:pt x="73" y="329"/>
                    <a:pt x="165" y="0"/>
                    <a:pt x="384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1"/>
            <p:cNvSpPr/>
            <p:nvPr/>
          </p:nvSpPr>
          <p:spPr>
            <a:xfrm>
              <a:off x="3179249" y="887865"/>
              <a:ext cx="1011163" cy="1217693"/>
            </a:xfrm>
            <a:custGeom>
              <a:rect b="b" l="l" r="r" t="t"/>
              <a:pathLst>
                <a:path extrusionOk="0" h="27876" w="23148">
                  <a:moveTo>
                    <a:pt x="7485" y="3962"/>
                  </a:moveTo>
                  <a:cubicBezTo>
                    <a:pt x="7631" y="3597"/>
                    <a:pt x="7887" y="3012"/>
                    <a:pt x="8161" y="2465"/>
                  </a:cubicBezTo>
                  <a:cubicBezTo>
                    <a:pt x="8690" y="1315"/>
                    <a:pt x="9146" y="0"/>
                    <a:pt x="10096" y="0"/>
                  </a:cubicBezTo>
                  <a:cubicBezTo>
                    <a:pt x="10570" y="0"/>
                    <a:pt x="11173" y="219"/>
                    <a:pt x="11757" y="457"/>
                  </a:cubicBezTo>
                  <a:cubicBezTo>
                    <a:pt x="12359" y="676"/>
                    <a:pt x="12907" y="986"/>
                    <a:pt x="13454" y="1260"/>
                  </a:cubicBezTo>
                  <a:cubicBezTo>
                    <a:pt x="15828" y="2392"/>
                    <a:pt x="17544" y="3469"/>
                    <a:pt x="20008" y="4564"/>
                  </a:cubicBezTo>
                  <a:cubicBezTo>
                    <a:pt x="20556" y="4801"/>
                    <a:pt x="21103" y="5093"/>
                    <a:pt x="21633" y="5386"/>
                  </a:cubicBezTo>
                  <a:cubicBezTo>
                    <a:pt x="22381" y="5787"/>
                    <a:pt x="23148" y="6134"/>
                    <a:pt x="23148" y="6846"/>
                  </a:cubicBezTo>
                  <a:cubicBezTo>
                    <a:pt x="23148" y="7175"/>
                    <a:pt x="22874" y="7631"/>
                    <a:pt x="22692" y="8106"/>
                  </a:cubicBezTo>
                  <a:cubicBezTo>
                    <a:pt x="22509" y="8580"/>
                    <a:pt x="22272" y="9000"/>
                    <a:pt x="22089" y="9383"/>
                  </a:cubicBezTo>
                  <a:cubicBezTo>
                    <a:pt x="21651" y="10296"/>
                    <a:pt x="21249" y="11136"/>
                    <a:pt x="20866" y="11921"/>
                  </a:cubicBezTo>
                  <a:cubicBezTo>
                    <a:pt x="19990" y="13783"/>
                    <a:pt x="19314" y="15426"/>
                    <a:pt x="18529" y="17197"/>
                  </a:cubicBezTo>
                  <a:cubicBezTo>
                    <a:pt x="17781" y="18894"/>
                    <a:pt x="17087" y="20720"/>
                    <a:pt x="16248" y="22491"/>
                  </a:cubicBezTo>
                  <a:cubicBezTo>
                    <a:pt x="15536" y="24006"/>
                    <a:pt x="14805" y="26178"/>
                    <a:pt x="13747" y="27127"/>
                  </a:cubicBezTo>
                  <a:cubicBezTo>
                    <a:pt x="12907" y="27876"/>
                    <a:pt x="11793" y="27474"/>
                    <a:pt x="10479" y="26963"/>
                  </a:cubicBezTo>
                  <a:cubicBezTo>
                    <a:pt x="7923" y="25941"/>
                    <a:pt x="5714" y="24663"/>
                    <a:pt x="3341" y="23549"/>
                  </a:cubicBezTo>
                  <a:cubicBezTo>
                    <a:pt x="2775" y="23276"/>
                    <a:pt x="2118" y="23002"/>
                    <a:pt x="1534" y="22691"/>
                  </a:cubicBezTo>
                  <a:cubicBezTo>
                    <a:pt x="858" y="22363"/>
                    <a:pt x="201" y="21979"/>
                    <a:pt x="110" y="21541"/>
                  </a:cubicBezTo>
                  <a:cubicBezTo>
                    <a:pt x="0" y="21103"/>
                    <a:pt x="384" y="20227"/>
                    <a:pt x="712" y="19460"/>
                  </a:cubicBezTo>
                  <a:cubicBezTo>
                    <a:pt x="1041" y="18712"/>
                    <a:pt x="1406" y="17945"/>
                    <a:pt x="1716" y="17288"/>
                  </a:cubicBezTo>
                  <a:cubicBezTo>
                    <a:pt x="3725" y="12980"/>
                    <a:pt x="5550" y="8361"/>
                    <a:pt x="7467" y="3998"/>
                  </a:cubicBezTo>
                  <a:cubicBezTo>
                    <a:pt x="7467" y="3998"/>
                    <a:pt x="7485" y="3980"/>
                    <a:pt x="7485" y="39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1"/>
            <p:cNvSpPr/>
            <p:nvPr/>
          </p:nvSpPr>
          <p:spPr>
            <a:xfrm>
              <a:off x="3597109" y="954829"/>
              <a:ext cx="116458" cy="110080"/>
            </a:xfrm>
            <a:custGeom>
              <a:rect b="b" l="l" r="r" t="t"/>
              <a:pathLst>
                <a:path extrusionOk="0" h="2520" w="2666">
                  <a:moveTo>
                    <a:pt x="749" y="1297"/>
                  </a:moveTo>
                  <a:cubicBezTo>
                    <a:pt x="968" y="1133"/>
                    <a:pt x="1205" y="877"/>
                    <a:pt x="1461" y="658"/>
                  </a:cubicBezTo>
                  <a:cubicBezTo>
                    <a:pt x="1698" y="457"/>
                    <a:pt x="1972" y="147"/>
                    <a:pt x="2264" y="74"/>
                  </a:cubicBezTo>
                  <a:cubicBezTo>
                    <a:pt x="2410" y="19"/>
                    <a:pt x="2574" y="110"/>
                    <a:pt x="2629" y="256"/>
                  </a:cubicBezTo>
                  <a:cubicBezTo>
                    <a:pt x="2665" y="585"/>
                    <a:pt x="1972" y="1187"/>
                    <a:pt x="1826" y="1370"/>
                  </a:cubicBezTo>
                  <a:cubicBezTo>
                    <a:pt x="1552" y="1717"/>
                    <a:pt x="1260" y="2045"/>
                    <a:pt x="931" y="2337"/>
                  </a:cubicBezTo>
                  <a:cubicBezTo>
                    <a:pt x="785" y="2447"/>
                    <a:pt x="621" y="2502"/>
                    <a:pt x="457" y="2520"/>
                  </a:cubicBezTo>
                  <a:cubicBezTo>
                    <a:pt x="0" y="2465"/>
                    <a:pt x="0" y="1498"/>
                    <a:pt x="0" y="950"/>
                  </a:cubicBezTo>
                  <a:cubicBezTo>
                    <a:pt x="0" y="640"/>
                    <a:pt x="37" y="19"/>
                    <a:pt x="329" y="1"/>
                  </a:cubicBezTo>
                  <a:cubicBezTo>
                    <a:pt x="749" y="1"/>
                    <a:pt x="712" y="877"/>
                    <a:pt x="749" y="12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1"/>
            <p:cNvSpPr/>
            <p:nvPr/>
          </p:nvSpPr>
          <p:spPr>
            <a:xfrm>
              <a:off x="3444004" y="1271436"/>
              <a:ext cx="116458" cy="110080"/>
            </a:xfrm>
            <a:custGeom>
              <a:rect b="b" l="l" r="r" t="t"/>
              <a:pathLst>
                <a:path extrusionOk="0" h="2520" w="2666">
                  <a:moveTo>
                    <a:pt x="749" y="1278"/>
                  </a:moveTo>
                  <a:cubicBezTo>
                    <a:pt x="968" y="1114"/>
                    <a:pt x="1205" y="876"/>
                    <a:pt x="1461" y="639"/>
                  </a:cubicBezTo>
                  <a:cubicBezTo>
                    <a:pt x="1698" y="456"/>
                    <a:pt x="1972" y="146"/>
                    <a:pt x="2264" y="55"/>
                  </a:cubicBezTo>
                  <a:cubicBezTo>
                    <a:pt x="2410" y="18"/>
                    <a:pt x="2574" y="110"/>
                    <a:pt x="2611" y="256"/>
                  </a:cubicBezTo>
                  <a:cubicBezTo>
                    <a:pt x="2665" y="566"/>
                    <a:pt x="1972" y="1187"/>
                    <a:pt x="1826" y="1351"/>
                  </a:cubicBezTo>
                  <a:cubicBezTo>
                    <a:pt x="1552" y="1716"/>
                    <a:pt x="1260" y="2026"/>
                    <a:pt x="931" y="2318"/>
                  </a:cubicBezTo>
                  <a:cubicBezTo>
                    <a:pt x="785" y="2428"/>
                    <a:pt x="621" y="2501"/>
                    <a:pt x="457" y="2519"/>
                  </a:cubicBezTo>
                  <a:cubicBezTo>
                    <a:pt x="0" y="2464"/>
                    <a:pt x="0" y="1497"/>
                    <a:pt x="0" y="949"/>
                  </a:cubicBezTo>
                  <a:cubicBezTo>
                    <a:pt x="0" y="639"/>
                    <a:pt x="37" y="18"/>
                    <a:pt x="329" y="0"/>
                  </a:cubicBezTo>
                  <a:cubicBezTo>
                    <a:pt x="749" y="0"/>
                    <a:pt x="712" y="876"/>
                    <a:pt x="749" y="127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1"/>
            <p:cNvSpPr/>
            <p:nvPr/>
          </p:nvSpPr>
          <p:spPr>
            <a:xfrm>
              <a:off x="3500616" y="1122306"/>
              <a:ext cx="126810" cy="106105"/>
            </a:xfrm>
            <a:custGeom>
              <a:rect b="b" l="l" r="r" t="t"/>
              <a:pathLst>
                <a:path extrusionOk="0" h="2429" w="2903">
                  <a:moveTo>
                    <a:pt x="621" y="1406"/>
                  </a:moveTo>
                  <a:cubicBezTo>
                    <a:pt x="895" y="1223"/>
                    <a:pt x="1187" y="931"/>
                    <a:pt x="1534" y="676"/>
                  </a:cubicBezTo>
                  <a:cubicBezTo>
                    <a:pt x="1881" y="420"/>
                    <a:pt x="2209" y="128"/>
                    <a:pt x="2574" y="19"/>
                  </a:cubicBezTo>
                  <a:cubicBezTo>
                    <a:pt x="2702" y="0"/>
                    <a:pt x="2830" y="92"/>
                    <a:pt x="2866" y="219"/>
                  </a:cubicBezTo>
                  <a:cubicBezTo>
                    <a:pt x="2903" y="457"/>
                    <a:pt x="2465" y="785"/>
                    <a:pt x="2373" y="877"/>
                  </a:cubicBezTo>
                  <a:cubicBezTo>
                    <a:pt x="1990" y="1242"/>
                    <a:pt x="1570" y="1570"/>
                    <a:pt x="1150" y="1899"/>
                  </a:cubicBezTo>
                  <a:cubicBezTo>
                    <a:pt x="877" y="2100"/>
                    <a:pt x="365" y="2428"/>
                    <a:pt x="128" y="2008"/>
                  </a:cubicBezTo>
                  <a:cubicBezTo>
                    <a:pt x="0" y="1789"/>
                    <a:pt x="37" y="1260"/>
                    <a:pt x="73" y="895"/>
                  </a:cubicBezTo>
                  <a:cubicBezTo>
                    <a:pt x="110" y="548"/>
                    <a:pt x="219" y="219"/>
                    <a:pt x="457" y="292"/>
                  </a:cubicBezTo>
                  <a:cubicBezTo>
                    <a:pt x="712" y="365"/>
                    <a:pt x="603" y="1041"/>
                    <a:pt x="621" y="140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1"/>
            <p:cNvSpPr/>
            <p:nvPr/>
          </p:nvSpPr>
          <p:spPr>
            <a:xfrm>
              <a:off x="3293258" y="1576029"/>
              <a:ext cx="126068" cy="106105"/>
            </a:xfrm>
            <a:custGeom>
              <a:rect b="b" l="l" r="r" t="t"/>
              <a:pathLst>
                <a:path extrusionOk="0" h="2429" w="2886">
                  <a:moveTo>
                    <a:pt x="603" y="1406"/>
                  </a:moveTo>
                  <a:cubicBezTo>
                    <a:pt x="877" y="1224"/>
                    <a:pt x="1188" y="913"/>
                    <a:pt x="1516" y="676"/>
                  </a:cubicBezTo>
                  <a:cubicBezTo>
                    <a:pt x="1863" y="420"/>
                    <a:pt x="2192" y="110"/>
                    <a:pt x="2557" y="19"/>
                  </a:cubicBezTo>
                  <a:cubicBezTo>
                    <a:pt x="2684" y="0"/>
                    <a:pt x="2812" y="73"/>
                    <a:pt x="2867" y="220"/>
                  </a:cubicBezTo>
                  <a:cubicBezTo>
                    <a:pt x="2885" y="457"/>
                    <a:pt x="2465" y="785"/>
                    <a:pt x="2374" y="858"/>
                  </a:cubicBezTo>
                  <a:cubicBezTo>
                    <a:pt x="1973" y="1224"/>
                    <a:pt x="1571" y="1570"/>
                    <a:pt x="1133" y="1899"/>
                  </a:cubicBezTo>
                  <a:cubicBezTo>
                    <a:pt x="859" y="2100"/>
                    <a:pt x="366" y="2428"/>
                    <a:pt x="129" y="2009"/>
                  </a:cubicBezTo>
                  <a:cubicBezTo>
                    <a:pt x="1" y="1771"/>
                    <a:pt x="19" y="1260"/>
                    <a:pt x="74" y="895"/>
                  </a:cubicBezTo>
                  <a:cubicBezTo>
                    <a:pt x="110" y="548"/>
                    <a:pt x="202" y="220"/>
                    <a:pt x="457" y="293"/>
                  </a:cubicBezTo>
                  <a:cubicBezTo>
                    <a:pt x="713" y="384"/>
                    <a:pt x="603" y="1041"/>
                    <a:pt x="603" y="140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1"/>
            <p:cNvSpPr/>
            <p:nvPr/>
          </p:nvSpPr>
          <p:spPr>
            <a:xfrm>
              <a:off x="3350700" y="1440484"/>
              <a:ext cx="110866" cy="104489"/>
            </a:xfrm>
            <a:custGeom>
              <a:rect b="b" l="l" r="r" t="t"/>
              <a:pathLst>
                <a:path extrusionOk="0" h="2392" w="2538">
                  <a:moveTo>
                    <a:pt x="1716" y="0"/>
                  </a:moveTo>
                  <a:cubicBezTo>
                    <a:pt x="1534" y="0"/>
                    <a:pt x="1406" y="256"/>
                    <a:pt x="1278" y="511"/>
                  </a:cubicBezTo>
                  <a:lnTo>
                    <a:pt x="1223" y="621"/>
                  </a:lnTo>
                  <a:cubicBezTo>
                    <a:pt x="1187" y="676"/>
                    <a:pt x="1150" y="749"/>
                    <a:pt x="1114" y="822"/>
                  </a:cubicBezTo>
                  <a:lnTo>
                    <a:pt x="1041" y="785"/>
                  </a:lnTo>
                  <a:lnTo>
                    <a:pt x="895" y="730"/>
                  </a:lnTo>
                  <a:cubicBezTo>
                    <a:pt x="712" y="657"/>
                    <a:pt x="530" y="603"/>
                    <a:pt x="329" y="584"/>
                  </a:cubicBezTo>
                  <a:cubicBezTo>
                    <a:pt x="128" y="584"/>
                    <a:pt x="73" y="676"/>
                    <a:pt x="55" y="749"/>
                  </a:cubicBezTo>
                  <a:cubicBezTo>
                    <a:pt x="0" y="986"/>
                    <a:pt x="365" y="1205"/>
                    <a:pt x="840" y="1406"/>
                  </a:cubicBezTo>
                  <a:cubicBezTo>
                    <a:pt x="822" y="1461"/>
                    <a:pt x="804" y="1497"/>
                    <a:pt x="785" y="1552"/>
                  </a:cubicBezTo>
                  <a:cubicBezTo>
                    <a:pt x="658" y="1826"/>
                    <a:pt x="548" y="2118"/>
                    <a:pt x="621" y="2282"/>
                  </a:cubicBezTo>
                  <a:cubicBezTo>
                    <a:pt x="639" y="2337"/>
                    <a:pt x="694" y="2373"/>
                    <a:pt x="767" y="2392"/>
                  </a:cubicBezTo>
                  <a:lnTo>
                    <a:pt x="804" y="2392"/>
                  </a:lnTo>
                  <a:cubicBezTo>
                    <a:pt x="1023" y="2392"/>
                    <a:pt x="1242" y="2045"/>
                    <a:pt x="1461" y="1625"/>
                  </a:cubicBezTo>
                  <a:cubicBezTo>
                    <a:pt x="1607" y="1661"/>
                    <a:pt x="1753" y="1698"/>
                    <a:pt x="1881" y="1734"/>
                  </a:cubicBezTo>
                  <a:cubicBezTo>
                    <a:pt x="1972" y="1771"/>
                    <a:pt x="2081" y="1789"/>
                    <a:pt x="2191" y="1807"/>
                  </a:cubicBezTo>
                  <a:cubicBezTo>
                    <a:pt x="2392" y="1807"/>
                    <a:pt x="2465" y="1716"/>
                    <a:pt x="2501" y="1643"/>
                  </a:cubicBezTo>
                  <a:cubicBezTo>
                    <a:pt x="2538" y="1424"/>
                    <a:pt x="2246" y="1296"/>
                    <a:pt x="1972" y="1168"/>
                  </a:cubicBezTo>
                  <a:lnTo>
                    <a:pt x="1862" y="1132"/>
                  </a:lnTo>
                  <a:cubicBezTo>
                    <a:pt x="1808" y="1095"/>
                    <a:pt x="1753" y="1077"/>
                    <a:pt x="1698" y="1041"/>
                  </a:cubicBezTo>
                  <a:cubicBezTo>
                    <a:pt x="1753" y="895"/>
                    <a:pt x="1808" y="749"/>
                    <a:pt x="1844" y="621"/>
                  </a:cubicBezTo>
                  <a:cubicBezTo>
                    <a:pt x="1899" y="493"/>
                    <a:pt x="2027" y="91"/>
                    <a:pt x="1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1"/>
            <p:cNvSpPr/>
            <p:nvPr/>
          </p:nvSpPr>
          <p:spPr>
            <a:xfrm>
              <a:off x="3698364" y="1017032"/>
              <a:ext cx="429879" cy="256023"/>
            </a:xfrm>
            <a:custGeom>
              <a:rect b="b" l="l" r="r" t="t"/>
              <a:pathLst>
                <a:path extrusionOk="0" h="5861" w="9841">
                  <a:moveTo>
                    <a:pt x="475" y="1"/>
                  </a:moveTo>
                  <a:lnTo>
                    <a:pt x="1" y="986"/>
                  </a:lnTo>
                  <a:cubicBezTo>
                    <a:pt x="201" y="1096"/>
                    <a:pt x="402" y="1187"/>
                    <a:pt x="585" y="1279"/>
                  </a:cubicBezTo>
                  <a:cubicBezTo>
                    <a:pt x="3195" y="2556"/>
                    <a:pt x="5696" y="4017"/>
                    <a:pt x="8215" y="5313"/>
                  </a:cubicBezTo>
                  <a:cubicBezTo>
                    <a:pt x="8544" y="5477"/>
                    <a:pt x="8946" y="5714"/>
                    <a:pt x="9274" y="5861"/>
                  </a:cubicBezTo>
                  <a:cubicBezTo>
                    <a:pt x="9438" y="5550"/>
                    <a:pt x="9621" y="5240"/>
                    <a:pt x="9767" y="4893"/>
                  </a:cubicBezTo>
                  <a:cubicBezTo>
                    <a:pt x="9804" y="4856"/>
                    <a:pt x="9822" y="4802"/>
                    <a:pt x="9840" y="4747"/>
                  </a:cubicBezTo>
                  <a:cubicBezTo>
                    <a:pt x="9493" y="4546"/>
                    <a:pt x="9128" y="4364"/>
                    <a:pt x="8781" y="4199"/>
                  </a:cubicBezTo>
                  <a:cubicBezTo>
                    <a:pt x="7193" y="3341"/>
                    <a:pt x="5787" y="2593"/>
                    <a:pt x="4163" y="1790"/>
                  </a:cubicBezTo>
                  <a:cubicBezTo>
                    <a:pt x="3177" y="1297"/>
                    <a:pt x="2155" y="840"/>
                    <a:pt x="1096" y="311"/>
                  </a:cubicBezTo>
                  <a:lnTo>
                    <a:pt x="4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1"/>
            <p:cNvSpPr/>
            <p:nvPr/>
          </p:nvSpPr>
          <p:spPr>
            <a:xfrm>
              <a:off x="3646513" y="1121519"/>
              <a:ext cx="427477" cy="253621"/>
            </a:xfrm>
            <a:custGeom>
              <a:rect b="b" l="l" r="r" t="t"/>
              <a:pathLst>
                <a:path extrusionOk="0" h="5806" w="9786">
                  <a:moveTo>
                    <a:pt x="494" y="0"/>
                  </a:moveTo>
                  <a:lnTo>
                    <a:pt x="1" y="986"/>
                  </a:lnTo>
                  <a:lnTo>
                    <a:pt x="220" y="1095"/>
                  </a:lnTo>
                  <a:cubicBezTo>
                    <a:pt x="2812" y="2373"/>
                    <a:pt x="5313" y="3815"/>
                    <a:pt x="7832" y="5130"/>
                  </a:cubicBezTo>
                  <a:cubicBezTo>
                    <a:pt x="8325" y="5385"/>
                    <a:pt x="8982" y="5787"/>
                    <a:pt x="9293" y="5805"/>
                  </a:cubicBezTo>
                  <a:cubicBezTo>
                    <a:pt x="9457" y="5458"/>
                    <a:pt x="9621" y="5093"/>
                    <a:pt x="9786" y="4728"/>
                  </a:cubicBezTo>
                  <a:cubicBezTo>
                    <a:pt x="9366" y="4454"/>
                    <a:pt x="8873" y="4235"/>
                    <a:pt x="8417" y="3998"/>
                  </a:cubicBezTo>
                  <a:cubicBezTo>
                    <a:pt x="6828" y="3158"/>
                    <a:pt x="5404" y="2410"/>
                    <a:pt x="3780" y="1588"/>
                  </a:cubicBezTo>
                  <a:cubicBezTo>
                    <a:pt x="2794" y="1114"/>
                    <a:pt x="1790" y="639"/>
                    <a:pt x="713" y="110"/>
                  </a:cubicBez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1"/>
            <p:cNvSpPr/>
            <p:nvPr/>
          </p:nvSpPr>
          <p:spPr>
            <a:xfrm>
              <a:off x="3596279" y="1223560"/>
              <a:ext cx="428263" cy="253621"/>
            </a:xfrm>
            <a:custGeom>
              <a:rect b="b" l="l" r="r" t="t"/>
              <a:pathLst>
                <a:path extrusionOk="0" h="5806" w="9804">
                  <a:moveTo>
                    <a:pt x="494" y="1"/>
                  </a:moveTo>
                  <a:lnTo>
                    <a:pt x="1" y="968"/>
                  </a:lnTo>
                  <a:cubicBezTo>
                    <a:pt x="293" y="1114"/>
                    <a:pt x="567" y="1260"/>
                    <a:pt x="822" y="1388"/>
                  </a:cubicBezTo>
                  <a:cubicBezTo>
                    <a:pt x="3415" y="2648"/>
                    <a:pt x="5934" y="4108"/>
                    <a:pt x="8435" y="5404"/>
                  </a:cubicBezTo>
                  <a:cubicBezTo>
                    <a:pt x="8672" y="5532"/>
                    <a:pt x="8909" y="5678"/>
                    <a:pt x="9165" y="5806"/>
                  </a:cubicBezTo>
                  <a:cubicBezTo>
                    <a:pt x="9384" y="5441"/>
                    <a:pt x="9585" y="5057"/>
                    <a:pt x="9804" y="4692"/>
                  </a:cubicBezTo>
                  <a:cubicBezTo>
                    <a:pt x="9530" y="4546"/>
                    <a:pt x="9274" y="4418"/>
                    <a:pt x="9019" y="4291"/>
                  </a:cubicBezTo>
                  <a:cubicBezTo>
                    <a:pt x="7431" y="3451"/>
                    <a:pt x="6007" y="2684"/>
                    <a:pt x="4382" y="1881"/>
                  </a:cubicBezTo>
                  <a:cubicBezTo>
                    <a:pt x="3396" y="1406"/>
                    <a:pt x="2374" y="932"/>
                    <a:pt x="1315" y="402"/>
                  </a:cubicBezTo>
                  <a:cubicBezTo>
                    <a:pt x="1060" y="275"/>
                    <a:pt x="804" y="147"/>
                    <a:pt x="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1"/>
            <p:cNvSpPr/>
            <p:nvPr/>
          </p:nvSpPr>
          <p:spPr>
            <a:xfrm>
              <a:off x="3545259" y="1327217"/>
              <a:ext cx="420269" cy="249645"/>
            </a:xfrm>
            <a:custGeom>
              <a:rect b="b" l="l" r="r" t="t"/>
              <a:pathLst>
                <a:path extrusionOk="0" h="5715" w="9621">
                  <a:moveTo>
                    <a:pt x="493" y="1"/>
                  </a:moveTo>
                  <a:lnTo>
                    <a:pt x="1" y="1005"/>
                  </a:lnTo>
                  <a:lnTo>
                    <a:pt x="420" y="1224"/>
                  </a:lnTo>
                  <a:cubicBezTo>
                    <a:pt x="3031" y="2484"/>
                    <a:pt x="5532" y="3944"/>
                    <a:pt x="8051" y="5240"/>
                  </a:cubicBezTo>
                  <a:cubicBezTo>
                    <a:pt x="8325" y="5386"/>
                    <a:pt x="8653" y="5587"/>
                    <a:pt x="8946" y="5715"/>
                  </a:cubicBezTo>
                  <a:lnTo>
                    <a:pt x="9621" y="4638"/>
                  </a:lnTo>
                  <a:cubicBezTo>
                    <a:pt x="9292" y="4455"/>
                    <a:pt x="8946" y="4291"/>
                    <a:pt x="8617" y="4127"/>
                  </a:cubicBezTo>
                  <a:cubicBezTo>
                    <a:pt x="7047" y="3269"/>
                    <a:pt x="5623" y="2520"/>
                    <a:pt x="3998" y="1717"/>
                  </a:cubicBezTo>
                  <a:cubicBezTo>
                    <a:pt x="3013" y="1224"/>
                    <a:pt x="1990" y="768"/>
                    <a:pt x="932" y="238"/>
                  </a:cubicBez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1"/>
            <p:cNvSpPr/>
            <p:nvPr/>
          </p:nvSpPr>
          <p:spPr>
            <a:xfrm>
              <a:off x="3499830" y="1421308"/>
              <a:ext cx="425031" cy="253664"/>
            </a:xfrm>
            <a:custGeom>
              <a:rect b="b" l="l" r="r" t="t"/>
              <a:pathLst>
                <a:path extrusionOk="0" h="5807" w="9730">
                  <a:moveTo>
                    <a:pt x="475" y="1"/>
                  </a:moveTo>
                  <a:lnTo>
                    <a:pt x="0" y="987"/>
                  </a:lnTo>
                  <a:lnTo>
                    <a:pt x="475" y="1224"/>
                  </a:lnTo>
                  <a:cubicBezTo>
                    <a:pt x="3067" y="2502"/>
                    <a:pt x="5586" y="3944"/>
                    <a:pt x="8087" y="5258"/>
                  </a:cubicBezTo>
                  <a:cubicBezTo>
                    <a:pt x="8434" y="5423"/>
                    <a:pt x="8835" y="5660"/>
                    <a:pt x="9146" y="5806"/>
                  </a:cubicBezTo>
                  <a:cubicBezTo>
                    <a:pt x="9328" y="5477"/>
                    <a:pt x="9511" y="5167"/>
                    <a:pt x="9657" y="4839"/>
                  </a:cubicBezTo>
                  <a:cubicBezTo>
                    <a:pt x="9693" y="4784"/>
                    <a:pt x="9712" y="4729"/>
                    <a:pt x="9730" y="4674"/>
                  </a:cubicBezTo>
                  <a:cubicBezTo>
                    <a:pt x="9383" y="4492"/>
                    <a:pt x="9018" y="4309"/>
                    <a:pt x="8671" y="4127"/>
                  </a:cubicBezTo>
                  <a:cubicBezTo>
                    <a:pt x="7083" y="3287"/>
                    <a:pt x="5659" y="2538"/>
                    <a:pt x="4034" y="1717"/>
                  </a:cubicBezTo>
                  <a:cubicBezTo>
                    <a:pt x="3049" y="1242"/>
                    <a:pt x="2045" y="768"/>
                    <a:pt x="986" y="238"/>
                  </a:cubicBezTo>
                  <a:lnTo>
                    <a:pt x="4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1"/>
            <p:cNvSpPr/>
            <p:nvPr/>
          </p:nvSpPr>
          <p:spPr>
            <a:xfrm>
              <a:off x="3447979" y="1525795"/>
              <a:ext cx="422672" cy="251218"/>
            </a:xfrm>
            <a:custGeom>
              <a:rect b="b" l="l" r="r" t="t"/>
              <a:pathLst>
                <a:path extrusionOk="0" h="5751" w="9676">
                  <a:moveTo>
                    <a:pt x="493" y="0"/>
                  </a:moveTo>
                  <a:lnTo>
                    <a:pt x="0" y="986"/>
                  </a:lnTo>
                  <a:lnTo>
                    <a:pt x="92" y="1041"/>
                  </a:lnTo>
                  <a:cubicBezTo>
                    <a:pt x="2702" y="2301"/>
                    <a:pt x="5221" y="3761"/>
                    <a:pt x="7722" y="5057"/>
                  </a:cubicBezTo>
                  <a:cubicBezTo>
                    <a:pt x="8215" y="5313"/>
                    <a:pt x="8872" y="5714"/>
                    <a:pt x="9183" y="5751"/>
                  </a:cubicBezTo>
                  <a:cubicBezTo>
                    <a:pt x="9347" y="5386"/>
                    <a:pt x="9511" y="5039"/>
                    <a:pt x="9676" y="4674"/>
                  </a:cubicBezTo>
                  <a:cubicBezTo>
                    <a:pt x="9256" y="4400"/>
                    <a:pt x="8763" y="4181"/>
                    <a:pt x="8307" y="3943"/>
                  </a:cubicBezTo>
                  <a:cubicBezTo>
                    <a:pt x="6718" y="3085"/>
                    <a:pt x="5294" y="2337"/>
                    <a:pt x="3670" y="1534"/>
                  </a:cubicBezTo>
                  <a:cubicBezTo>
                    <a:pt x="2684" y="1041"/>
                    <a:pt x="1662" y="585"/>
                    <a:pt x="603" y="55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1"/>
            <p:cNvSpPr/>
            <p:nvPr/>
          </p:nvSpPr>
          <p:spPr>
            <a:xfrm>
              <a:off x="3398531" y="1627050"/>
              <a:ext cx="422672" cy="251262"/>
            </a:xfrm>
            <a:custGeom>
              <a:rect b="b" l="l" r="r" t="t"/>
              <a:pathLst>
                <a:path extrusionOk="0" h="5752" w="9676">
                  <a:moveTo>
                    <a:pt x="475" y="1"/>
                  </a:moveTo>
                  <a:lnTo>
                    <a:pt x="1" y="987"/>
                  </a:lnTo>
                  <a:cubicBezTo>
                    <a:pt x="238" y="1114"/>
                    <a:pt x="475" y="1224"/>
                    <a:pt x="694" y="1333"/>
                  </a:cubicBezTo>
                  <a:cubicBezTo>
                    <a:pt x="3287" y="2611"/>
                    <a:pt x="5787" y="4072"/>
                    <a:pt x="8307" y="5368"/>
                  </a:cubicBezTo>
                  <a:cubicBezTo>
                    <a:pt x="8544" y="5477"/>
                    <a:pt x="8800" y="5623"/>
                    <a:pt x="9037" y="5751"/>
                  </a:cubicBezTo>
                  <a:cubicBezTo>
                    <a:pt x="9256" y="5386"/>
                    <a:pt x="9475" y="5021"/>
                    <a:pt x="9676" y="4638"/>
                  </a:cubicBezTo>
                  <a:cubicBezTo>
                    <a:pt x="9420" y="4510"/>
                    <a:pt x="9146" y="4382"/>
                    <a:pt x="8891" y="4254"/>
                  </a:cubicBezTo>
                  <a:cubicBezTo>
                    <a:pt x="7303" y="3396"/>
                    <a:pt x="5879" y="2648"/>
                    <a:pt x="4254" y="1845"/>
                  </a:cubicBezTo>
                  <a:cubicBezTo>
                    <a:pt x="3268" y="1352"/>
                    <a:pt x="2264" y="895"/>
                    <a:pt x="1187" y="366"/>
                  </a:cubicBezTo>
                  <a:cubicBezTo>
                    <a:pt x="968" y="238"/>
                    <a:pt x="731" y="129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1"/>
            <p:cNvSpPr/>
            <p:nvPr/>
          </p:nvSpPr>
          <p:spPr>
            <a:xfrm>
              <a:off x="3346725" y="1731537"/>
              <a:ext cx="415464" cy="247243"/>
            </a:xfrm>
            <a:custGeom>
              <a:rect b="b" l="l" r="r" t="t"/>
              <a:pathLst>
                <a:path extrusionOk="0" h="5660" w="9511">
                  <a:moveTo>
                    <a:pt x="493" y="0"/>
                  </a:moveTo>
                  <a:lnTo>
                    <a:pt x="0" y="1004"/>
                  </a:lnTo>
                  <a:lnTo>
                    <a:pt x="310" y="1150"/>
                  </a:lnTo>
                  <a:cubicBezTo>
                    <a:pt x="2921" y="2428"/>
                    <a:pt x="5422" y="3870"/>
                    <a:pt x="7941" y="5185"/>
                  </a:cubicBezTo>
                  <a:cubicBezTo>
                    <a:pt x="8215" y="5331"/>
                    <a:pt x="8543" y="5513"/>
                    <a:pt x="8836" y="5659"/>
                  </a:cubicBezTo>
                  <a:lnTo>
                    <a:pt x="9511" y="4564"/>
                  </a:lnTo>
                  <a:cubicBezTo>
                    <a:pt x="9182" y="4400"/>
                    <a:pt x="8836" y="4235"/>
                    <a:pt x="8507" y="4053"/>
                  </a:cubicBezTo>
                  <a:cubicBezTo>
                    <a:pt x="6919" y="3213"/>
                    <a:pt x="5513" y="2465"/>
                    <a:pt x="3888" y="1661"/>
                  </a:cubicBezTo>
                  <a:cubicBezTo>
                    <a:pt x="2903" y="1169"/>
                    <a:pt x="1880" y="712"/>
                    <a:pt x="822" y="164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1"/>
            <p:cNvSpPr/>
            <p:nvPr/>
          </p:nvSpPr>
          <p:spPr>
            <a:xfrm>
              <a:off x="3114643" y="2036917"/>
              <a:ext cx="50279" cy="90161"/>
            </a:xfrm>
            <a:custGeom>
              <a:rect b="b" l="l" r="r" t="t"/>
              <a:pathLst>
                <a:path extrusionOk="0" h="2064" w="1151">
                  <a:moveTo>
                    <a:pt x="1" y="1"/>
                  </a:moveTo>
                  <a:lnTo>
                    <a:pt x="256" y="1005"/>
                  </a:lnTo>
                  <a:cubicBezTo>
                    <a:pt x="329" y="1297"/>
                    <a:pt x="402" y="1589"/>
                    <a:pt x="457" y="1826"/>
                  </a:cubicBezTo>
                  <a:cubicBezTo>
                    <a:pt x="494" y="1899"/>
                    <a:pt x="512" y="2027"/>
                    <a:pt x="603" y="2064"/>
                  </a:cubicBezTo>
                  <a:lnTo>
                    <a:pt x="622" y="2064"/>
                  </a:lnTo>
                  <a:cubicBezTo>
                    <a:pt x="822" y="1461"/>
                    <a:pt x="950" y="804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1"/>
            <p:cNvSpPr/>
            <p:nvPr/>
          </p:nvSpPr>
          <p:spPr>
            <a:xfrm>
              <a:off x="3089919" y="1912554"/>
              <a:ext cx="98155" cy="125238"/>
            </a:xfrm>
            <a:custGeom>
              <a:rect b="b" l="l" r="r" t="t"/>
              <a:pathLst>
                <a:path extrusionOk="0" h="2867" w="2247">
                  <a:moveTo>
                    <a:pt x="1114" y="0"/>
                  </a:moveTo>
                  <a:cubicBezTo>
                    <a:pt x="968" y="0"/>
                    <a:pt x="804" y="0"/>
                    <a:pt x="658" y="18"/>
                  </a:cubicBezTo>
                  <a:cubicBezTo>
                    <a:pt x="494" y="18"/>
                    <a:pt x="330" y="55"/>
                    <a:pt x="183" y="110"/>
                  </a:cubicBezTo>
                  <a:cubicBezTo>
                    <a:pt x="74" y="256"/>
                    <a:pt x="1" y="438"/>
                    <a:pt x="1" y="639"/>
                  </a:cubicBezTo>
                  <a:cubicBezTo>
                    <a:pt x="37" y="822"/>
                    <a:pt x="92" y="1004"/>
                    <a:pt x="147" y="1168"/>
                  </a:cubicBezTo>
                  <a:cubicBezTo>
                    <a:pt x="293" y="1734"/>
                    <a:pt x="439" y="2300"/>
                    <a:pt x="585" y="2866"/>
                  </a:cubicBezTo>
                  <a:lnTo>
                    <a:pt x="1717" y="2848"/>
                  </a:lnTo>
                  <a:cubicBezTo>
                    <a:pt x="1717" y="2830"/>
                    <a:pt x="1735" y="2793"/>
                    <a:pt x="1735" y="2757"/>
                  </a:cubicBezTo>
                  <a:cubicBezTo>
                    <a:pt x="1863" y="2264"/>
                    <a:pt x="2009" y="1753"/>
                    <a:pt x="2137" y="1241"/>
                  </a:cubicBezTo>
                  <a:cubicBezTo>
                    <a:pt x="2192" y="1059"/>
                    <a:pt x="2228" y="895"/>
                    <a:pt x="2246" y="712"/>
                  </a:cubicBezTo>
                  <a:cubicBezTo>
                    <a:pt x="2173" y="511"/>
                    <a:pt x="2045" y="310"/>
                    <a:pt x="1918" y="146"/>
                  </a:cubicBezTo>
                  <a:cubicBezTo>
                    <a:pt x="1772" y="18"/>
                    <a:pt x="1352" y="0"/>
                    <a:pt x="11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1"/>
            <p:cNvSpPr/>
            <p:nvPr/>
          </p:nvSpPr>
          <p:spPr>
            <a:xfrm>
              <a:off x="3089133" y="1313676"/>
              <a:ext cx="113269" cy="630819"/>
            </a:xfrm>
            <a:custGeom>
              <a:rect b="b" l="l" r="r" t="t"/>
              <a:pathLst>
                <a:path extrusionOk="0" h="14441" w="2593">
                  <a:moveTo>
                    <a:pt x="1863" y="14002"/>
                  </a:moveTo>
                  <a:cubicBezTo>
                    <a:pt x="1735" y="14130"/>
                    <a:pt x="1607" y="14239"/>
                    <a:pt x="1461" y="14331"/>
                  </a:cubicBezTo>
                  <a:cubicBezTo>
                    <a:pt x="1352" y="14203"/>
                    <a:pt x="1242" y="14057"/>
                    <a:pt x="1151" y="13911"/>
                  </a:cubicBezTo>
                  <a:cubicBezTo>
                    <a:pt x="1023" y="13966"/>
                    <a:pt x="950" y="14203"/>
                    <a:pt x="767" y="14294"/>
                  </a:cubicBezTo>
                  <a:cubicBezTo>
                    <a:pt x="658" y="14166"/>
                    <a:pt x="548" y="14057"/>
                    <a:pt x="439" y="13929"/>
                  </a:cubicBezTo>
                  <a:cubicBezTo>
                    <a:pt x="274" y="14039"/>
                    <a:pt x="238" y="14294"/>
                    <a:pt x="55" y="14349"/>
                  </a:cubicBezTo>
                  <a:cubicBezTo>
                    <a:pt x="1" y="14057"/>
                    <a:pt x="1" y="13747"/>
                    <a:pt x="37" y="13455"/>
                  </a:cubicBezTo>
                  <a:cubicBezTo>
                    <a:pt x="165" y="9000"/>
                    <a:pt x="238" y="4473"/>
                    <a:pt x="384" y="1"/>
                  </a:cubicBezTo>
                  <a:cubicBezTo>
                    <a:pt x="1132" y="1"/>
                    <a:pt x="1844" y="19"/>
                    <a:pt x="2556" y="55"/>
                  </a:cubicBezTo>
                  <a:cubicBezTo>
                    <a:pt x="2593" y="183"/>
                    <a:pt x="2593" y="329"/>
                    <a:pt x="2575" y="475"/>
                  </a:cubicBezTo>
                  <a:cubicBezTo>
                    <a:pt x="2465" y="4747"/>
                    <a:pt x="2392" y="9146"/>
                    <a:pt x="2283" y="13455"/>
                  </a:cubicBezTo>
                  <a:cubicBezTo>
                    <a:pt x="2283" y="13783"/>
                    <a:pt x="2283" y="14112"/>
                    <a:pt x="2246" y="14422"/>
                  </a:cubicBezTo>
                  <a:cubicBezTo>
                    <a:pt x="2082" y="14440"/>
                    <a:pt x="1990" y="14130"/>
                    <a:pt x="1863" y="140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1"/>
            <p:cNvSpPr/>
            <p:nvPr/>
          </p:nvSpPr>
          <p:spPr>
            <a:xfrm>
              <a:off x="3106693" y="1247498"/>
              <a:ext cx="98111" cy="75789"/>
            </a:xfrm>
            <a:custGeom>
              <a:rect b="b" l="l" r="r" t="t"/>
              <a:pathLst>
                <a:path extrusionOk="0" h="1735" w="2246">
                  <a:moveTo>
                    <a:pt x="2173" y="1607"/>
                  </a:moveTo>
                  <a:cubicBezTo>
                    <a:pt x="1369" y="1735"/>
                    <a:pt x="730" y="1570"/>
                    <a:pt x="19" y="1534"/>
                  </a:cubicBezTo>
                  <a:cubicBezTo>
                    <a:pt x="0" y="1096"/>
                    <a:pt x="219" y="694"/>
                    <a:pt x="584" y="457"/>
                  </a:cubicBezTo>
                  <a:cubicBezTo>
                    <a:pt x="1388" y="0"/>
                    <a:pt x="2246" y="658"/>
                    <a:pt x="2173" y="16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1"/>
            <p:cNvSpPr/>
            <p:nvPr/>
          </p:nvSpPr>
          <p:spPr>
            <a:xfrm>
              <a:off x="3094724" y="1312890"/>
              <a:ext cx="115671" cy="97325"/>
            </a:xfrm>
            <a:custGeom>
              <a:rect b="b" l="l" r="r" t="t"/>
              <a:pathLst>
                <a:path extrusionOk="0" h="2228" w="2648">
                  <a:moveTo>
                    <a:pt x="183" y="2191"/>
                  </a:moveTo>
                  <a:cubicBezTo>
                    <a:pt x="201" y="1990"/>
                    <a:pt x="165" y="1808"/>
                    <a:pt x="73" y="1643"/>
                  </a:cubicBezTo>
                  <a:cubicBezTo>
                    <a:pt x="73" y="1552"/>
                    <a:pt x="146" y="1479"/>
                    <a:pt x="183" y="1388"/>
                  </a:cubicBezTo>
                  <a:cubicBezTo>
                    <a:pt x="0" y="1169"/>
                    <a:pt x="201" y="1004"/>
                    <a:pt x="201" y="840"/>
                  </a:cubicBezTo>
                  <a:cubicBezTo>
                    <a:pt x="201" y="767"/>
                    <a:pt x="146" y="694"/>
                    <a:pt x="146" y="639"/>
                  </a:cubicBezTo>
                  <a:cubicBezTo>
                    <a:pt x="146" y="511"/>
                    <a:pt x="220" y="457"/>
                    <a:pt x="238" y="329"/>
                  </a:cubicBezTo>
                  <a:cubicBezTo>
                    <a:pt x="256" y="219"/>
                    <a:pt x="183" y="146"/>
                    <a:pt x="238" y="55"/>
                  </a:cubicBezTo>
                  <a:cubicBezTo>
                    <a:pt x="603" y="0"/>
                    <a:pt x="986" y="0"/>
                    <a:pt x="1370" y="55"/>
                  </a:cubicBezTo>
                  <a:cubicBezTo>
                    <a:pt x="1735" y="55"/>
                    <a:pt x="2100" y="73"/>
                    <a:pt x="2483" y="110"/>
                  </a:cubicBezTo>
                  <a:cubicBezTo>
                    <a:pt x="2647" y="329"/>
                    <a:pt x="2501" y="566"/>
                    <a:pt x="2501" y="767"/>
                  </a:cubicBezTo>
                  <a:cubicBezTo>
                    <a:pt x="2501" y="895"/>
                    <a:pt x="2556" y="1004"/>
                    <a:pt x="2556" y="1132"/>
                  </a:cubicBezTo>
                  <a:cubicBezTo>
                    <a:pt x="2556" y="1315"/>
                    <a:pt x="2392" y="1479"/>
                    <a:pt x="2556" y="1771"/>
                  </a:cubicBezTo>
                  <a:cubicBezTo>
                    <a:pt x="2520" y="1917"/>
                    <a:pt x="2374" y="2008"/>
                    <a:pt x="2410" y="2191"/>
                  </a:cubicBezTo>
                  <a:cubicBezTo>
                    <a:pt x="2392" y="2209"/>
                    <a:pt x="2374" y="2227"/>
                    <a:pt x="2374" y="2209"/>
                  </a:cubicBezTo>
                  <a:cubicBezTo>
                    <a:pt x="1643" y="2209"/>
                    <a:pt x="895" y="2227"/>
                    <a:pt x="183" y="219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1"/>
            <p:cNvSpPr/>
            <p:nvPr/>
          </p:nvSpPr>
          <p:spPr>
            <a:xfrm>
              <a:off x="3700155" y="2273410"/>
              <a:ext cx="190456" cy="202818"/>
            </a:xfrm>
            <a:custGeom>
              <a:rect b="b" l="l" r="r" t="t"/>
              <a:pathLst>
                <a:path extrusionOk="0" h="4643" w="4360">
                  <a:moveTo>
                    <a:pt x="3275" y="0"/>
                  </a:moveTo>
                  <a:cubicBezTo>
                    <a:pt x="3119" y="0"/>
                    <a:pt x="2971" y="73"/>
                    <a:pt x="2880" y="209"/>
                  </a:cubicBezTo>
                  <a:lnTo>
                    <a:pt x="1146" y="2765"/>
                  </a:lnTo>
                  <a:cubicBezTo>
                    <a:pt x="1128" y="2802"/>
                    <a:pt x="1110" y="2820"/>
                    <a:pt x="1091" y="2856"/>
                  </a:cubicBezTo>
                  <a:lnTo>
                    <a:pt x="562" y="2510"/>
                  </a:lnTo>
                  <a:cubicBezTo>
                    <a:pt x="506" y="2464"/>
                    <a:pt x="448" y="2445"/>
                    <a:pt x="394" y="2445"/>
                  </a:cubicBezTo>
                  <a:cubicBezTo>
                    <a:pt x="167" y="2445"/>
                    <a:pt x="1" y="2786"/>
                    <a:pt x="252" y="2948"/>
                  </a:cubicBezTo>
                  <a:lnTo>
                    <a:pt x="252" y="2929"/>
                  </a:lnTo>
                  <a:lnTo>
                    <a:pt x="2680" y="4591"/>
                  </a:lnTo>
                  <a:cubicBezTo>
                    <a:pt x="2732" y="4627"/>
                    <a:pt x="2785" y="4642"/>
                    <a:pt x="2835" y="4642"/>
                  </a:cubicBezTo>
                  <a:cubicBezTo>
                    <a:pt x="3063" y="4642"/>
                    <a:pt x="3230" y="4317"/>
                    <a:pt x="2990" y="4153"/>
                  </a:cubicBezTo>
                  <a:lnTo>
                    <a:pt x="2406" y="3751"/>
                  </a:lnTo>
                  <a:cubicBezTo>
                    <a:pt x="2442" y="3714"/>
                    <a:pt x="2460" y="3696"/>
                    <a:pt x="2479" y="3660"/>
                  </a:cubicBezTo>
                  <a:lnTo>
                    <a:pt x="4213" y="1122"/>
                  </a:lnTo>
                  <a:cubicBezTo>
                    <a:pt x="4359" y="903"/>
                    <a:pt x="4304" y="593"/>
                    <a:pt x="4085" y="429"/>
                  </a:cubicBezTo>
                  <a:lnTo>
                    <a:pt x="3556" y="82"/>
                  </a:lnTo>
                  <a:cubicBezTo>
                    <a:pt x="3466" y="27"/>
                    <a:pt x="3369" y="0"/>
                    <a:pt x="3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1"/>
            <p:cNvSpPr/>
            <p:nvPr/>
          </p:nvSpPr>
          <p:spPr>
            <a:xfrm>
              <a:off x="3749908" y="2207494"/>
              <a:ext cx="231211" cy="160140"/>
            </a:xfrm>
            <a:custGeom>
              <a:rect b="b" l="l" r="r" t="t"/>
              <a:pathLst>
                <a:path extrusionOk="0" h="3666" w="5293">
                  <a:moveTo>
                    <a:pt x="571" y="1"/>
                  </a:moveTo>
                  <a:cubicBezTo>
                    <a:pt x="161" y="1"/>
                    <a:pt x="1" y="556"/>
                    <a:pt x="390" y="751"/>
                  </a:cubicBezTo>
                  <a:lnTo>
                    <a:pt x="2453" y="2157"/>
                  </a:lnTo>
                  <a:lnTo>
                    <a:pt x="4534" y="3562"/>
                  </a:lnTo>
                  <a:cubicBezTo>
                    <a:pt x="4615" y="3634"/>
                    <a:pt x="4705" y="3665"/>
                    <a:pt x="4792" y="3665"/>
                  </a:cubicBezTo>
                  <a:cubicBezTo>
                    <a:pt x="5057" y="3665"/>
                    <a:pt x="5293" y="3376"/>
                    <a:pt x="5155" y="3088"/>
                  </a:cubicBezTo>
                  <a:cubicBezTo>
                    <a:pt x="4443" y="1390"/>
                    <a:pt x="4133" y="897"/>
                    <a:pt x="3585" y="514"/>
                  </a:cubicBezTo>
                  <a:cubicBezTo>
                    <a:pt x="3019" y="130"/>
                    <a:pt x="2453" y="21"/>
                    <a:pt x="610" y="2"/>
                  </a:cubicBezTo>
                  <a:cubicBezTo>
                    <a:pt x="596" y="1"/>
                    <a:pt x="583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1"/>
            <p:cNvSpPr/>
            <p:nvPr/>
          </p:nvSpPr>
          <p:spPr>
            <a:xfrm>
              <a:off x="4239800" y="1559692"/>
              <a:ext cx="142798" cy="144676"/>
            </a:xfrm>
            <a:custGeom>
              <a:rect b="b" l="l" r="r" t="t"/>
              <a:pathLst>
                <a:path extrusionOk="0" h="3312" w="3269">
                  <a:moveTo>
                    <a:pt x="1651" y="1"/>
                  </a:moveTo>
                  <a:cubicBezTo>
                    <a:pt x="1499" y="1"/>
                    <a:pt x="1351" y="74"/>
                    <a:pt x="1260" y="210"/>
                  </a:cubicBezTo>
                  <a:lnTo>
                    <a:pt x="165" y="1835"/>
                  </a:lnTo>
                  <a:cubicBezTo>
                    <a:pt x="1" y="2054"/>
                    <a:pt x="56" y="2346"/>
                    <a:pt x="293" y="2492"/>
                  </a:cubicBezTo>
                  <a:lnTo>
                    <a:pt x="1352" y="3222"/>
                  </a:lnTo>
                  <a:cubicBezTo>
                    <a:pt x="1433" y="3284"/>
                    <a:pt x="1525" y="3312"/>
                    <a:pt x="1617" y="3312"/>
                  </a:cubicBezTo>
                  <a:cubicBezTo>
                    <a:pt x="1771" y="3312"/>
                    <a:pt x="1924" y="3232"/>
                    <a:pt x="2027" y="3094"/>
                  </a:cubicBezTo>
                  <a:lnTo>
                    <a:pt x="3122" y="1488"/>
                  </a:lnTo>
                  <a:cubicBezTo>
                    <a:pt x="3268" y="1269"/>
                    <a:pt x="3214" y="959"/>
                    <a:pt x="2995" y="813"/>
                  </a:cubicBezTo>
                  <a:lnTo>
                    <a:pt x="1918" y="82"/>
                  </a:lnTo>
                  <a:cubicBezTo>
                    <a:pt x="1835" y="27"/>
                    <a:pt x="1742" y="1"/>
                    <a:pt x="1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1"/>
            <p:cNvSpPr/>
            <p:nvPr/>
          </p:nvSpPr>
          <p:spPr>
            <a:xfrm>
              <a:off x="4317947" y="1518981"/>
              <a:ext cx="79808" cy="84831"/>
            </a:xfrm>
            <a:custGeom>
              <a:rect b="b" l="l" r="r" t="t"/>
              <a:pathLst>
                <a:path extrusionOk="0" h="1942" w="1827">
                  <a:moveTo>
                    <a:pt x="1247" y="0"/>
                  </a:moveTo>
                  <a:cubicBezTo>
                    <a:pt x="1176" y="0"/>
                    <a:pt x="1103" y="24"/>
                    <a:pt x="1041" y="65"/>
                  </a:cubicBezTo>
                  <a:lnTo>
                    <a:pt x="1041" y="83"/>
                  </a:lnTo>
                  <a:lnTo>
                    <a:pt x="92" y="1014"/>
                  </a:lnTo>
                  <a:cubicBezTo>
                    <a:pt x="1" y="1160"/>
                    <a:pt x="37" y="1343"/>
                    <a:pt x="183" y="1434"/>
                  </a:cubicBezTo>
                  <a:lnTo>
                    <a:pt x="840" y="1891"/>
                  </a:lnTo>
                  <a:cubicBezTo>
                    <a:pt x="896" y="1925"/>
                    <a:pt x="956" y="1941"/>
                    <a:pt x="1015" y="1941"/>
                  </a:cubicBezTo>
                  <a:cubicBezTo>
                    <a:pt x="1111" y="1941"/>
                    <a:pt x="1204" y="1897"/>
                    <a:pt x="1260" y="1818"/>
                  </a:cubicBezTo>
                  <a:cubicBezTo>
                    <a:pt x="1260" y="1818"/>
                    <a:pt x="1790" y="613"/>
                    <a:pt x="1790" y="595"/>
                  </a:cubicBezTo>
                  <a:cubicBezTo>
                    <a:pt x="1826" y="467"/>
                    <a:pt x="1790" y="321"/>
                    <a:pt x="1680" y="248"/>
                  </a:cubicBezTo>
                  <a:lnTo>
                    <a:pt x="1406" y="47"/>
                  </a:lnTo>
                  <a:cubicBezTo>
                    <a:pt x="1358" y="15"/>
                    <a:pt x="1303" y="0"/>
                    <a:pt x="1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1"/>
            <p:cNvSpPr/>
            <p:nvPr/>
          </p:nvSpPr>
          <p:spPr>
            <a:xfrm>
              <a:off x="4378577" y="1317433"/>
              <a:ext cx="149787" cy="214787"/>
            </a:xfrm>
            <a:custGeom>
              <a:rect b="b" l="l" r="r" t="t"/>
              <a:pathLst>
                <a:path extrusionOk="0" h="4917" w="3429">
                  <a:moveTo>
                    <a:pt x="3355" y="1"/>
                  </a:moveTo>
                  <a:cubicBezTo>
                    <a:pt x="3349" y="1"/>
                    <a:pt x="3344" y="2"/>
                    <a:pt x="3341" y="6"/>
                  </a:cubicBezTo>
                  <a:lnTo>
                    <a:pt x="0" y="4770"/>
                  </a:lnTo>
                  <a:lnTo>
                    <a:pt x="219" y="4916"/>
                  </a:lnTo>
                  <a:lnTo>
                    <a:pt x="3414" y="61"/>
                  </a:lnTo>
                  <a:cubicBezTo>
                    <a:pt x="3429" y="31"/>
                    <a:pt x="3383" y="1"/>
                    <a:pt x="3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1"/>
            <p:cNvSpPr/>
            <p:nvPr/>
          </p:nvSpPr>
          <p:spPr>
            <a:xfrm>
              <a:off x="4374559" y="1516971"/>
              <a:ext cx="23152" cy="16818"/>
            </a:xfrm>
            <a:custGeom>
              <a:rect b="b" l="l" r="r" t="t"/>
              <a:pathLst>
                <a:path extrusionOk="0" h="385" w="530">
                  <a:moveTo>
                    <a:pt x="122" y="1"/>
                  </a:moveTo>
                  <a:cubicBezTo>
                    <a:pt x="84" y="1"/>
                    <a:pt x="49" y="21"/>
                    <a:pt x="37" y="56"/>
                  </a:cubicBezTo>
                  <a:cubicBezTo>
                    <a:pt x="1" y="93"/>
                    <a:pt x="1" y="166"/>
                    <a:pt x="56" y="202"/>
                  </a:cubicBezTo>
                  <a:lnTo>
                    <a:pt x="311" y="367"/>
                  </a:lnTo>
                  <a:cubicBezTo>
                    <a:pt x="334" y="379"/>
                    <a:pt x="355" y="385"/>
                    <a:pt x="376" y="385"/>
                  </a:cubicBezTo>
                  <a:cubicBezTo>
                    <a:pt x="471" y="385"/>
                    <a:pt x="529" y="263"/>
                    <a:pt x="439" y="202"/>
                  </a:cubicBezTo>
                  <a:lnTo>
                    <a:pt x="183" y="20"/>
                  </a:lnTo>
                  <a:cubicBezTo>
                    <a:pt x="164" y="7"/>
                    <a:pt x="142" y="1"/>
                    <a:pt x="122" y="1"/>
                  </a:cubicBezTo>
                  <a:close/>
                </a:path>
              </a:pathLst>
            </a:custGeom>
            <a:solidFill>
              <a:srgbClr val="334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1"/>
            <p:cNvSpPr/>
            <p:nvPr/>
          </p:nvSpPr>
          <p:spPr>
            <a:xfrm>
              <a:off x="4221454" y="1665359"/>
              <a:ext cx="86972" cy="74173"/>
            </a:xfrm>
            <a:custGeom>
              <a:rect b="b" l="l" r="r" t="t"/>
              <a:pathLst>
                <a:path extrusionOk="0" h="1698" w="1991">
                  <a:moveTo>
                    <a:pt x="457" y="0"/>
                  </a:moveTo>
                  <a:lnTo>
                    <a:pt x="1" y="657"/>
                  </a:lnTo>
                  <a:lnTo>
                    <a:pt x="1534" y="1698"/>
                  </a:lnTo>
                  <a:lnTo>
                    <a:pt x="1991" y="1041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1"/>
            <p:cNvSpPr/>
            <p:nvPr/>
          </p:nvSpPr>
          <p:spPr>
            <a:xfrm>
              <a:off x="4211101" y="1635218"/>
              <a:ext cx="136508" cy="95403"/>
            </a:xfrm>
            <a:custGeom>
              <a:rect b="b" l="l" r="r" t="t"/>
              <a:pathLst>
                <a:path extrusionOk="0" h="2184" w="3125">
                  <a:moveTo>
                    <a:pt x="311" y="0"/>
                  </a:moveTo>
                  <a:cubicBezTo>
                    <a:pt x="225" y="0"/>
                    <a:pt x="137" y="45"/>
                    <a:pt x="92" y="124"/>
                  </a:cubicBezTo>
                  <a:cubicBezTo>
                    <a:pt x="1" y="234"/>
                    <a:pt x="37" y="398"/>
                    <a:pt x="165" y="489"/>
                  </a:cubicBezTo>
                  <a:lnTo>
                    <a:pt x="2593" y="2132"/>
                  </a:lnTo>
                  <a:cubicBezTo>
                    <a:pt x="2645" y="2168"/>
                    <a:pt x="2697" y="2184"/>
                    <a:pt x="2746" y="2184"/>
                  </a:cubicBezTo>
                  <a:cubicBezTo>
                    <a:pt x="2971" y="2184"/>
                    <a:pt x="3125" y="1859"/>
                    <a:pt x="2885" y="1694"/>
                  </a:cubicBezTo>
                  <a:lnTo>
                    <a:pt x="457" y="51"/>
                  </a:lnTo>
                  <a:cubicBezTo>
                    <a:pt x="416" y="17"/>
                    <a:pt x="364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1"/>
            <p:cNvSpPr/>
            <p:nvPr/>
          </p:nvSpPr>
          <p:spPr>
            <a:xfrm>
              <a:off x="3833908" y="1676847"/>
              <a:ext cx="481687" cy="617714"/>
            </a:xfrm>
            <a:custGeom>
              <a:rect b="b" l="l" r="r" t="t"/>
              <a:pathLst>
                <a:path extrusionOk="0" h="14141" w="11027">
                  <a:moveTo>
                    <a:pt x="8540" y="1"/>
                  </a:moveTo>
                  <a:cubicBezTo>
                    <a:pt x="8361" y="1"/>
                    <a:pt x="8183" y="89"/>
                    <a:pt x="8070" y="248"/>
                  </a:cubicBezTo>
                  <a:lnTo>
                    <a:pt x="1" y="12205"/>
                  </a:lnTo>
                  <a:lnTo>
                    <a:pt x="2776" y="14140"/>
                  </a:lnTo>
                  <a:lnTo>
                    <a:pt x="10863" y="2147"/>
                  </a:lnTo>
                  <a:cubicBezTo>
                    <a:pt x="11027" y="1873"/>
                    <a:pt x="10972" y="1526"/>
                    <a:pt x="10717" y="1362"/>
                  </a:cubicBezTo>
                  <a:lnTo>
                    <a:pt x="8855" y="102"/>
                  </a:lnTo>
                  <a:cubicBezTo>
                    <a:pt x="8758" y="33"/>
                    <a:pt x="8649" y="1"/>
                    <a:pt x="85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1"/>
            <p:cNvSpPr/>
            <p:nvPr/>
          </p:nvSpPr>
          <p:spPr>
            <a:xfrm>
              <a:off x="4091500" y="1676847"/>
              <a:ext cx="224091" cy="233352"/>
            </a:xfrm>
            <a:custGeom>
              <a:rect b="b" l="l" r="r" t="t"/>
              <a:pathLst>
                <a:path extrusionOk="0" h="5342" w="5130">
                  <a:moveTo>
                    <a:pt x="2638" y="1"/>
                  </a:moveTo>
                  <a:cubicBezTo>
                    <a:pt x="2455" y="1"/>
                    <a:pt x="2275" y="89"/>
                    <a:pt x="2173" y="248"/>
                  </a:cubicBezTo>
                  <a:lnTo>
                    <a:pt x="0" y="3461"/>
                  </a:lnTo>
                  <a:lnTo>
                    <a:pt x="2812" y="5341"/>
                  </a:lnTo>
                  <a:lnTo>
                    <a:pt x="4966" y="2147"/>
                  </a:lnTo>
                  <a:cubicBezTo>
                    <a:pt x="5130" y="1891"/>
                    <a:pt x="5057" y="1544"/>
                    <a:pt x="4801" y="1362"/>
                  </a:cubicBezTo>
                  <a:lnTo>
                    <a:pt x="2958" y="102"/>
                  </a:lnTo>
                  <a:cubicBezTo>
                    <a:pt x="2861" y="33"/>
                    <a:pt x="2749" y="1"/>
                    <a:pt x="26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1"/>
            <p:cNvSpPr/>
            <p:nvPr/>
          </p:nvSpPr>
          <p:spPr>
            <a:xfrm>
              <a:off x="4235039" y="1772335"/>
              <a:ext cx="52681" cy="40581"/>
            </a:xfrm>
            <a:custGeom>
              <a:rect b="b" l="l" r="r" t="t"/>
              <a:pathLst>
                <a:path extrusionOk="0" h="929" w="1206">
                  <a:moveTo>
                    <a:pt x="171" y="1"/>
                  </a:moveTo>
                  <a:cubicBezTo>
                    <a:pt x="122" y="1"/>
                    <a:pt x="76" y="20"/>
                    <a:pt x="55" y="52"/>
                  </a:cubicBezTo>
                  <a:cubicBezTo>
                    <a:pt x="0" y="125"/>
                    <a:pt x="18" y="235"/>
                    <a:pt x="91" y="289"/>
                  </a:cubicBezTo>
                  <a:lnTo>
                    <a:pt x="1022" y="928"/>
                  </a:lnTo>
                  <a:lnTo>
                    <a:pt x="1205" y="673"/>
                  </a:lnTo>
                  <a:lnTo>
                    <a:pt x="274" y="34"/>
                  </a:lnTo>
                  <a:cubicBezTo>
                    <a:pt x="243" y="11"/>
                    <a:pt x="206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1"/>
            <p:cNvSpPr/>
            <p:nvPr/>
          </p:nvSpPr>
          <p:spPr>
            <a:xfrm>
              <a:off x="4193541" y="1833010"/>
              <a:ext cx="52681" cy="40494"/>
            </a:xfrm>
            <a:custGeom>
              <a:rect b="b" l="l" r="r" t="t"/>
              <a:pathLst>
                <a:path extrusionOk="0" h="927" w="1206">
                  <a:moveTo>
                    <a:pt x="178" y="0"/>
                  </a:moveTo>
                  <a:cubicBezTo>
                    <a:pt x="127" y="0"/>
                    <a:pt x="78" y="24"/>
                    <a:pt x="56" y="69"/>
                  </a:cubicBezTo>
                  <a:cubicBezTo>
                    <a:pt x="1" y="142"/>
                    <a:pt x="19" y="233"/>
                    <a:pt x="92" y="288"/>
                  </a:cubicBezTo>
                  <a:lnTo>
                    <a:pt x="1041" y="927"/>
                  </a:lnTo>
                  <a:lnTo>
                    <a:pt x="1206" y="671"/>
                  </a:lnTo>
                  <a:lnTo>
                    <a:pt x="275" y="32"/>
                  </a:lnTo>
                  <a:cubicBezTo>
                    <a:pt x="246" y="10"/>
                    <a:pt x="211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1"/>
            <p:cNvSpPr/>
            <p:nvPr/>
          </p:nvSpPr>
          <p:spPr>
            <a:xfrm>
              <a:off x="4152087" y="1892854"/>
              <a:ext cx="52681" cy="41236"/>
            </a:xfrm>
            <a:custGeom>
              <a:rect b="b" l="l" r="r" t="t"/>
              <a:pathLst>
                <a:path extrusionOk="0" h="944" w="1206">
                  <a:moveTo>
                    <a:pt x="183" y="0"/>
                  </a:moveTo>
                  <a:cubicBezTo>
                    <a:pt x="130" y="0"/>
                    <a:pt x="78" y="29"/>
                    <a:pt x="55" y="86"/>
                  </a:cubicBezTo>
                  <a:cubicBezTo>
                    <a:pt x="1" y="159"/>
                    <a:pt x="19" y="250"/>
                    <a:pt x="92" y="305"/>
                  </a:cubicBezTo>
                  <a:lnTo>
                    <a:pt x="1041" y="944"/>
                  </a:lnTo>
                  <a:lnTo>
                    <a:pt x="1206" y="688"/>
                  </a:lnTo>
                  <a:lnTo>
                    <a:pt x="275" y="31"/>
                  </a:lnTo>
                  <a:cubicBezTo>
                    <a:pt x="247" y="11"/>
                    <a:pt x="21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1"/>
            <p:cNvSpPr/>
            <p:nvPr/>
          </p:nvSpPr>
          <p:spPr>
            <a:xfrm>
              <a:off x="4110633" y="1954227"/>
              <a:ext cx="53467" cy="41280"/>
            </a:xfrm>
            <a:custGeom>
              <a:rect b="b" l="l" r="r" t="t"/>
              <a:pathLst>
                <a:path extrusionOk="0" h="945" w="1224">
                  <a:moveTo>
                    <a:pt x="183" y="0"/>
                  </a:moveTo>
                  <a:cubicBezTo>
                    <a:pt x="135" y="0"/>
                    <a:pt x="88" y="24"/>
                    <a:pt x="55" y="68"/>
                  </a:cubicBezTo>
                  <a:cubicBezTo>
                    <a:pt x="0" y="141"/>
                    <a:pt x="19" y="251"/>
                    <a:pt x="92" y="287"/>
                  </a:cubicBezTo>
                  <a:lnTo>
                    <a:pt x="1059" y="945"/>
                  </a:lnTo>
                  <a:lnTo>
                    <a:pt x="1224" y="689"/>
                  </a:lnTo>
                  <a:lnTo>
                    <a:pt x="274" y="32"/>
                  </a:lnTo>
                  <a:cubicBezTo>
                    <a:pt x="245" y="10"/>
                    <a:pt x="214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1"/>
            <p:cNvSpPr/>
            <p:nvPr/>
          </p:nvSpPr>
          <p:spPr>
            <a:xfrm>
              <a:off x="4069179" y="2015556"/>
              <a:ext cx="54254" cy="41367"/>
            </a:xfrm>
            <a:custGeom>
              <a:rect b="b" l="l" r="r" t="t"/>
              <a:pathLst>
                <a:path extrusionOk="0" h="947" w="1242">
                  <a:moveTo>
                    <a:pt x="177" y="0"/>
                  </a:moveTo>
                  <a:cubicBezTo>
                    <a:pt x="131" y="0"/>
                    <a:pt x="87" y="20"/>
                    <a:pt x="55" y="52"/>
                  </a:cubicBezTo>
                  <a:cubicBezTo>
                    <a:pt x="0" y="125"/>
                    <a:pt x="18" y="234"/>
                    <a:pt x="110" y="289"/>
                  </a:cubicBezTo>
                  <a:lnTo>
                    <a:pt x="1059" y="946"/>
                  </a:lnTo>
                  <a:lnTo>
                    <a:pt x="1241" y="672"/>
                  </a:lnTo>
                  <a:lnTo>
                    <a:pt x="274" y="34"/>
                  </a:lnTo>
                  <a:cubicBezTo>
                    <a:pt x="243" y="11"/>
                    <a:pt x="210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1"/>
            <p:cNvSpPr/>
            <p:nvPr/>
          </p:nvSpPr>
          <p:spPr>
            <a:xfrm>
              <a:off x="4027681" y="2076143"/>
              <a:ext cx="54297" cy="41367"/>
            </a:xfrm>
            <a:custGeom>
              <a:rect b="b" l="l" r="r" t="t"/>
              <a:pathLst>
                <a:path extrusionOk="0" h="947" w="1243">
                  <a:moveTo>
                    <a:pt x="185" y="1"/>
                  </a:moveTo>
                  <a:cubicBezTo>
                    <a:pt x="138" y="1"/>
                    <a:pt x="87" y="20"/>
                    <a:pt x="56" y="52"/>
                  </a:cubicBezTo>
                  <a:cubicBezTo>
                    <a:pt x="1" y="125"/>
                    <a:pt x="19" y="235"/>
                    <a:pt x="110" y="289"/>
                  </a:cubicBezTo>
                  <a:lnTo>
                    <a:pt x="1060" y="947"/>
                  </a:lnTo>
                  <a:lnTo>
                    <a:pt x="1242" y="691"/>
                  </a:lnTo>
                  <a:lnTo>
                    <a:pt x="275" y="34"/>
                  </a:lnTo>
                  <a:cubicBezTo>
                    <a:pt x="252" y="11"/>
                    <a:pt x="219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1"/>
            <p:cNvSpPr/>
            <p:nvPr/>
          </p:nvSpPr>
          <p:spPr>
            <a:xfrm>
              <a:off x="3987013" y="2136817"/>
              <a:ext cx="53467" cy="41324"/>
            </a:xfrm>
            <a:custGeom>
              <a:rect b="b" l="l" r="r" t="t"/>
              <a:pathLst>
                <a:path extrusionOk="0" h="946" w="1224">
                  <a:moveTo>
                    <a:pt x="174" y="0"/>
                  </a:moveTo>
                  <a:cubicBezTo>
                    <a:pt x="127" y="0"/>
                    <a:pt x="78" y="25"/>
                    <a:pt x="56" y="69"/>
                  </a:cubicBezTo>
                  <a:cubicBezTo>
                    <a:pt x="1" y="142"/>
                    <a:pt x="19" y="233"/>
                    <a:pt x="92" y="288"/>
                  </a:cubicBezTo>
                  <a:lnTo>
                    <a:pt x="1060" y="945"/>
                  </a:lnTo>
                  <a:lnTo>
                    <a:pt x="1224" y="689"/>
                  </a:lnTo>
                  <a:lnTo>
                    <a:pt x="256" y="32"/>
                  </a:lnTo>
                  <a:cubicBezTo>
                    <a:pt x="235" y="11"/>
                    <a:pt x="205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1"/>
            <p:cNvSpPr/>
            <p:nvPr/>
          </p:nvSpPr>
          <p:spPr>
            <a:xfrm>
              <a:off x="2357113" y="709250"/>
              <a:ext cx="328580" cy="720106"/>
            </a:xfrm>
            <a:custGeom>
              <a:rect b="b" l="l" r="r" t="t"/>
              <a:pathLst>
                <a:path extrusionOk="0" h="16485" w="7522">
                  <a:moveTo>
                    <a:pt x="6645" y="2081"/>
                  </a:moveTo>
                  <a:cubicBezTo>
                    <a:pt x="5313" y="2355"/>
                    <a:pt x="4017" y="2757"/>
                    <a:pt x="2775" y="3286"/>
                  </a:cubicBezTo>
                  <a:cubicBezTo>
                    <a:pt x="2027" y="3615"/>
                    <a:pt x="1570" y="3980"/>
                    <a:pt x="1534" y="4947"/>
                  </a:cubicBezTo>
                  <a:cubicBezTo>
                    <a:pt x="1534" y="5458"/>
                    <a:pt x="1589" y="5988"/>
                    <a:pt x="1698" y="6499"/>
                  </a:cubicBezTo>
                  <a:cubicBezTo>
                    <a:pt x="1972" y="7923"/>
                    <a:pt x="2355" y="9347"/>
                    <a:pt x="2666" y="10679"/>
                  </a:cubicBezTo>
                  <a:cubicBezTo>
                    <a:pt x="3140" y="12706"/>
                    <a:pt x="3688" y="14422"/>
                    <a:pt x="3998" y="16247"/>
                  </a:cubicBezTo>
                  <a:cubicBezTo>
                    <a:pt x="3670" y="16338"/>
                    <a:pt x="3378" y="16430"/>
                    <a:pt x="3049" y="16485"/>
                  </a:cubicBezTo>
                  <a:cubicBezTo>
                    <a:pt x="2063" y="13819"/>
                    <a:pt x="1242" y="11081"/>
                    <a:pt x="585" y="8306"/>
                  </a:cubicBezTo>
                  <a:cubicBezTo>
                    <a:pt x="366" y="7339"/>
                    <a:pt x="92" y="6335"/>
                    <a:pt x="19" y="5349"/>
                  </a:cubicBezTo>
                  <a:cubicBezTo>
                    <a:pt x="1" y="5075"/>
                    <a:pt x="1" y="4783"/>
                    <a:pt x="19" y="4509"/>
                  </a:cubicBezTo>
                  <a:cubicBezTo>
                    <a:pt x="128" y="3067"/>
                    <a:pt x="1260" y="2337"/>
                    <a:pt x="2428" y="1899"/>
                  </a:cubicBezTo>
                  <a:cubicBezTo>
                    <a:pt x="3688" y="1406"/>
                    <a:pt x="5112" y="1242"/>
                    <a:pt x="6609" y="1059"/>
                  </a:cubicBezTo>
                  <a:cubicBezTo>
                    <a:pt x="6737" y="694"/>
                    <a:pt x="6682" y="0"/>
                    <a:pt x="7065" y="37"/>
                  </a:cubicBezTo>
                  <a:cubicBezTo>
                    <a:pt x="7503" y="73"/>
                    <a:pt x="7522" y="822"/>
                    <a:pt x="7522" y="1479"/>
                  </a:cubicBezTo>
                  <a:cubicBezTo>
                    <a:pt x="7522" y="2154"/>
                    <a:pt x="7485" y="2958"/>
                    <a:pt x="7029" y="2921"/>
                  </a:cubicBezTo>
                  <a:cubicBezTo>
                    <a:pt x="6682" y="2884"/>
                    <a:pt x="6737" y="2410"/>
                    <a:pt x="6645" y="20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1"/>
            <p:cNvSpPr/>
            <p:nvPr/>
          </p:nvSpPr>
          <p:spPr>
            <a:xfrm>
              <a:off x="2800483" y="709250"/>
              <a:ext cx="328580" cy="720106"/>
            </a:xfrm>
            <a:custGeom>
              <a:rect b="b" l="l" r="r" t="t"/>
              <a:pathLst>
                <a:path extrusionOk="0" h="16485" w="7522">
                  <a:moveTo>
                    <a:pt x="877" y="2081"/>
                  </a:moveTo>
                  <a:cubicBezTo>
                    <a:pt x="2191" y="2355"/>
                    <a:pt x="3505" y="2757"/>
                    <a:pt x="4747" y="3286"/>
                  </a:cubicBezTo>
                  <a:cubicBezTo>
                    <a:pt x="5495" y="3615"/>
                    <a:pt x="5951" y="3980"/>
                    <a:pt x="5988" y="4947"/>
                  </a:cubicBezTo>
                  <a:cubicBezTo>
                    <a:pt x="5988" y="5458"/>
                    <a:pt x="5933" y="5988"/>
                    <a:pt x="5824" y="6499"/>
                  </a:cubicBezTo>
                  <a:cubicBezTo>
                    <a:pt x="5550" y="7923"/>
                    <a:pt x="5167" y="9347"/>
                    <a:pt x="4856" y="10679"/>
                  </a:cubicBezTo>
                  <a:cubicBezTo>
                    <a:pt x="4382" y="12706"/>
                    <a:pt x="3816" y="14422"/>
                    <a:pt x="3524" y="16247"/>
                  </a:cubicBezTo>
                  <a:cubicBezTo>
                    <a:pt x="3852" y="16338"/>
                    <a:pt x="4144" y="16430"/>
                    <a:pt x="4473" y="16485"/>
                  </a:cubicBezTo>
                  <a:cubicBezTo>
                    <a:pt x="5459" y="13819"/>
                    <a:pt x="6280" y="11081"/>
                    <a:pt x="6937" y="8306"/>
                  </a:cubicBezTo>
                  <a:cubicBezTo>
                    <a:pt x="7156" y="7339"/>
                    <a:pt x="7430" y="6335"/>
                    <a:pt x="7503" y="5349"/>
                  </a:cubicBezTo>
                  <a:cubicBezTo>
                    <a:pt x="7521" y="5075"/>
                    <a:pt x="7521" y="4783"/>
                    <a:pt x="7503" y="4509"/>
                  </a:cubicBezTo>
                  <a:cubicBezTo>
                    <a:pt x="7394" y="3067"/>
                    <a:pt x="6262" y="2337"/>
                    <a:pt x="5093" y="1899"/>
                  </a:cubicBezTo>
                  <a:cubicBezTo>
                    <a:pt x="3834" y="1406"/>
                    <a:pt x="2410" y="1242"/>
                    <a:pt x="913" y="1059"/>
                  </a:cubicBezTo>
                  <a:cubicBezTo>
                    <a:pt x="785" y="694"/>
                    <a:pt x="840" y="0"/>
                    <a:pt x="457" y="37"/>
                  </a:cubicBezTo>
                  <a:cubicBezTo>
                    <a:pt x="19" y="73"/>
                    <a:pt x="0" y="822"/>
                    <a:pt x="0" y="1479"/>
                  </a:cubicBezTo>
                  <a:cubicBezTo>
                    <a:pt x="0" y="2154"/>
                    <a:pt x="37" y="2958"/>
                    <a:pt x="493" y="2921"/>
                  </a:cubicBezTo>
                  <a:cubicBezTo>
                    <a:pt x="822" y="2884"/>
                    <a:pt x="767" y="2410"/>
                    <a:pt x="877" y="20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1"/>
            <p:cNvSpPr/>
            <p:nvPr/>
          </p:nvSpPr>
          <p:spPr>
            <a:xfrm>
              <a:off x="2464745" y="1387061"/>
              <a:ext cx="1220926" cy="885968"/>
            </a:xfrm>
            <a:custGeom>
              <a:rect b="b" l="l" r="r" t="t"/>
              <a:pathLst>
                <a:path extrusionOk="0" h="20282" w="27950">
                  <a:moveTo>
                    <a:pt x="10753" y="0"/>
                  </a:moveTo>
                  <a:cubicBezTo>
                    <a:pt x="11593" y="73"/>
                    <a:pt x="12414" y="146"/>
                    <a:pt x="13236" y="219"/>
                  </a:cubicBezTo>
                  <a:cubicBezTo>
                    <a:pt x="12761" y="3815"/>
                    <a:pt x="11155" y="6261"/>
                    <a:pt x="8015" y="7193"/>
                  </a:cubicBezTo>
                  <a:cubicBezTo>
                    <a:pt x="8344" y="8799"/>
                    <a:pt x="8617" y="10296"/>
                    <a:pt x="9165" y="11665"/>
                  </a:cubicBezTo>
                  <a:cubicBezTo>
                    <a:pt x="9676" y="12943"/>
                    <a:pt x="10352" y="14148"/>
                    <a:pt x="11191" y="15225"/>
                  </a:cubicBezTo>
                  <a:cubicBezTo>
                    <a:pt x="12013" y="16302"/>
                    <a:pt x="12889" y="17178"/>
                    <a:pt x="14203" y="17799"/>
                  </a:cubicBezTo>
                  <a:cubicBezTo>
                    <a:pt x="15481" y="18401"/>
                    <a:pt x="17307" y="18511"/>
                    <a:pt x="18913" y="17981"/>
                  </a:cubicBezTo>
                  <a:cubicBezTo>
                    <a:pt x="20282" y="17525"/>
                    <a:pt x="21286" y="16612"/>
                    <a:pt x="22071" y="15553"/>
                  </a:cubicBezTo>
                  <a:cubicBezTo>
                    <a:pt x="22875" y="14440"/>
                    <a:pt x="23276" y="13052"/>
                    <a:pt x="23495" y="11391"/>
                  </a:cubicBezTo>
                  <a:cubicBezTo>
                    <a:pt x="23605" y="10533"/>
                    <a:pt x="23660" y="9712"/>
                    <a:pt x="23842" y="8945"/>
                  </a:cubicBezTo>
                  <a:cubicBezTo>
                    <a:pt x="24371" y="6736"/>
                    <a:pt x="25266" y="4838"/>
                    <a:pt x="27767" y="4491"/>
                  </a:cubicBezTo>
                  <a:cubicBezTo>
                    <a:pt x="27803" y="4655"/>
                    <a:pt x="27840" y="4801"/>
                    <a:pt x="27876" y="4965"/>
                  </a:cubicBezTo>
                  <a:cubicBezTo>
                    <a:pt x="27913" y="5130"/>
                    <a:pt x="27949" y="5294"/>
                    <a:pt x="27949" y="5458"/>
                  </a:cubicBezTo>
                  <a:cubicBezTo>
                    <a:pt x="27913" y="5623"/>
                    <a:pt x="27639" y="5714"/>
                    <a:pt x="27511" y="5805"/>
                  </a:cubicBezTo>
                  <a:cubicBezTo>
                    <a:pt x="27384" y="5933"/>
                    <a:pt x="27238" y="6061"/>
                    <a:pt x="27091" y="6170"/>
                  </a:cubicBezTo>
                  <a:cubicBezTo>
                    <a:pt x="26124" y="7211"/>
                    <a:pt x="25576" y="8708"/>
                    <a:pt x="25302" y="10405"/>
                  </a:cubicBezTo>
                  <a:cubicBezTo>
                    <a:pt x="25156" y="11318"/>
                    <a:pt x="25120" y="12194"/>
                    <a:pt x="24956" y="13052"/>
                  </a:cubicBezTo>
                  <a:cubicBezTo>
                    <a:pt x="24773" y="13819"/>
                    <a:pt x="24518" y="14549"/>
                    <a:pt x="24171" y="15261"/>
                  </a:cubicBezTo>
                  <a:cubicBezTo>
                    <a:pt x="23550" y="16557"/>
                    <a:pt x="22619" y="17689"/>
                    <a:pt x="21451" y="18547"/>
                  </a:cubicBezTo>
                  <a:cubicBezTo>
                    <a:pt x="20191" y="19533"/>
                    <a:pt x="18658" y="20099"/>
                    <a:pt x="17069" y="20172"/>
                  </a:cubicBezTo>
                  <a:cubicBezTo>
                    <a:pt x="14642" y="20281"/>
                    <a:pt x="12250" y="19405"/>
                    <a:pt x="10479" y="17744"/>
                  </a:cubicBezTo>
                  <a:cubicBezTo>
                    <a:pt x="8873" y="16229"/>
                    <a:pt x="7668" y="14312"/>
                    <a:pt x="7029" y="12176"/>
                  </a:cubicBezTo>
                  <a:cubicBezTo>
                    <a:pt x="6518" y="10588"/>
                    <a:pt x="6153" y="8945"/>
                    <a:pt x="5952" y="7266"/>
                  </a:cubicBezTo>
                  <a:cubicBezTo>
                    <a:pt x="4419" y="6992"/>
                    <a:pt x="3031" y="6207"/>
                    <a:pt x="2027" y="5020"/>
                  </a:cubicBezTo>
                  <a:cubicBezTo>
                    <a:pt x="987" y="3870"/>
                    <a:pt x="275" y="2446"/>
                    <a:pt x="1" y="913"/>
                  </a:cubicBezTo>
                  <a:cubicBezTo>
                    <a:pt x="804" y="694"/>
                    <a:pt x="1626" y="493"/>
                    <a:pt x="2484" y="329"/>
                  </a:cubicBezTo>
                  <a:cubicBezTo>
                    <a:pt x="2885" y="1789"/>
                    <a:pt x="3469" y="3085"/>
                    <a:pt x="4437" y="4053"/>
                  </a:cubicBezTo>
                  <a:cubicBezTo>
                    <a:pt x="4912" y="4564"/>
                    <a:pt x="5532" y="4929"/>
                    <a:pt x="6208" y="5111"/>
                  </a:cubicBezTo>
                  <a:cubicBezTo>
                    <a:pt x="6974" y="5276"/>
                    <a:pt x="7796" y="5130"/>
                    <a:pt x="8453" y="4692"/>
                  </a:cubicBezTo>
                  <a:cubicBezTo>
                    <a:pt x="9786" y="3815"/>
                    <a:pt x="10479" y="2136"/>
                    <a:pt x="10698" y="91"/>
                  </a:cubicBezTo>
                  <a:cubicBezTo>
                    <a:pt x="10698" y="55"/>
                    <a:pt x="10717" y="18"/>
                    <a:pt x="10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1"/>
            <p:cNvSpPr/>
            <p:nvPr/>
          </p:nvSpPr>
          <p:spPr>
            <a:xfrm>
              <a:off x="3587543" y="1464378"/>
              <a:ext cx="306258" cy="319013"/>
            </a:xfrm>
            <a:custGeom>
              <a:rect b="b" l="l" r="r" t="t"/>
              <a:pathLst>
                <a:path extrusionOk="0" h="7303" w="7011">
                  <a:moveTo>
                    <a:pt x="3469" y="56"/>
                  </a:moveTo>
                  <a:cubicBezTo>
                    <a:pt x="4473" y="1"/>
                    <a:pt x="5440" y="402"/>
                    <a:pt x="6097" y="1169"/>
                  </a:cubicBezTo>
                  <a:cubicBezTo>
                    <a:pt x="6681" y="1808"/>
                    <a:pt x="6992" y="2629"/>
                    <a:pt x="7010" y="3487"/>
                  </a:cubicBezTo>
                  <a:cubicBezTo>
                    <a:pt x="7010" y="4418"/>
                    <a:pt x="6627" y="5295"/>
                    <a:pt x="5933" y="5915"/>
                  </a:cubicBezTo>
                  <a:cubicBezTo>
                    <a:pt x="5312" y="6518"/>
                    <a:pt x="4546" y="6919"/>
                    <a:pt x="3706" y="7084"/>
                  </a:cubicBezTo>
                  <a:cubicBezTo>
                    <a:pt x="2264" y="7303"/>
                    <a:pt x="1077" y="6372"/>
                    <a:pt x="548" y="5349"/>
                  </a:cubicBezTo>
                  <a:cubicBezTo>
                    <a:pt x="347" y="5003"/>
                    <a:pt x="219" y="4619"/>
                    <a:pt x="164" y="4218"/>
                  </a:cubicBezTo>
                  <a:cubicBezTo>
                    <a:pt x="0" y="2319"/>
                    <a:pt x="949" y="914"/>
                    <a:pt x="2136" y="348"/>
                  </a:cubicBezTo>
                  <a:cubicBezTo>
                    <a:pt x="2556" y="183"/>
                    <a:pt x="3012" y="74"/>
                    <a:pt x="3469" y="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1"/>
            <p:cNvSpPr/>
            <p:nvPr/>
          </p:nvSpPr>
          <p:spPr>
            <a:xfrm>
              <a:off x="3651318" y="1519417"/>
              <a:ext cx="200983" cy="185039"/>
            </a:xfrm>
            <a:custGeom>
              <a:rect b="b" l="l" r="r" t="t"/>
              <a:pathLst>
                <a:path extrusionOk="0" h="4236" w="4601">
                  <a:moveTo>
                    <a:pt x="1917" y="110"/>
                  </a:moveTo>
                  <a:cubicBezTo>
                    <a:pt x="2666" y="0"/>
                    <a:pt x="3414" y="347"/>
                    <a:pt x="3834" y="986"/>
                  </a:cubicBezTo>
                  <a:cubicBezTo>
                    <a:pt x="3925" y="1114"/>
                    <a:pt x="3998" y="1260"/>
                    <a:pt x="4071" y="1406"/>
                  </a:cubicBezTo>
                  <a:cubicBezTo>
                    <a:pt x="4601" y="2739"/>
                    <a:pt x="3725" y="4217"/>
                    <a:pt x="2282" y="4236"/>
                  </a:cubicBezTo>
                  <a:cubicBezTo>
                    <a:pt x="1169" y="4236"/>
                    <a:pt x="165" y="3505"/>
                    <a:pt x="55" y="2428"/>
                  </a:cubicBezTo>
                  <a:cubicBezTo>
                    <a:pt x="0" y="1753"/>
                    <a:pt x="256" y="1077"/>
                    <a:pt x="785" y="639"/>
                  </a:cubicBezTo>
                  <a:cubicBezTo>
                    <a:pt x="1096" y="365"/>
                    <a:pt x="1497" y="165"/>
                    <a:pt x="191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43" name="Google Shape;2343;p1"/>
          <p:cNvGrpSpPr/>
          <p:nvPr/>
        </p:nvGrpSpPr>
        <p:grpSpPr>
          <a:xfrm>
            <a:off x="5424758" y="2654819"/>
            <a:ext cx="727006" cy="497798"/>
            <a:chOff x="4549425" y="3498550"/>
            <a:chExt cx="295375" cy="202250"/>
          </a:xfrm>
        </p:grpSpPr>
        <p:sp>
          <p:nvSpPr>
            <p:cNvPr id="2344" name="Google Shape;2344;p1"/>
            <p:cNvSpPr/>
            <p:nvPr/>
          </p:nvSpPr>
          <p:spPr>
            <a:xfrm>
              <a:off x="4549425" y="3498550"/>
              <a:ext cx="295375" cy="202250"/>
            </a:xfrm>
            <a:custGeom>
              <a:rect b="b" l="l" r="r" t="t"/>
              <a:pathLst>
                <a:path extrusionOk="0" h="8090" w="11815">
                  <a:moveTo>
                    <a:pt x="1" y="1"/>
                  </a:moveTo>
                  <a:lnTo>
                    <a:pt x="1" y="8090"/>
                  </a:lnTo>
                  <a:lnTo>
                    <a:pt x="11815" y="8090"/>
                  </a:lnTo>
                  <a:lnTo>
                    <a:pt x="118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1"/>
            <p:cNvSpPr/>
            <p:nvPr/>
          </p:nvSpPr>
          <p:spPr>
            <a:xfrm>
              <a:off x="4574450" y="3683025"/>
              <a:ext cx="18125" cy="17775"/>
            </a:xfrm>
            <a:custGeom>
              <a:rect b="b" l="l" r="r" t="t"/>
              <a:pathLst>
                <a:path extrusionOk="0" h="711" w="725">
                  <a:moveTo>
                    <a:pt x="0" y="0"/>
                  </a:moveTo>
                  <a:lnTo>
                    <a:pt x="0" y="711"/>
                  </a:lnTo>
                  <a:lnTo>
                    <a:pt x="725" y="711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1"/>
            <p:cNvSpPr/>
            <p:nvPr/>
          </p:nvSpPr>
          <p:spPr>
            <a:xfrm>
              <a:off x="4612500" y="3631925"/>
              <a:ext cx="17775" cy="68875"/>
            </a:xfrm>
            <a:custGeom>
              <a:rect b="b" l="l" r="r" t="t"/>
              <a:pathLst>
                <a:path extrusionOk="0" h="2755" w="711">
                  <a:moveTo>
                    <a:pt x="0" y="0"/>
                  </a:moveTo>
                  <a:lnTo>
                    <a:pt x="0" y="2755"/>
                  </a:lnTo>
                  <a:lnTo>
                    <a:pt x="710" y="2755"/>
                  </a:lnTo>
                  <a:lnTo>
                    <a:pt x="7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1"/>
            <p:cNvSpPr/>
            <p:nvPr/>
          </p:nvSpPr>
          <p:spPr>
            <a:xfrm>
              <a:off x="4650175" y="3599675"/>
              <a:ext cx="17775" cy="101125"/>
            </a:xfrm>
            <a:custGeom>
              <a:rect b="b" l="l" r="r" t="t"/>
              <a:pathLst>
                <a:path extrusionOk="0" h="4045" w="711">
                  <a:moveTo>
                    <a:pt x="1" y="0"/>
                  </a:moveTo>
                  <a:lnTo>
                    <a:pt x="1" y="4045"/>
                  </a:lnTo>
                  <a:lnTo>
                    <a:pt x="711" y="4045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1"/>
            <p:cNvSpPr/>
            <p:nvPr/>
          </p:nvSpPr>
          <p:spPr>
            <a:xfrm>
              <a:off x="4688225" y="3553275"/>
              <a:ext cx="17775" cy="147525"/>
            </a:xfrm>
            <a:custGeom>
              <a:rect b="b" l="l" r="r" t="t"/>
              <a:pathLst>
                <a:path extrusionOk="0" h="5901" w="711">
                  <a:moveTo>
                    <a:pt x="1" y="1"/>
                  </a:moveTo>
                  <a:lnTo>
                    <a:pt x="1" y="5901"/>
                  </a:lnTo>
                  <a:lnTo>
                    <a:pt x="711" y="5901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1"/>
            <p:cNvSpPr/>
            <p:nvPr/>
          </p:nvSpPr>
          <p:spPr>
            <a:xfrm>
              <a:off x="4725925" y="3517050"/>
              <a:ext cx="17775" cy="183750"/>
            </a:xfrm>
            <a:custGeom>
              <a:rect b="b" l="l" r="r" t="t"/>
              <a:pathLst>
                <a:path extrusionOk="0" h="7350" w="711">
                  <a:moveTo>
                    <a:pt x="0" y="0"/>
                  </a:moveTo>
                  <a:lnTo>
                    <a:pt x="0" y="7350"/>
                  </a:lnTo>
                  <a:lnTo>
                    <a:pt x="711" y="7350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1"/>
            <p:cNvSpPr/>
            <p:nvPr/>
          </p:nvSpPr>
          <p:spPr>
            <a:xfrm>
              <a:off x="4763600" y="3654025"/>
              <a:ext cx="18150" cy="46775"/>
            </a:xfrm>
            <a:custGeom>
              <a:rect b="b" l="l" r="r" t="t"/>
              <a:pathLst>
                <a:path extrusionOk="0" h="1871" w="726">
                  <a:moveTo>
                    <a:pt x="1" y="1"/>
                  </a:moveTo>
                  <a:lnTo>
                    <a:pt x="1" y="1871"/>
                  </a:lnTo>
                  <a:lnTo>
                    <a:pt x="726" y="1871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1"/>
            <p:cNvSpPr/>
            <p:nvPr/>
          </p:nvSpPr>
          <p:spPr>
            <a:xfrm>
              <a:off x="4801650" y="3594225"/>
              <a:ext cx="17800" cy="106575"/>
            </a:xfrm>
            <a:custGeom>
              <a:rect b="b" l="l" r="r" t="t"/>
              <a:pathLst>
                <a:path extrusionOk="0" h="4263" w="712">
                  <a:moveTo>
                    <a:pt x="1" y="1"/>
                  </a:moveTo>
                  <a:lnTo>
                    <a:pt x="1" y="4263"/>
                  </a:lnTo>
                  <a:lnTo>
                    <a:pt x="711" y="4263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52" name="Google Shape;2352;p1"/>
          <p:cNvSpPr/>
          <p:nvPr/>
        </p:nvSpPr>
        <p:spPr>
          <a:xfrm flipH="1">
            <a:off x="5506878" y="1176769"/>
            <a:ext cx="533057" cy="497789"/>
          </a:xfrm>
          <a:custGeom>
            <a:rect b="b" l="l" r="r" t="t"/>
            <a:pathLst>
              <a:path extrusionOk="0" h="9866" w="10565">
                <a:moveTo>
                  <a:pt x="4552" y="1"/>
                </a:moveTo>
                <a:cubicBezTo>
                  <a:pt x="2229" y="1"/>
                  <a:pt x="0" y="1811"/>
                  <a:pt x="0" y="4539"/>
                </a:cubicBezTo>
                <a:cubicBezTo>
                  <a:pt x="0" y="6145"/>
                  <a:pt x="876" y="7642"/>
                  <a:pt x="2282" y="8463"/>
                </a:cubicBezTo>
                <a:cubicBezTo>
                  <a:pt x="2191" y="8902"/>
                  <a:pt x="2081" y="9358"/>
                  <a:pt x="1917" y="9778"/>
                </a:cubicBezTo>
                <a:cubicBezTo>
                  <a:pt x="1903" y="9831"/>
                  <a:pt x="1949" y="9865"/>
                  <a:pt x="1988" y="9865"/>
                </a:cubicBezTo>
                <a:cubicBezTo>
                  <a:pt x="2003" y="9865"/>
                  <a:pt x="2017" y="9861"/>
                  <a:pt x="2026" y="9851"/>
                </a:cubicBezTo>
                <a:lnTo>
                  <a:pt x="2884" y="8755"/>
                </a:lnTo>
                <a:cubicBezTo>
                  <a:pt x="3395" y="8956"/>
                  <a:pt x="3961" y="9048"/>
                  <a:pt x="4527" y="9048"/>
                </a:cubicBezTo>
                <a:cubicBezTo>
                  <a:pt x="4535" y="9048"/>
                  <a:pt x="4542" y="9048"/>
                  <a:pt x="4550" y="9048"/>
                </a:cubicBezTo>
                <a:cubicBezTo>
                  <a:pt x="8551" y="9048"/>
                  <a:pt x="10564" y="4186"/>
                  <a:pt x="7722" y="1344"/>
                </a:cubicBezTo>
                <a:cubicBezTo>
                  <a:pt x="6800" y="416"/>
                  <a:pt x="5665" y="1"/>
                  <a:pt x="455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3" name="Google Shape;2353;p1"/>
          <p:cNvSpPr/>
          <p:nvPr/>
        </p:nvSpPr>
        <p:spPr>
          <a:xfrm flipH="1">
            <a:off x="5642954" y="1283132"/>
            <a:ext cx="337140" cy="285676"/>
          </a:xfrm>
          <a:custGeom>
            <a:rect b="b" l="l" r="r" t="t"/>
            <a:pathLst>
              <a:path extrusionOk="0" h="5662" w="6682">
                <a:moveTo>
                  <a:pt x="1721" y="1"/>
                </a:moveTo>
                <a:cubicBezTo>
                  <a:pt x="861" y="1"/>
                  <a:pt x="1" y="606"/>
                  <a:pt x="1" y="1700"/>
                </a:cubicBezTo>
                <a:cubicBezTo>
                  <a:pt x="1" y="3599"/>
                  <a:pt x="3341" y="5662"/>
                  <a:pt x="3341" y="5662"/>
                </a:cubicBezTo>
                <a:cubicBezTo>
                  <a:pt x="3341" y="5662"/>
                  <a:pt x="6682" y="3380"/>
                  <a:pt x="6682" y="1700"/>
                </a:cubicBezTo>
                <a:cubicBezTo>
                  <a:pt x="6682" y="769"/>
                  <a:pt x="5915" y="3"/>
                  <a:pt x="4984" y="3"/>
                </a:cubicBezTo>
                <a:cubicBezTo>
                  <a:pt x="4218" y="3"/>
                  <a:pt x="3560" y="496"/>
                  <a:pt x="3341" y="1226"/>
                </a:cubicBezTo>
                <a:cubicBezTo>
                  <a:pt x="3098" y="389"/>
                  <a:pt x="2410" y="1"/>
                  <a:pt x="172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4" name="Google Shape;2354;p1"/>
          <p:cNvSpPr/>
          <p:nvPr/>
        </p:nvSpPr>
        <p:spPr>
          <a:xfrm flipH="1">
            <a:off x="5676102" y="1377183"/>
            <a:ext cx="283708" cy="105047"/>
          </a:xfrm>
          <a:custGeom>
            <a:rect b="b" l="l" r="r" t="t"/>
            <a:pathLst>
              <a:path extrusionOk="0" h="2082" w="5623">
                <a:moveTo>
                  <a:pt x="2428" y="1"/>
                </a:moveTo>
                <a:cubicBezTo>
                  <a:pt x="2410" y="1"/>
                  <a:pt x="2392" y="19"/>
                  <a:pt x="2373" y="37"/>
                </a:cubicBezTo>
                <a:lnTo>
                  <a:pt x="2081" y="1078"/>
                </a:lnTo>
                <a:lnTo>
                  <a:pt x="0" y="1078"/>
                </a:lnTo>
                <a:cubicBezTo>
                  <a:pt x="18" y="1114"/>
                  <a:pt x="55" y="1151"/>
                  <a:pt x="73" y="1187"/>
                </a:cubicBezTo>
                <a:lnTo>
                  <a:pt x="2136" y="1187"/>
                </a:lnTo>
                <a:cubicBezTo>
                  <a:pt x="2154" y="1187"/>
                  <a:pt x="2191" y="1169"/>
                  <a:pt x="2191" y="1151"/>
                </a:cubicBezTo>
                <a:lnTo>
                  <a:pt x="2428" y="293"/>
                </a:lnTo>
                <a:lnTo>
                  <a:pt x="2885" y="2027"/>
                </a:lnTo>
                <a:cubicBezTo>
                  <a:pt x="2903" y="2045"/>
                  <a:pt x="2921" y="2063"/>
                  <a:pt x="2939" y="2082"/>
                </a:cubicBezTo>
                <a:cubicBezTo>
                  <a:pt x="2976" y="2082"/>
                  <a:pt x="2994" y="2063"/>
                  <a:pt x="2994" y="2027"/>
                </a:cubicBezTo>
                <a:lnTo>
                  <a:pt x="3487" y="804"/>
                </a:lnTo>
                <a:lnTo>
                  <a:pt x="3651" y="1406"/>
                </a:lnTo>
                <a:cubicBezTo>
                  <a:pt x="3651" y="1425"/>
                  <a:pt x="3688" y="1443"/>
                  <a:pt x="3706" y="1443"/>
                </a:cubicBezTo>
                <a:lnTo>
                  <a:pt x="5532" y="1443"/>
                </a:lnTo>
                <a:cubicBezTo>
                  <a:pt x="5568" y="1406"/>
                  <a:pt x="5605" y="1370"/>
                  <a:pt x="5623" y="1315"/>
                </a:cubicBezTo>
                <a:lnTo>
                  <a:pt x="5623" y="1315"/>
                </a:lnTo>
                <a:lnTo>
                  <a:pt x="3761" y="1333"/>
                </a:lnTo>
                <a:lnTo>
                  <a:pt x="3578" y="585"/>
                </a:lnTo>
                <a:cubicBezTo>
                  <a:pt x="3578" y="567"/>
                  <a:pt x="3560" y="548"/>
                  <a:pt x="3523" y="548"/>
                </a:cubicBezTo>
                <a:cubicBezTo>
                  <a:pt x="3505" y="548"/>
                  <a:pt x="3469" y="567"/>
                  <a:pt x="3469" y="585"/>
                </a:cubicBezTo>
                <a:lnTo>
                  <a:pt x="2976" y="1826"/>
                </a:lnTo>
                <a:lnTo>
                  <a:pt x="2501" y="37"/>
                </a:lnTo>
                <a:cubicBezTo>
                  <a:pt x="2483" y="19"/>
                  <a:pt x="2465" y="1"/>
                  <a:pt x="24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5" name="Google Shape;2355;p1"/>
          <p:cNvSpPr/>
          <p:nvPr/>
        </p:nvSpPr>
        <p:spPr>
          <a:xfrm>
            <a:off x="7307330" y="873441"/>
            <a:ext cx="415320" cy="411102"/>
          </a:xfrm>
          <a:custGeom>
            <a:rect b="b" l="l" r="r" t="t"/>
            <a:pathLst>
              <a:path extrusionOk="0" h="5654" w="5712">
                <a:moveTo>
                  <a:pt x="2872" y="1323"/>
                </a:moveTo>
                <a:cubicBezTo>
                  <a:pt x="2914" y="1323"/>
                  <a:pt x="2958" y="1327"/>
                  <a:pt x="3001" y="1334"/>
                </a:cubicBezTo>
                <a:lnTo>
                  <a:pt x="3073" y="1334"/>
                </a:lnTo>
                <a:cubicBezTo>
                  <a:pt x="3110" y="1341"/>
                  <a:pt x="3121" y="1341"/>
                  <a:pt x="3131" y="1341"/>
                </a:cubicBezTo>
                <a:cubicBezTo>
                  <a:pt x="3142" y="1341"/>
                  <a:pt x="3153" y="1341"/>
                  <a:pt x="3189" y="1349"/>
                </a:cubicBezTo>
                <a:cubicBezTo>
                  <a:pt x="3247" y="1363"/>
                  <a:pt x="3291" y="1378"/>
                  <a:pt x="3349" y="1392"/>
                </a:cubicBezTo>
                <a:lnTo>
                  <a:pt x="3392" y="1407"/>
                </a:lnTo>
                <a:cubicBezTo>
                  <a:pt x="3465" y="1436"/>
                  <a:pt x="3537" y="1465"/>
                  <a:pt x="3595" y="1508"/>
                </a:cubicBezTo>
                <a:lnTo>
                  <a:pt x="3668" y="1537"/>
                </a:lnTo>
                <a:cubicBezTo>
                  <a:pt x="3682" y="1552"/>
                  <a:pt x="3697" y="1566"/>
                  <a:pt x="3726" y="1581"/>
                </a:cubicBezTo>
                <a:lnTo>
                  <a:pt x="3784" y="1624"/>
                </a:lnTo>
                <a:lnTo>
                  <a:pt x="3842" y="1668"/>
                </a:lnTo>
                <a:lnTo>
                  <a:pt x="3900" y="1711"/>
                </a:lnTo>
                <a:cubicBezTo>
                  <a:pt x="3929" y="1740"/>
                  <a:pt x="3972" y="1783"/>
                  <a:pt x="4001" y="1812"/>
                </a:cubicBezTo>
                <a:cubicBezTo>
                  <a:pt x="4016" y="1827"/>
                  <a:pt x="4030" y="1841"/>
                  <a:pt x="4045" y="1856"/>
                </a:cubicBezTo>
                <a:cubicBezTo>
                  <a:pt x="4059" y="1885"/>
                  <a:pt x="4088" y="1914"/>
                  <a:pt x="4103" y="1943"/>
                </a:cubicBezTo>
                <a:lnTo>
                  <a:pt x="4132" y="1986"/>
                </a:lnTo>
                <a:cubicBezTo>
                  <a:pt x="4161" y="2030"/>
                  <a:pt x="4190" y="2073"/>
                  <a:pt x="4219" y="2131"/>
                </a:cubicBezTo>
                <a:cubicBezTo>
                  <a:pt x="4233" y="2146"/>
                  <a:pt x="4248" y="2175"/>
                  <a:pt x="4248" y="2189"/>
                </a:cubicBezTo>
                <a:lnTo>
                  <a:pt x="4248" y="2204"/>
                </a:lnTo>
                <a:cubicBezTo>
                  <a:pt x="4262" y="2218"/>
                  <a:pt x="4277" y="2247"/>
                  <a:pt x="4277" y="2262"/>
                </a:cubicBezTo>
                <a:cubicBezTo>
                  <a:pt x="4277" y="2291"/>
                  <a:pt x="4291" y="2305"/>
                  <a:pt x="4291" y="2320"/>
                </a:cubicBezTo>
                <a:lnTo>
                  <a:pt x="4306" y="2349"/>
                </a:lnTo>
                <a:cubicBezTo>
                  <a:pt x="4320" y="2407"/>
                  <a:pt x="4335" y="2450"/>
                  <a:pt x="4349" y="2508"/>
                </a:cubicBezTo>
                <a:lnTo>
                  <a:pt x="4349" y="2552"/>
                </a:lnTo>
                <a:cubicBezTo>
                  <a:pt x="4349" y="2566"/>
                  <a:pt x="4364" y="2624"/>
                  <a:pt x="4364" y="2668"/>
                </a:cubicBezTo>
                <a:cubicBezTo>
                  <a:pt x="4364" y="2711"/>
                  <a:pt x="4364" y="2769"/>
                  <a:pt x="4364" y="2827"/>
                </a:cubicBezTo>
                <a:cubicBezTo>
                  <a:pt x="4378" y="2871"/>
                  <a:pt x="4378" y="2929"/>
                  <a:pt x="4378" y="2987"/>
                </a:cubicBezTo>
                <a:lnTo>
                  <a:pt x="4378" y="3001"/>
                </a:lnTo>
                <a:cubicBezTo>
                  <a:pt x="4378" y="3016"/>
                  <a:pt x="4378" y="3059"/>
                  <a:pt x="4364" y="3074"/>
                </a:cubicBezTo>
                <a:cubicBezTo>
                  <a:pt x="4364" y="3103"/>
                  <a:pt x="4364" y="3132"/>
                  <a:pt x="4349" y="3161"/>
                </a:cubicBezTo>
                <a:cubicBezTo>
                  <a:pt x="4349" y="3204"/>
                  <a:pt x="4335" y="3248"/>
                  <a:pt x="4320" y="3306"/>
                </a:cubicBezTo>
                <a:lnTo>
                  <a:pt x="4277" y="3393"/>
                </a:lnTo>
                <a:cubicBezTo>
                  <a:pt x="4277" y="3421"/>
                  <a:pt x="4262" y="3436"/>
                  <a:pt x="4248" y="3465"/>
                </a:cubicBezTo>
                <a:lnTo>
                  <a:pt x="4219" y="3523"/>
                </a:lnTo>
                <a:cubicBezTo>
                  <a:pt x="4190" y="3566"/>
                  <a:pt x="4175" y="3624"/>
                  <a:pt x="4132" y="3668"/>
                </a:cubicBezTo>
                <a:cubicBezTo>
                  <a:pt x="4132" y="3668"/>
                  <a:pt x="4117" y="3682"/>
                  <a:pt x="4117" y="3697"/>
                </a:cubicBezTo>
                <a:cubicBezTo>
                  <a:pt x="4103" y="3711"/>
                  <a:pt x="4103" y="3711"/>
                  <a:pt x="4103" y="3711"/>
                </a:cubicBezTo>
                <a:lnTo>
                  <a:pt x="4074" y="3755"/>
                </a:lnTo>
                <a:lnTo>
                  <a:pt x="4030" y="3813"/>
                </a:lnTo>
                <a:cubicBezTo>
                  <a:pt x="4001" y="3842"/>
                  <a:pt x="3972" y="3871"/>
                  <a:pt x="3943" y="3900"/>
                </a:cubicBezTo>
                <a:lnTo>
                  <a:pt x="3900" y="3943"/>
                </a:lnTo>
                <a:lnTo>
                  <a:pt x="3856" y="3972"/>
                </a:lnTo>
                <a:lnTo>
                  <a:pt x="3798" y="4030"/>
                </a:lnTo>
                <a:cubicBezTo>
                  <a:pt x="3755" y="4059"/>
                  <a:pt x="3697" y="4103"/>
                  <a:pt x="3639" y="4132"/>
                </a:cubicBezTo>
                <a:lnTo>
                  <a:pt x="3595" y="4161"/>
                </a:lnTo>
                <a:lnTo>
                  <a:pt x="3523" y="4190"/>
                </a:lnTo>
                <a:lnTo>
                  <a:pt x="3465" y="4219"/>
                </a:lnTo>
                <a:lnTo>
                  <a:pt x="3378" y="4262"/>
                </a:lnTo>
                <a:cubicBezTo>
                  <a:pt x="3349" y="4262"/>
                  <a:pt x="3334" y="4277"/>
                  <a:pt x="3320" y="4277"/>
                </a:cubicBezTo>
                <a:cubicBezTo>
                  <a:pt x="3276" y="4291"/>
                  <a:pt x="3233" y="4306"/>
                  <a:pt x="3189" y="4306"/>
                </a:cubicBezTo>
                <a:lnTo>
                  <a:pt x="3131" y="4320"/>
                </a:lnTo>
                <a:lnTo>
                  <a:pt x="3059" y="4335"/>
                </a:lnTo>
                <a:cubicBezTo>
                  <a:pt x="3001" y="4342"/>
                  <a:pt x="2947" y="4346"/>
                  <a:pt x="2894" y="4346"/>
                </a:cubicBezTo>
                <a:cubicBezTo>
                  <a:pt x="2842" y="4346"/>
                  <a:pt x="2791" y="4342"/>
                  <a:pt x="2740" y="4335"/>
                </a:cubicBezTo>
                <a:lnTo>
                  <a:pt x="2610" y="4335"/>
                </a:lnTo>
                <a:lnTo>
                  <a:pt x="2552" y="4320"/>
                </a:lnTo>
                <a:cubicBezTo>
                  <a:pt x="2479" y="4306"/>
                  <a:pt x="2407" y="4277"/>
                  <a:pt x="2334" y="4262"/>
                </a:cubicBezTo>
                <a:lnTo>
                  <a:pt x="2276" y="4233"/>
                </a:lnTo>
                <a:lnTo>
                  <a:pt x="2218" y="4204"/>
                </a:lnTo>
                <a:lnTo>
                  <a:pt x="2146" y="4161"/>
                </a:lnTo>
                <a:cubicBezTo>
                  <a:pt x="2102" y="4132"/>
                  <a:pt x="2059" y="4103"/>
                  <a:pt x="2030" y="4088"/>
                </a:cubicBezTo>
                <a:lnTo>
                  <a:pt x="1972" y="4045"/>
                </a:lnTo>
                <a:cubicBezTo>
                  <a:pt x="1957" y="4030"/>
                  <a:pt x="1928" y="4016"/>
                  <a:pt x="1914" y="4001"/>
                </a:cubicBezTo>
                <a:cubicBezTo>
                  <a:pt x="1899" y="3987"/>
                  <a:pt x="1870" y="3958"/>
                  <a:pt x="1856" y="3943"/>
                </a:cubicBezTo>
                <a:cubicBezTo>
                  <a:pt x="1827" y="3914"/>
                  <a:pt x="1812" y="3900"/>
                  <a:pt x="1783" y="3885"/>
                </a:cubicBezTo>
                <a:lnTo>
                  <a:pt x="1740" y="3827"/>
                </a:lnTo>
                <a:cubicBezTo>
                  <a:pt x="1682" y="3755"/>
                  <a:pt x="1624" y="3682"/>
                  <a:pt x="1580" y="3610"/>
                </a:cubicBezTo>
                <a:cubicBezTo>
                  <a:pt x="1566" y="3595"/>
                  <a:pt x="1551" y="3566"/>
                  <a:pt x="1537" y="3552"/>
                </a:cubicBezTo>
                <a:cubicBezTo>
                  <a:pt x="1537" y="3523"/>
                  <a:pt x="1522" y="3494"/>
                  <a:pt x="1508" y="3479"/>
                </a:cubicBezTo>
                <a:cubicBezTo>
                  <a:pt x="1493" y="3465"/>
                  <a:pt x="1493" y="3450"/>
                  <a:pt x="1493" y="3436"/>
                </a:cubicBezTo>
                <a:cubicBezTo>
                  <a:pt x="1479" y="3421"/>
                  <a:pt x="1479" y="3421"/>
                  <a:pt x="1479" y="3407"/>
                </a:cubicBezTo>
                <a:lnTo>
                  <a:pt x="1464" y="3364"/>
                </a:lnTo>
                <a:lnTo>
                  <a:pt x="1450" y="3320"/>
                </a:lnTo>
                <a:cubicBezTo>
                  <a:pt x="1435" y="3306"/>
                  <a:pt x="1435" y="3306"/>
                  <a:pt x="1450" y="3306"/>
                </a:cubicBezTo>
                <a:cubicBezTo>
                  <a:pt x="1450" y="3277"/>
                  <a:pt x="1435" y="3262"/>
                  <a:pt x="1421" y="3233"/>
                </a:cubicBezTo>
                <a:cubicBezTo>
                  <a:pt x="1421" y="3219"/>
                  <a:pt x="1406" y="3175"/>
                  <a:pt x="1406" y="3146"/>
                </a:cubicBezTo>
                <a:cubicBezTo>
                  <a:pt x="1392" y="3117"/>
                  <a:pt x="1406" y="3103"/>
                  <a:pt x="1392" y="3088"/>
                </a:cubicBezTo>
                <a:cubicBezTo>
                  <a:pt x="1377" y="3074"/>
                  <a:pt x="1377" y="3016"/>
                  <a:pt x="1377" y="2987"/>
                </a:cubicBezTo>
                <a:cubicBezTo>
                  <a:pt x="1363" y="2943"/>
                  <a:pt x="1377" y="2885"/>
                  <a:pt x="1377" y="2827"/>
                </a:cubicBezTo>
                <a:lnTo>
                  <a:pt x="1377" y="2668"/>
                </a:lnTo>
                <a:cubicBezTo>
                  <a:pt x="1377" y="2668"/>
                  <a:pt x="1377" y="2668"/>
                  <a:pt x="1377" y="2653"/>
                </a:cubicBezTo>
                <a:lnTo>
                  <a:pt x="1392" y="2581"/>
                </a:lnTo>
                <a:cubicBezTo>
                  <a:pt x="1392" y="2552"/>
                  <a:pt x="1392" y="2537"/>
                  <a:pt x="1406" y="2508"/>
                </a:cubicBezTo>
                <a:cubicBezTo>
                  <a:pt x="1406" y="2450"/>
                  <a:pt x="1421" y="2407"/>
                  <a:pt x="1435" y="2349"/>
                </a:cubicBezTo>
                <a:lnTo>
                  <a:pt x="1464" y="2291"/>
                </a:lnTo>
                <a:lnTo>
                  <a:pt x="1479" y="2247"/>
                </a:lnTo>
                <a:cubicBezTo>
                  <a:pt x="1479" y="2233"/>
                  <a:pt x="1493" y="2233"/>
                  <a:pt x="1493" y="2218"/>
                </a:cubicBezTo>
                <a:cubicBezTo>
                  <a:pt x="1493" y="2204"/>
                  <a:pt x="1508" y="2189"/>
                  <a:pt x="1508" y="2175"/>
                </a:cubicBezTo>
                <a:cubicBezTo>
                  <a:pt x="1522" y="2131"/>
                  <a:pt x="1551" y="2102"/>
                  <a:pt x="1580" y="2059"/>
                </a:cubicBezTo>
                <a:lnTo>
                  <a:pt x="1609" y="2015"/>
                </a:lnTo>
                <a:lnTo>
                  <a:pt x="1638" y="1957"/>
                </a:lnTo>
                <a:lnTo>
                  <a:pt x="1682" y="1899"/>
                </a:lnTo>
                <a:lnTo>
                  <a:pt x="1740" y="1841"/>
                </a:lnTo>
                <a:lnTo>
                  <a:pt x="1798" y="1783"/>
                </a:lnTo>
                <a:cubicBezTo>
                  <a:pt x="1885" y="1682"/>
                  <a:pt x="1986" y="1595"/>
                  <a:pt x="2102" y="1537"/>
                </a:cubicBezTo>
                <a:lnTo>
                  <a:pt x="2160" y="1494"/>
                </a:lnTo>
                <a:lnTo>
                  <a:pt x="2218" y="1465"/>
                </a:lnTo>
                <a:lnTo>
                  <a:pt x="2276" y="1450"/>
                </a:lnTo>
                <a:cubicBezTo>
                  <a:pt x="2305" y="1436"/>
                  <a:pt x="2349" y="1421"/>
                  <a:pt x="2378" y="1407"/>
                </a:cubicBezTo>
                <a:lnTo>
                  <a:pt x="2436" y="1392"/>
                </a:lnTo>
                <a:lnTo>
                  <a:pt x="2494" y="1363"/>
                </a:lnTo>
                <a:lnTo>
                  <a:pt x="2566" y="1349"/>
                </a:lnTo>
                <a:lnTo>
                  <a:pt x="2624" y="1349"/>
                </a:lnTo>
                <a:cubicBezTo>
                  <a:pt x="2639" y="1334"/>
                  <a:pt x="2668" y="1334"/>
                  <a:pt x="2682" y="1334"/>
                </a:cubicBezTo>
                <a:lnTo>
                  <a:pt x="2755" y="1334"/>
                </a:lnTo>
                <a:cubicBezTo>
                  <a:pt x="2791" y="1327"/>
                  <a:pt x="2831" y="1323"/>
                  <a:pt x="2872" y="1323"/>
                </a:cubicBezTo>
                <a:close/>
                <a:moveTo>
                  <a:pt x="2871" y="1"/>
                </a:moveTo>
                <a:cubicBezTo>
                  <a:pt x="2769" y="1"/>
                  <a:pt x="2668" y="1"/>
                  <a:pt x="2566" y="15"/>
                </a:cubicBezTo>
                <a:cubicBezTo>
                  <a:pt x="2407" y="30"/>
                  <a:pt x="2276" y="189"/>
                  <a:pt x="2291" y="348"/>
                </a:cubicBezTo>
                <a:lnTo>
                  <a:pt x="2291" y="377"/>
                </a:lnTo>
                <a:cubicBezTo>
                  <a:pt x="2291" y="392"/>
                  <a:pt x="2291" y="406"/>
                  <a:pt x="2291" y="421"/>
                </a:cubicBezTo>
                <a:cubicBezTo>
                  <a:pt x="2291" y="537"/>
                  <a:pt x="2218" y="653"/>
                  <a:pt x="2117" y="696"/>
                </a:cubicBezTo>
                <a:lnTo>
                  <a:pt x="2088" y="711"/>
                </a:lnTo>
                <a:lnTo>
                  <a:pt x="1986" y="740"/>
                </a:lnTo>
                <a:lnTo>
                  <a:pt x="1914" y="783"/>
                </a:lnTo>
                <a:lnTo>
                  <a:pt x="1899" y="783"/>
                </a:lnTo>
                <a:cubicBezTo>
                  <a:pt x="1860" y="801"/>
                  <a:pt x="1819" y="809"/>
                  <a:pt x="1777" y="809"/>
                </a:cubicBezTo>
                <a:cubicBezTo>
                  <a:pt x="1680" y="809"/>
                  <a:pt x="1583" y="763"/>
                  <a:pt x="1522" y="682"/>
                </a:cubicBezTo>
                <a:cubicBezTo>
                  <a:pt x="1460" y="601"/>
                  <a:pt x="1370" y="560"/>
                  <a:pt x="1276" y="560"/>
                </a:cubicBezTo>
                <a:cubicBezTo>
                  <a:pt x="1218" y="560"/>
                  <a:pt x="1158" y="576"/>
                  <a:pt x="1102" y="609"/>
                </a:cubicBezTo>
                <a:lnTo>
                  <a:pt x="1073" y="624"/>
                </a:lnTo>
                <a:cubicBezTo>
                  <a:pt x="1001" y="682"/>
                  <a:pt x="914" y="754"/>
                  <a:pt x="841" y="827"/>
                </a:cubicBezTo>
                <a:cubicBezTo>
                  <a:pt x="769" y="899"/>
                  <a:pt x="711" y="972"/>
                  <a:pt x="638" y="1059"/>
                </a:cubicBezTo>
                <a:cubicBezTo>
                  <a:pt x="580" y="1131"/>
                  <a:pt x="551" y="1247"/>
                  <a:pt x="580" y="1349"/>
                </a:cubicBezTo>
                <a:cubicBezTo>
                  <a:pt x="595" y="1363"/>
                  <a:pt x="609" y="1392"/>
                  <a:pt x="624" y="1421"/>
                </a:cubicBezTo>
                <a:cubicBezTo>
                  <a:pt x="638" y="1450"/>
                  <a:pt x="653" y="1465"/>
                  <a:pt x="667" y="1479"/>
                </a:cubicBezTo>
                <a:lnTo>
                  <a:pt x="696" y="1508"/>
                </a:lnTo>
                <a:cubicBezTo>
                  <a:pt x="812" y="1595"/>
                  <a:pt x="856" y="1740"/>
                  <a:pt x="798" y="1885"/>
                </a:cubicBezTo>
                <a:cubicBezTo>
                  <a:pt x="769" y="1943"/>
                  <a:pt x="740" y="2001"/>
                  <a:pt x="725" y="2059"/>
                </a:cubicBezTo>
                <a:cubicBezTo>
                  <a:pt x="711" y="2102"/>
                  <a:pt x="682" y="2131"/>
                  <a:pt x="653" y="2160"/>
                </a:cubicBezTo>
                <a:cubicBezTo>
                  <a:pt x="638" y="2175"/>
                  <a:pt x="624" y="2189"/>
                  <a:pt x="609" y="2204"/>
                </a:cubicBezTo>
                <a:cubicBezTo>
                  <a:pt x="595" y="2218"/>
                  <a:pt x="566" y="2233"/>
                  <a:pt x="551" y="2233"/>
                </a:cubicBezTo>
                <a:lnTo>
                  <a:pt x="493" y="2262"/>
                </a:lnTo>
                <a:lnTo>
                  <a:pt x="334" y="2262"/>
                </a:lnTo>
                <a:cubicBezTo>
                  <a:pt x="327" y="2255"/>
                  <a:pt x="319" y="2251"/>
                  <a:pt x="310" y="2251"/>
                </a:cubicBezTo>
                <a:cubicBezTo>
                  <a:pt x="301" y="2251"/>
                  <a:pt x="290" y="2255"/>
                  <a:pt x="276" y="2262"/>
                </a:cubicBezTo>
                <a:cubicBezTo>
                  <a:pt x="145" y="2276"/>
                  <a:pt x="44" y="2392"/>
                  <a:pt x="29" y="2523"/>
                </a:cubicBezTo>
                <a:cubicBezTo>
                  <a:pt x="0" y="2726"/>
                  <a:pt x="0" y="2929"/>
                  <a:pt x="29" y="3132"/>
                </a:cubicBezTo>
                <a:cubicBezTo>
                  <a:pt x="44" y="3277"/>
                  <a:pt x="145" y="3393"/>
                  <a:pt x="276" y="3407"/>
                </a:cubicBezTo>
                <a:cubicBezTo>
                  <a:pt x="298" y="3414"/>
                  <a:pt x="316" y="3418"/>
                  <a:pt x="332" y="3418"/>
                </a:cubicBezTo>
                <a:cubicBezTo>
                  <a:pt x="348" y="3418"/>
                  <a:pt x="363" y="3414"/>
                  <a:pt x="377" y="3407"/>
                </a:cubicBezTo>
                <a:lnTo>
                  <a:pt x="435" y="3407"/>
                </a:lnTo>
                <a:cubicBezTo>
                  <a:pt x="493" y="3407"/>
                  <a:pt x="551" y="3436"/>
                  <a:pt x="609" y="3465"/>
                </a:cubicBezTo>
                <a:cubicBezTo>
                  <a:pt x="624" y="3479"/>
                  <a:pt x="638" y="3479"/>
                  <a:pt x="653" y="3494"/>
                </a:cubicBezTo>
                <a:cubicBezTo>
                  <a:pt x="682" y="3523"/>
                  <a:pt x="711" y="3566"/>
                  <a:pt x="725" y="3610"/>
                </a:cubicBezTo>
                <a:cubicBezTo>
                  <a:pt x="754" y="3668"/>
                  <a:pt x="769" y="3740"/>
                  <a:pt x="798" y="3798"/>
                </a:cubicBezTo>
                <a:cubicBezTo>
                  <a:pt x="870" y="3914"/>
                  <a:pt x="841" y="4059"/>
                  <a:pt x="725" y="4161"/>
                </a:cubicBezTo>
                <a:lnTo>
                  <a:pt x="696" y="4175"/>
                </a:lnTo>
                <a:lnTo>
                  <a:pt x="667" y="4204"/>
                </a:lnTo>
                <a:cubicBezTo>
                  <a:pt x="653" y="4219"/>
                  <a:pt x="638" y="4233"/>
                  <a:pt x="624" y="4262"/>
                </a:cubicBezTo>
                <a:cubicBezTo>
                  <a:pt x="609" y="4277"/>
                  <a:pt x="595" y="4306"/>
                  <a:pt x="595" y="4335"/>
                </a:cubicBezTo>
                <a:lnTo>
                  <a:pt x="595" y="4364"/>
                </a:lnTo>
                <a:cubicBezTo>
                  <a:pt x="595" y="4378"/>
                  <a:pt x="595" y="4393"/>
                  <a:pt x="595" y="4393"/>
                </a:cubicBezTo>
                <a:cubicBezTo>
                  <a:pt x="595" y="4407"/>
                  <a:pt x="595" y="4422"/>
                  <a:pt x="595" y="4422"/>
                </a:cubicBezTo>
                <a:cubicBezTo>
                  <a:pt x="595" y="4436"/>
                  <a:pt x="595" y="4451"/>
                  <a:pt x="595" y="4465"/>
                </a:cubicBezTo>
                <a:lnTo>
                  <a:pt x="595" y="4509"/>
                </a:lnTo>
                <a:lnTo>
                  <a:pt x="595" y="4523"/>
                </a:lnTo>
                <a:cubicBezTo>
                  <a:pt x="595" y="4538"/>
                  <a:pt x="595" y="4552"/>
                  <a:pt x="609" y="4552"/>
                </a:cubicBezTo>
                <a:lnTo>
                  <a:pt x="638" y="4596"/>
                </a:lnTo>
                <a:cubicBezTo>
                  <a:pt x="696" y="4668"/>
                  <a:pt x="769" y="4755"/>
                  <a:pt x="841" y="4828"/>
                </a:cubicBezTo>
                <a:cubicBezTo>
                  <a:pt x="914" y="4900"/>
                  <a:pt x="986" y="4958"/>
                  <a:pt x="1073" y="5031"/>
                </a:cubicBezTo>
                <a:cubicBezTo>
                  <a:pt x="1121" y="5066"/>
                  <a:pt x="1188" y="5092"/>
                  <a:pt x="1251" y="5092"/>
                </a:cubicBezTo>
                <a:cubicBezTo>
                  <a:pt x="1264" y="5092"/>
                  <a:pt x="1278" y="5091"/>
                  <a:pt x="1291" y="5089"/>
                </a:cubicBezTo>
                <a:cubicBezTo>
                  <a:pt x="1319" y="5089"/>
                  <a:pt x="1348" y="5089"/>
                  <a:pt x="1363" y="5074"/>
                </a:cubicBezTo>
                <a:cubicBezTo>
                  <a:pt x="1421" y="5060"/>
                  <a:pt x="1479" y="5016"/>
                  <a:pt x="1508" y="4973"/>
                </a:cubicBezTo>
                <a:lnTo>
                  <a:pt x="1537" y="4944"/>
                </a:lnTo>
                <a:cubicBezTo>
                  <a:pt x="1580" y="4900"/>
                  <a:pt x="1609" y="4871"/>
                  <a:pt x="1667" y="4857"/>
                </a:cubicBezTo>
                <a:lnTo>
                  <a:pt x="1769" y="4842"/>
                </a:lnTo>
                <a:cubicBezTo>
                  <a:pt x="1812" y="4842"/>
                  <a:pt x="1856" y="4857"/>
                  <a:pt x="1899" y="4871"/>
                </a:cubicBezTo>
                <a:cubicBezTo>
                  <a:pt x="1957" y="4900"/>
                  <a:pt x="2015" y="4929"/>
                  <a:pt x="2073" y="4944"/>
                </a:cubicBezTo>
                <a:cubicBezTo>
                  <a:pt x="2131" y="4973"/>
                  <a:pt x="2189" y="5016"/>
                  <a:pt x="2218" y="5060"/>
                </a:cubicBezTo>
                <a:cubicBezTo>
                  <a:pt x="2233" y="5074"/>
                  <a:pt x="2247" y="5103"/>
                  <a:pt x="2262" y="5117"/>
                </a:cubicBezTo>
                <a:cubicBezTo>
                  <a:pt x="2276" y="5175"/>
                  <a:pt x="2276" y="5233"/>
                  <a:pt x="2276" y="5277"/>
                </a:cubicBezTo>
                <a:cubicBezTo>
                  <a:pt x="2247" y="5451"/>
                  <a:pt x="2349" y="5596"/>
                  <a:pt x="2508" y="5639"/>
                </a:cubicBezTo>
                <a:lnTo>
                  <a:pt x="2552" y="5639"/>
                </a:lnTo>
                <a:cubicBezTo>
                  <a:pt x="2653" y="5654"/>
                  <a:pt x="2755" y="5654"/>
                  <a:pt x="2856" y="5654"/>
                </a:cubicBezTo>
                <a:cubicBezTo>
                  <a:pt x="2958" y="5654"/>
                  <a:pt x="3059" y="5654"/>
                  <a:pt x="3160" y="5639"/>
                </a:cubicBezTo>
                <a:cubicBezTo>
                  <a:pt x="3233" y="5625"/>
                  <a:pt x="3291" y="5596"/>
                  <a:pt x="3334" y="5538"/>
                </a:cubicBezTo>
                <a:cubicBezTo>
                  <a:pt x="3363" y="5509"/>
                  <a:pt x="3392" y="5480"/>
                  <a:pt x="3407" y="5436"/>
                </a:cubicBezTo>
                <a:cubicBezTo>
                  <a:pt x="3421" y="5378"/>
                  <a:pt x="3436" y="5335"/>
                  <a:pt x="3421" y="5277"/>
                </a:cubicBezTo>
                <a:cubicBezTo>
                  <a:pt x="3421" y="5262"/>
                  <a:pt x="3421" y="5248"/>
                  <a:pt x="3421" y="5233"/>
                </a:cubicBezTo>
                <a:cubicBezTo>
                  <a:pt x="3421" y="5103"/>
                  <a:pt x="3508" y="4987"/>
                  <a:pt x="3624" y="4944"/>
                </a:cubicBezTo>
                <a:cubicBezTo>
                  <a:pt x="3682" y="4915"/>
                  <a:pt x="3755" y="4886"/>
                  <a:pt x="3813" y="4857"/>
                </a:cubicBezTo>
                <a:cubicBezTo>
                  <a:pt x="3856" y="4842"/>
                  <a:pt x="3903" y="4835"/>
                  <a:pt x="3949" y="4835"/>
                </a:cubicBezTo>
                <a:cubicBezTo>
                  <a:pt x="3994" y="4835"/>
                  <a:pt x="4037" y="4842"/>
                  <a:pt x="4074" y="4857"/>
                </a:cubicBezTo>
                <a:cubicBezTo>
                  <a:pt x="4103" y="4871"/>
                  <a:pt x="4117" y="4886"/>
                  <a:pt x="4132" y="4900"/>
                </a:cubicBezTo>
                <a:cubicBezTo>
                  <a:pt x="4146" y="4915"/>
                  <a:pt x="4161" y="4915"/>
                  <a:pt x="4161" y="4929"/>
                </a:cubicBezTo>
                <a:cubicBezTo>
                  <a:pt x="4175" y="4944"/>
                  <a:pt x="4190" y="4944"/>
                  <a:pt x="4190" y="4958"/>
                </a:cubicBezTo>
                <a:cubicBezTo>
                  <a:pt x="4252" y="5038"/>
                  <a:pt x="4342" y="5080"/>
                  <a:pt x="4436" y="5080"/>
                </a:cubicBezTo>
                <a:cubicBezTo>
                  <a:pt x="4494" y="5080"/>
                  <a:pt x="4554" y="5064"/>
                  <a:pt x="4610" y="5031"/>
                </a:cubicBezTo>
                <a:cubicBezTo>
                  <a:pt x="4625" y="5031"/>
                  <a:pt x="4625" y="5031"/>
                  <a:pt x="4639" y="5016"/>
                </a:cubicBezTo>
                <a:cubicBezTo>
                  <a:pt x="4711" y="4958"/>
                  <a:pt x="4798" y="4886"/>
                  <a:pt x="4871" y="4813"/>
                </a:cubicBezTo>
                <a:cubicBezTo>
                  <a:pt x="4943" y="4741"/>
                  <a:pt x="5001" y="4654"/>
                  <a:pt x="5074" y="4581"/>
                </a:cubicBezTo>
                <a:cubicBezTo>
                  <a:pt x="5132" y="4509"/>
                  <a:pt x="5161" y="4393"/>
                  <a:pt x="5117" y="4291"/>
                </a:cubicBezTo>
                <a:cubicBezTo>
                  <a:pt x="5117" y="4277"/>
                  <a:pt x="5117" y="4277"/>
                  <a:pt x="5103" y="4262"/>
                </a:cubicBezTo>
                <a:cubicBezTo>
                  <a:pt x="5103" y="4248"/>
                  <a:pt x="5088" y="4233"/>
                  <a:pt x="5088" y="4219"/>
                </a:cubicBezTo>
                <a:cubicBezTo>
                  <a:pt x="5074" y="4190"/>
                  <a:pt x="5059" y="4175"/>
                  <a:pt x="5045" y="4161"/>
                </a:cubicBezTo>
                <a:lnTo>
                  <a:pt x="5016" y="4132"/>
                </a:lnTo>
                <a:lnTo>
                  <a:pt x="4987" y="4117"/>
                </a:lnTo>
                <a:cubicBezTo>
                  <a:pt x="4885" y="4016"/>
                  <a:pt x="4856" y="3871"/>
                  <a:pt x="4914" y="3755"/>
                </a:cubicBezTo>
                <a:cubicBezTo>
                  <a:pt x="4943" y="3682"/>
                  <a:pt x="4972" y="3624"/>
                  <a:pt x="4987" y="3566"/>
                </a:cubicBezTo>
                <a:cubicBezTo>
                  <a:pt x="5037" y="3453"/>
                  <a:pt x="5154" y="3372"/>
                  <a:pt x="5278" y="3372"/>
                </a:cubicBezTo>
                <a:cubicBezTo>
                  <a:pt x="5297" y="3372"/>
                  <a:pt x="5316" y="3374"/>
                  <a:pt x="5335" y="3378"/>
                </a:cubicBezTo>
                <a:cubicBezTo>
                  <a:pt x="5407" y="3378"/>
                  <a:pt x="5480" y="3364"/>
                  <a:pt x="5538" y="3335"/>
                </a:cubicBezTo>
                <a:cubicBezTo>
                  <a:pt x="5552" y="3320"/>
                  <a:pt x="5567" y="3306"/>
                  <a:pt x="5581" y="3291"/>
                </a:cubicBezTo>
                <a:lnTo>
                  <a:pt x="5610" y="3277"/>
                </a:lnTo>
                <a:lnTo>
                  <a:pt x="5625" y="3262"/>
                </a:lnTo>
                <a:cubicBezTo>
                  <a:pt x="5654" y="3219"/>
                  <a:pt x="5683" y="3161"/>
                  <a:pt x="5683" y="3103"/>
                </a:cubicBezTo>
                <a:cubicBezTo>
                  <a:pt x="5712" y="2900"/>
                  <a:pt x="5712" y="2697"/>
                  <a:pt x="5683" y="2479"/>
                </a:cubicBezTo>
                <a:lnTo>
                  <a:pt x="5683" y="2479"/>
                </a:lnTo>
                <a:lnTo>
                  <a:pt x="5712" y="2523"/>
                </a:lnTo>
                <a:cubicBezTo>
                  <a:pt x="5712" y="2494"/>
                  <a:pt x="5697" y="2465"/>
                  <a:pt x="5683" y="2436"/>
                </a:cubicBezTo>
                <a:cubicBezTo>
                  <a:pt x="5683" y="2421"/>
                  <a:pt x="5668" y="2407"/>
                  <a:pt x="5668" y="2392"/>
                </a:cubicBezTo>
                <a:cubicBezTo>
                  <a:pt x="5654" y="2378"/>
                  <a:pt x="5639" y="2363"/>
                  <a:pt x="5625" y="2349"/>
                </a:cubicBezTo>
                <a:lnTo>
                  <a:pt x="5610" y="2334"/>
                </a:lnTo>
                <a:lnTo>
                  <a:pt x="5581" y="2305"/>
                </a:lnTo>
                <a:lnTo>
                  <a:pt x="5552" y="2291"/>
                </a:lnTo>
                <a:cubicBezTo>
                  <a:pt x="5538" y="2276"/>
                  <a:pt x="5509" y="2262"/>
                  <a:pt x="5480" y="2262"/>
                </a:cubicBezTo>
                <a:lnTo>
                  <a:pt x="5451" y="2262"/>
                </a:lnTo>
                <a:cubicBezTo>
                  <a:pt x="5436" y="2255"/>
                  <a:pt x="5422" y="2251"/>
                  <a:pt x="5405" y="2251"/>
                </a:cubicBezTo>
                <a:cubicBezTo>
                  <a:pt x="5389" y="2251"/>
                  <a:pt x="5371" y="2255"/>
                  <a:pt x="5349" y="2262"/>
                </a:cubicBezTo>
                <a:lnTo>
                  <a:pt x="5277" y="2262"/>
                </a:lnTo>
                <a:cubicBezTo>
                  <a:pt x="5219" y="2262"/>
                  <a:pt x="5161" y="2233"/>
                  <a:pt x="5117" y="2204"/>
                </a:cubicBezTo>
                <a:lnTo>
                  <a:pt x="5103" y="2189"/>
                </a:lnTo>
                <a:lnTo>
                  <a:pt x="5074" y="2160"/>
                </a:lnTo>
                <a:lnTo>
                  <a:pt x="5045" y="2117"/>
                </a:lnTo>
                <a:lnTo>
                  <a:pt x="5016" y="2088"/>
                </a:lnTo>
                <a:cubicBezTo>
                  <a:pt x="5016" y="2073"/>
                  <a:pt x="5016" y="2073"/>
                  <a:pt x="5016" y="2059"/>
                </a:cubicBezTo>
                <a:lnTo>
                  <a:pt x="5016" y="2044"/>
                </a:lnTo>
                <a:cubicBezTo>
                  <a:pt x="4987" y="1986"/>
                  <a:pt x="4972" y="1928"/>
                  <a:pt x="4943" y="1870"/>
                </a:cubicBezTo>
                <a:lnTo>
                  <a:pt x="4929" y="1841"/>
                </a:lnTo>
                <a:cubicBezTo>
                  <a:pt x="4914" y="1798"/>
                  <a:pt x="4914" y="1754"/>
                  <a:pt x="4914" y="1711"/>
                </a:cubicBezTo>
                <a:cubicBezTo>
                  <a:pt x="4929" y="1682"/>
                  <a:pt x="4929" y="1639"/>
                  <a:pt x="4943" y="1610"/>
                </a:cubicBezTo>
                <a:cubicBezTo>
                  <a:pt x="4958" y="1581"/>
                  <a:pt x="4987" y="1552"/>
                  <a:pt x="5016" y="1523"/>
                </a:cubicBezTo>
                <a:lnTo>
                  <a:pt x="5045" y="1494"/>
                </a:lnTo>
                <a:lnTo>
                  <a:pt x="5059" y="1479"/>
                </a:lnTo>
                <a:cubicBezTo>
                  <a:pt x="5088" y="1450"/>
                  <a:pt x="5103" y="1436"/>
                  <a:pt x="5117" y="1392"/>
                </a:cubicBezTo>
                <a:cubicBezTo>
                  <a:pt x="5132" y="1392"/>
                  <a:pt x="5132" y="1378"/>
                  <a:pt x="5146" y="1363"/>
                </a:cubicBezTo>
                <a:cubicBezTo>
                  <a:pt x="5146" y="1349"/>
                  <a:pt x="5161" y="1334"/>
                  <a:pt x="5161" y="1320"/>
                </a:cubicBezTo>
                <a:cubicBezTo>
                  <a:pt x="5175" y="1218"/>
                  <a:pt x="5161" y="1131"/>
                  <a:pt x="5103" y="1059"/>
                </a:cubicBezTo>
                <a:cubicBezTo>
                  <a:pt x="5030" y="972"/>
                  <a:pt x="4958" y="899"/>
                  <a:pt x="4900" y="827"/>
                </a:cubicBezTo>
                <a:cubicBezTo>
                  <a:pt x="4813" y="754"/>
                  <a:pt x="4740" y="682"/>
                  <a:pt x="4653" y="624"/>
                </a:cubicBezTo>
                <a:cubicBezTo>
                  <a:pt x="4600" y="581"/>
                  <a:pt x="4540" y="554"/>
                  <a:pt x="4471" y="554"/>
                </a:cubicBezTo>
                <a:cubicBezTo>
                  <a:pt x="4446" y="554"/>
                  <a:pt x="4420" y="558"/>
                  <a:pt x="4393" y="566"/>
                </a:cubicBezTo>
                <a:lnTo>
                  <a:pt x="4364" y="566"/>
                </a:lnTo>
                <a:cubicBezTo>
                  <a:pt x="4320" y="595"/>
                  <a:pt x="4277" y="609"/>
                  <a:pt x="4248" y="653"/>
                </a:cubicBezTo>
                <a:lnTo>
                  <a:pt x="4219" y="682"/>
                </a:lnTo>
                <a:cubicBezTo>
                  <a:pt x="4190" y="725"/>
                  <a:pt x="4132" y="769"/>
                  <a:pt x="4074" y="783"/>
                </a:cubicBezTo>
                <a:cubicBezTo>
                  <a:pt x="4059" y="798"/>
                  <a:pt x="4030" y="798"/>
                  <a:pt x="4016" y="798"/>
                </a:cubicBezTo>
                <a:lnTo>
                  <a:pt x="3929" y="798"/>
                </a:lnTo>
                <a:lnTo>
                  <a:pt x="3871" y="783"/>
                </a:lnTo>
                <a:lnTo>
                  <a:pt x="3842" y="783"/>
                </a:lnTo>
                <a:lnTo>
                  <a:pt x="3813" y="754"/>
                </a:lnTo>
                <a:lnTo>
                  <a:pt x="3755" y="740"/>
                </a:lnTo>
                <a:lnTo>
                  <a:pt x="3653" y="696"/>
                </a:lnTo>
                <a:cubicBezTo>
                  <a:pt x="3523" y="653"/>
                  <a:pt x="3450" y="522"/>
                  <a:pt x="3450" y="392"/>
                </a:cubicBezTo>
                <a:lnTo>
                  <a:pt x="3450" y="363"/>
                </a:lnTo>
                <a:cubicBezTo>
                  <a:pt x="3479" y="203"/>
                  <a:pt x="3378" y="58"/>
                  <a:pt x="3218" y="15"/>
                </a:cubicBezTo>
                <a:lnTo>
                  <a:pt x="3189" y="15"/>
                </a:lnTo>
                <a:cubicBezTo>
                  <a:pt x="3088" y="1"/>
                  <a:pt x="2986" y="1"/>
                  <a:pt x="28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6" name="Google Shape;2356;p1"/>
          <p:cNvSpPr txBox="1"/>
          <p:nvPr>
            <p:ph type="ctrTitle"/>
          </p:nvPr>
        </p:nvSpPr>
        <p:spPr>
          <a:xfrm>
            <a:off x="714300" y="951300"/>
            <a:ext cx="4328700" cy="239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30-Day Diabetes Readmission </a:t>
            </a:r>
            <a:endParaRPr/>
          </a:p>
        </p:txBody>
      </p:sp>
      <p:sp>
        <p:nvSpPr>
          <p:cNvPr id="2357" name="Google Shape;2357;p1"/>
          <p:cNvSpPr txBox="1"/>
          <p:nvPr>
            <p:ph idx="1" type="subTitle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Amy Liu, Emmanuel Ekwebelem, Stephanie Low, Wenjin Kuang</a:t>
            </a:r>
            <a:endParaRPr/>
          </a:p>
        </p:txBody>
      </p:sp>
      <p:sp>
        <p:nvSpPr>
          <p:cNvPr id="2358" name="Google Shape;2358;p1"/>
          <p:cNvSpPr/>
          <p:nvPr/>
        </p:nvSpPr>
        <p:spPr>
          <a:xfrm>
            <a:off x="4590686" y="3972613"/>
            <a:ext cx="145768" cy="145768"/>
          </a:xfrm>
          <a:custGeom>
            <a:rect b="b" l="l" r="r" t="t"/>
            <a:pathLst>
              <a:path extrusionOk="0" fill="none" h="1546" w="1546">
                <a:moveTo>
                  <a:pt x="1546" y="658"/>
                </a:moveTo>
                <a:cubicBezTo>
                  <a:pt x="1546" y="1231"/>
                  <a:pt x="830" y="1546"/>
                  <a:pt x="429" y="1116"/>
                </a:cubicBezTo>
                <a:cubicBezTo>
                  <a:pt x="0" y="716"/>
                  <a:pt x="315" y="0"/>
                  <a:pt x="887" y="0"/>
                </a:cubicBezTo>
                <a:cubicBezTo>
                  <a:pt x="1231" y="0"/>
                  <a:pt x="1546" y="315"/>
                  <a:pt x="1546" y="658"/>
                </a:cubicBezTo>
                <a:close/>
              </a:path>
            </a:pathLst>
          </a:custGeom>
          <a:solidFill>
            <a:schemeClr val="accent2"/>
          </a:solidFill>
          <a:ln cap="rnd" cmpd="sng" w="193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9" name="Google Shape;2359;p1"/>
          <p:cNvSpPr/>
          <p:nvPr/>
        </p:nvSpPr>
        <p:spPr>
          <a:xfrm>
            <a:off x="8392213" y="1871097"/>
            <a:ext cx="227485" cy="194801"/>
          </a:xfrm>
          <a:custGeom>
            <a:rect b="b" l="l" r="r" t="t"/>
            <a:pathLst>
              <a:path extrusionOk="0" h="5835" w="6814">
                <a:moveTo>
                  <a:pt x="3882" y="718"/>
                </a:moveTo>
                <a:cubicBezTo>
                  <a:pt x="5008" y="718"/>
                  <a:pt x="6089" y="1591"/>
                  <a:pt x="6089" y="2914"/>
                </a:cubicBezTo>
                <a:cubicBezTo>
                  <a:pt x="6089" y="4132"/>
                  <a:pt x="5103" y="5103"/>
                  <a:pt x="3886" y="5103"/>
                </a:cubicBezTo>
                <a:cubicBezTo>
                  <a:pt x="1943" y="5103"/>
                  <a:pt x="972" y="2740"/>
                  <a:pt x="2349" y="1363"/>
                </a:cubicBezTo>
                <a:cubicBezTo>
                  <a:pt x="2795" y="918"/>
                  <a:pt x="3344" y="718"/>
                  <a:pt x="3882" y="718"/>
                </a:cubicBezTo>
                <a:close/>
                <a:moveTo>
                  <a:pt x="3912" y="0"/>
                </a:moveTo>
                <a:cubicBezTo>
                  <a:pt x="3903" y="0"/>
                  <a:pt x="3895" y="0"/>
                  <a:pt x="3886" y="1"/>
                </a:cubicBezTo>
                <a:cubicBezTo>
                  <a:pt x="1291" y="1"/>
                  <a:pt x="1" y="3146"/>
                  <a:pt x="1842" y="4973"/>
                </a:cubicBezTo>
                <a:cubicBezTo>
                  <a:pt x="2433" y="5568"/>
                  <a:pt x="3162" y="5834"/>
                  <a:pt x="3877" y="5834"/>
                </a:cubicBezTo>
                <a:cubicBezTo>
                  <a:pt x="5374" y="5834"/>
                  <a:pt x="6814" y="4670"/>
                  <a:pt x="6814" y="2914"/>
                </a:cubicBezTo>
                <a:cubicBezTo>
                  <a:pt x="6814" y="1314"/>
                  <a:pt x="5509" y="0"/>
                  <a:pt x="391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0" name="Google Shape;2360;p1"/>
          <p:cNvSpPr/>
          <p:nvPr/>
        </p:nvSpPr>
        <p:spPr>
          <a:xfrm rot="2700000">
            <a:off x="4462786" y="3566948"/>
            <a:ext cx="208089" cy="208206"/>
          </a:xfrm>
          <a:custGeom>
            <a:rect b="b" l="l" r="r" t="t"/>
            <a:pathLst>
              <a:path extrusionOk="0" h="1770" w="1769">
                <a:moveTo>
                  <a:pt x="681" y="1"/>
                </a:moveTo>
                <a:lnTo>
                  <a:pt x="681" y="668"/>
                </a:lnTo>
                <a:lnTo>
                  <a:pt x="0" y="668"/>
                </a:lnTo>
                <a:lnTo>
                  <a:pt x="0" y="1088"/>
                </a:lnTo>
                <a:lnTo>
                  <a:pt x="681" y="1088"/>
                </a:lnTo>
                <a:lnTo>
                  <a:pt x="681" y="1769"/>
                </a:lnTo>
                <a:lnTo>
                  <a:pt x="1102" y="1769"/>
                </a:lnTo>
                <a:lnTo>
                  <a:pt x="1102" y="1088"/>
                </a:lnTo>
                <a:lnTo>
                  <a:pt x="1769" y="1088"/>
                </a:lnTo>
                <a:lnTo>
                  <a:pt x="1769" y="668"/>
                </a:lnTo>
                <a:lnTo>
                  <a:pt x="1102" y="668"/>
                </a:lnTo>
                <a:lnTo>
                  <a:pt x="110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1" name="Google Shape;2361;p1"/>
          <p:cNvSpPr/>
          <p:nvPr/>
        </p:nvSpPr>
        <p:spPr>
          <a:xfrm>
            <a:off x="5264032" y="2087088"/>
            <a:ext cx="227477" cy="227477"/>
          </a:xfrm>
          <a:custGeom>
            <a:rect b="b" l="l" r="r" t="t"/>
            <a:pathLst>
              <a:path extrusionOk="0" h="1610" w="1610">
                <a:moveTo>
                  <a:pt x="0" y="0"/>
                </a:moveTo>
                <a:lnTo>
                  <a:pt x="174" y="624"/>
                </a:lnTo>
                <a:lnTo>
                  <a:pt x="334" y="1232"/>
                </a:lnTo>
                <a:lnTo>
                  <a:pt x="667" y="899"/>
                </a:lnTo>
                <a:lnTo>
                  <a:pt x="1377" y="1609"/>
                </a:lnTo>
                <a:lnTo>
                  <a:pt x="1609" y="1377"/>
                </a:lnTo>
                <a:lnTo>
                  <a:pt x="899" y="682"/>
                </a:lnTo>
                <a:lnTo>
                  <a:pt x="1232" y="334"/>
                </a:lnTo>
                <a:lnTo>
                  <a:pt x="623" y="174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2" name="Google Shape;2362;p1"/>
          <p:cNvSpPr/>
          <p:nvPr/>
        </p:nvSpPr>
        <p:spPr>
          <a:xfrm>
            <a:off x="5162638" y="1622430"/>
            <a:ext cx="430242" cy="425873"/>
          </a:xfrm>
          <a:custGeom>
            <a:rect b="b" l="l" r="r" t="t"/>
            <a:pathLst>
              <a:path extrusionOk="0" h="5654" w="5712">
                <a:moveTo>
                  <a:pt x="2872" y="1323"/>
                </a:moveTo>
                <a:cubicBezTo>
                  <a:pt x="2914" y="1323"/>
                  <a:pt x="2958" y="1327"/>
                  <a:pt x="3001" y="1334"/>
                </a:cubicBezTo>
                <a:lnTo>
                  <a:pt x="3073" y="1334"/>
                </a:lnTo>
                <a:cubicBezTo>
                  <a:pt x="3110" y="1341"/>
                  <a:pt x="3121" y="1341"/>
                  <a:pt x="3131" y="1341"/>
                </a:cubicBezTo>
                <a:cubicBezTo>
                  <a:pt x="3142" y="1341"/>
                  <a:pt x="3153" y="1341"/>
                  <a:pt x="3189" y="1349"/>
                </a:cubicBezTo>
                <a:cubicBezTo>
                  <a:pt x="3247" y="1363"/>
                  <a:pt x="3291" y="1378"/>
                  <a:pt x="3349" y="1392"/>
                </a:cubicBezTo>
                <a:lnTo>
                  <a:pt x="3392" y="1407"/>
                </a:lnTo>
                <a:cubicBezTo>
                  <a:pt x="3465" y="1436"/>
                  <a:pt x="3537" y="1465"/>
                  <a:pt x="3595" y="1508"/>
                </a:cubicBezTo>
                <a:lnTo>
                  <a:pt x="3668" y="1537"/>
                </a:lnTo>
                <a:cubicBezTo>
                  <a:pt x="3682" y="1552"/>
                  <a:pt x="3697" y="1566"/>
                  <a:pt x="3726" y="1581"/>
                </a:cubicBezTo>
                <a:lnTo>
                  <a:pt x="3784" y="1624"/>
                </a:lnTo>
                <a:lnTo>
                  <a:pt x="3842" y="1668"/>
                </a:lnTo>
                <a:lnTo>
                  <a:pt x="3900" y="1711"/>
                </a:lnTo>
                <a:cubicBezTo>
                  <a:pt x="3929" y="1740"/>
                  <a:pt x="3972" y="1783"/>
                  <a:pt x="4001" y="1812"/>
                </a:cubicBezTo>
                <a:cubicBezTo>
                  <a:pt x="4016" y="1827"/>
                  <a:pt x="4030" y="1841"/>
                  <a:pt x="4045" y="1856"/>
                </a:cubicBezTo>
                <a:cubicBezTo>
                  <a:pt x="4059" y="1885"/>
                  <a:pt x="4088" y="1914"/>
                  <a:pt x="4103" y="1943"/>
                </a:cubicBezTo>
                <a:lnTo>
                  <a:pt x="4132" y="1986"/>
                </a:lnTo>
                <a:cubicBezTo>
                  <a:pt x="4161" y="2030"/>
                  <a:pt x="4190" y="2073"/>
                  <a:pt x="4219" y="2131"/>
                </a:cubicBezTo>
                <a:cubicBezTo>
                  <a:pt x="4233" y="2146"/>
                  <a:pt x="4248" y="2175"/>
                  <a:pt x="4248" y="2189"/>
                </a:cubicBezTo>
                <a:lnTo>
                  <a:pt x="4248" y="2204"/>
                </a:lnTo>
                <a:cubicBezTo>
                  <a:pt x="4262" y="2218"/>
                  <a:pt x="4277" y="2247"/>
                  <a:pt x="4277" y="2262"/>
                </a:cubicBezTo>
                <a:cubicBezTo>
                  <a:pt x="4277" y="2291"/>
                  <a:pt x="4291" y="2305"/>
                  <a:pt x="4291" y="2320"/>
                </a:cubicBezTo>
                <a:lnTo>
                  <a:pt x="4306" y="2349"/>
                </a:lnTo>
                <a:cubicBezTo>
                  <a:pt x="4320" y="2407"/>
                  <a:pt x="4335" y="2450"/>
                  <a:pt x="4349" y="2508"/>
                </a:cubicBezTo>
                <a:lnTo>
                  <a:pt x="4349" y="2552"/>
                </a:lnTo>
                <a:cubicBezTo>
                  <a:pt x="4349" y="2566"/>
                  <a:pt x="4364" y="2624"/>
                  <a:pt x="4364" y="2668"/>
                </a:cubicBezTo>
                <a:cubicBezTo>
                  <a:pt x="4364" y="2711"/>
                  <a:pt x="4364" y="2769"/>
                  <a:pt x="4364" y="2827"/>
                </a:cubicBezTo>
                <a:cubicBezTo>
                  <a:pt x="4378" y="2871"/>
                  <a:pt x="4378" y="2929"/>
                  <a:pt x="4378" y="2987"/>
                </a:cubicBezTo>
                <a:lnTo>
                  <a:pt x="4378" y="3001"/>
                </a:lnTo>
                <a:cubicBezTo>
                  <a:pt x="4378" y="3016"/>
                  <a:pt x="4378" y="3059"/>
                  <a:pt x="4364" y="3074"/>
                </a:cubicBezTo>
                <a:cubicBezTo>
                  <a:pt x="4364" y="3103"/>
                  <a:pt x="4364" y="3132"/>
                  <a:pt x="4349" y="3161"/>
                </a:cubicBezTo>
                <a:cubicBezTo>
                  <a:pt x="4349" y="3204"/>
                  <a:pt x="4335" y="3248"/>
                  <a:pt x="4320" y="3306"/>
                </a:cubicBezTo>
                <a:lnTo>
                  <a:pt x="4277" y="3393"/>
                </a:lnTo>
                <a:cubicBezTo>
                  <a:pt x="4277" y="3421"/>
                  <a:pt x="4262" y="3436"/>
                  <a:pt x="4248" y="3465"/>
                </a:cubicBezTo>
                <a:lnTo>
                  <a:pt x="4219" y="3523"/>
                </a:lnTo>
                <a:cubicBezTo>
                  <a:pt x="4190" y="3566"/>
                  <a:pt x="4175" y="3624"/>
                  <a:pt x="4132" y="3668"/>
                </a:cubicBezTo>
                <a:cubicBezTo>
                  <a:pt x="4132" y="3668"/>
                  <a:pt x="4117" y="3682"/>
                  <a:pt x="4117" y="3697"/>
                </a:cubicBezTo>
                <a:cubicBezTo>
                  <a:pt x="4103" y="3711"/>
                  <a:pt x="4103" y="3711"/>
                  <a:pt x="4103" y="3711"/>
                </a:cubicBezTo>
                <a:lnTo>
                  <a:pt x="4074" y="3755"/>
                </a:lnTo>
                <a:lnTo>
                  <a:pt x="4030" y="3813"/>
                </a:lnTo>
                <a:cubicBezTo>
                  <a:pt x="4001" y="3842"/>
                  <a:pt x="3972" y="3871"/>
                  <a:pt x="3943" y="3900"/>
                </a:cubicBezTo>
                <a:lnTo>
                  <a:pt x="3900" y="3943"/>
                </a:lnTo>
                <a:lnTo>
                  <a:pt x="3856" y="3972"/>
                </a:lnTo>
                <a:lnTo>
                  <a:pt x="3798" y="4030"/>
                </a:lnTo>
                <a:cubicBezTo>
                  <a:pt x="3755" y="4059"/>
                  <a:pt x="3697" y="4103"/>
                  <a:pt x="3639" y="4132"/>
                </a:cubicBezTo>
                <a:lnTo>
                  <a:pt x="3595" y="4161"/>
                </a:lnTo>
                <a:lnTo>
                  <a:pt x="3523" y="4190"/>
                </a:lnTo>
                <a:lnTo>
                  <a:pt x="3465" y="4219"/>
                </a:lnTo>
                <a:lnTo>
                  <a:pt x="3378" y="4262"/>
                </a:lnTo>
                <a:cubicBezTo>
                  <a:pt x="3349" y="4262"/>
                  <a:pt x="3334" y="4277"/>
                  <a:pt x="3320" y="4277"/>
                </a:cubicBezTo>
                <a:cubicBezTo>
                  <a:pt x="3276" y="4291"/>
                  <a:pt x="3233" y="4306"/>
                  <a:pt x="3189" y="4306"/>
                </a:cubicBezTo>
                <a:lnTo>
                  <a:pt x="3131" y="4320"/>
                </a:lnTo>
                <a:lnTo>
                  <a:pt x="3059" y="4335"/>
                </a:lnTo>
                <a:cubicBezTo>
                  <a:pt x="3001" y="4342"/>
                  <a:pt x="2947" y="4346"/>
                  <a:pt x="2894" y="4346"/>
                </a:cubicBezTo>
                <a:cubicBezTo>
                  <a:pt x="2842" y="4346"/>
                  <a:pt x="2791" y="4342"/>
                  <a:pt x="2740" y="4335"/>
                </a:cubicBezTo>
                <a:lnTo>
                  <a:pt x="2610" y="4335"/>
                </a:lnTo>
                <a:lnTo>
                  <a:pt x="2552" y="4320"/>
                </a:lnTo>
                <a:cubicBezTo>
                  <a:pt x="2479" y="4306"/>
                  <a:pt x="2407" y="4277"/>
                  <a:pt x="2334" y="4262"/>
                </a:cubicBezTo>
                <a:lnTo>
                  <a:pt x="2276" y="4233"/>
                </a:lnTo>
                <a:lnTo>
                  <a:pt x="2218" y="4204"/>
                </a:lnTo>
                <a:lnTo>
                  <a:pt x="2146" y="4161"/>
                </a:lnTo>
                <a:cubicBezTo>
                  <a:pt x="2102" y="4132"/>
                  <a:pt x="2059" y="4103"/>
                  <a:pt x="2030" y="4088"/>
                </a:cubicBezTo>
                <a:lnTo>
                  <a:pt x="1972" y="4045"/>
                </a:lnTo>
                <a:cubicBezTo>
                  <a:pt x="1957" y="4030"/>
                  <a:pt x="1928" y="4016"/>
                  <a:pt x="1914" y="4001"/>
                </a:cubicBezTo>
                <a:cubicBezTo>
                  <a:pt x="1899" y="3987"/>
                  <a:pt x="1870" y="3958"/>
                  <a:pt x="1856" y="3943"/>
                </a:cubicBezTo>
                <a:cubicBezTo>
                  <a:pt x="1827" y="3914"/>
                  <a:pt x="1812" y="3900"/>
                  <a:pt x="1783" y="3885"/>
                </a:cubicBezTo>
                <a:lnTo>
                  <a:pt x="1740" y="3827"/>
                </a:lnTo>
                <a:cubicBezTo>
                  <a:pt x="1682" y="3755"/>
                  <a:pt x="1624" y="3682"/>
                  <a:pt x="1580" y="3610"/>
                </a:cubicBezTo>
                <a:cubicBezTo>
                  <a:pt x="1566" y="3595"/>
                  <a:pt x="1551" y="3566"/>
                  <a:pt x="1537" y="3552"/>
                </a:cubicBezTo>
                <a:cubicBezTo>
                  <a:pt x="1537" y="3523"/>
                  <a:pt x="1522" y="3494"/>
                  <a:pt x="1508" y="3479"/>
                </a:cubicBezTo>
                <a:cubicBezTo>
                  <a:pt x="1493" y="3465"/>
                  <a:pt x="1493" y="3450"/>
                  <a:pt x="1493" y="3436"/>
                </a:cubicBezTo>
                <a:cubicBezTo>
                  <a:pt x="1479" y="3421"/>
                  <a:pt x="1479" y="3421"/>
                  <a:pt x="1479" y="3407"/>
                </a:cubicBezTo>
                <a:lnTo>
                  <a:pt x="1464" y="3364"/>
                </a:lnTo>
                <a:lnTo>
                  <a:pt x="1450" y="3320"/>
                </a:lnTo>
                <a:cubicBezTo>
                  <a:pt x="1435" y="3306"/>
                  <a:pt x="1435" y="3306"/>
                  <a:pt x="1450" y="3306"/>
                </a:cubicBezTo>
                <a:cubicBezTo>
                  <a:pt x="1450" y="3277"/>
                  <a:pt x="1435" y="3262"/>
                  <a:pt x="1421" y="3233"/>
                </a:cubicBezTo>
                <a:cubicBezTo>
                  <a:pt x="1421" y="3219"/>
                  <a:pt x="1406" y="3175"/>
                  <a:pt x="1406" y="3146"/>
                </a:cubicBezTo>
                <a:cubicBezTo>
                  <a:pt x="1392" y="3117"/>
                  <a:pt x="1406" y="3103"/>
                  <a:pt x="1392" y="3088"/>
                </a:cubicBezTo>
                <a:cubicBezTo>
                  <a:pt x="1377" y="3074"/>
                  <a:pt x="1377" y="3016"/>
                  <a:pt x="1377" y="2987"/>
                </a:cubicBezTo>
                <a:cubicBezTo>
                  <a:pt x="1363" y="2943"/>
                  <a:pt x="1377" y="2885"/>
                  <a:pt x="1377" y="2827"/>
                </a:cubicBezTo>
                <a:lnTo>
                  <a:pt x="1377" y="2668"/>
                </a:lnTo>
                <a:cubicBezTo>
                  <a:pt x="1377" y="2668"/>
                  <a:pt x="1377" y="2668"/>
                  <a:pt x="1377" y="2653"/>
                </a:cubicBezTo>
                <a:lnTo>
                  <a:pt x="1392" y="2581"/>
                </a:lnTo>
                <a:cubicBezTo>
                  <a:pt x="1392" y="2552"/>
                  <a:pt x="1392" y="2537"/>
                  <a:pt x="1406" y="2508"/>
                </a:cubicBezTo>
                <a:cubicBezTo>
                  <a:pt x="1406" y="2450"/>
                  <a:pt x="1421" y="2407"/>
                  <a:pt x="1435" y="2349"/>
                </a:cubicBezTo>
                <a:lnTo>
                  <a:pt x="1464" y="2291"/>
                </a:lnTo>
                <a:lnTo>
                  <a:pt x="1479" y="2247"/>
                </a:lnTo>
                <a:cubicBezTo>
                  <a:pt x="1479" y="2233"/>
                  <a:pt x="1493" y="2233"/>
                  <a:pt x="1493" y="2218"/>
                </a:cubicBezTo>
                <a:cubicBezTo>
                  <a:pt x="1493" y="2204"/>
                  <a:pt x="1508" y="2189"/>
                  <a:pt x="1508" y="2175"/>
                </a:cubicBezTo>
                <a:cubicBezTo>
                  <a:pt x="1522" y="2131"/>
                  <a:pt x="1551" y="2102"/>
                  <a:pt x="1580" y="2059"/>
                </a:cubicBezTo>
                <a:lnTo>
                  <a:pt x="1609" y="2015"/>
                </a:lnTo>
                <a:lnTo>
                  <a:pt x="1638" y="1957"/>
                </a:lnTo>
                <a:lnTo>
                  <a:pt x="1682" y="1899"/>
                </a:lnTo>
                <a:lnTo>
                  <a:pt x="1740" y="1841"/>
                </a:lnTo>
                <a:lnTo>
                  <a:pt x="1798" y="1783"/>
                </a:lnTo>
                <a:cubicBezTo>
                  <a:pt x="1885" y="1682"/>
                  <a:pt x="1986" y="1595"/>
                  <a:pt x="2102" y="1537"/>
                </a:cubicBezTo>
                <a:lnTo>
                  <a:pt x="2160" y="1494"/>
                </a:lnTo>
                <a:lnTo>
                  <a:pt x="2218" y="1465"/>
                </a:lnTo>
                <a:lnTo>
                  <a:pt x="2276" y="1450"/>
                </a:lnTo>
                <a:cubicBezTo>
                  <a:pt x="2305" y="1436"/>
                  <a:pt x="2349" y="1421"/>
                  <a:pt x="2378" y="1407"/>
                </a:cubicBezTo>
                <a:lnTo>
                  <a:pt x="2436" y="1392"/>
                </a:lnTo>
                <a:lnTo>
                  <a:pt x="2494" y="1363"/>
                </a:lnTo>
                <a:lnTo>
                  <a:pt x="2566" y="1349"/>
                </a:lnTo>
                <a:lnTo>
                  <a:pt x="2624" y="1349"/>
                </a:lnTo>
                <a:cubicBezTo>
                  <a:pt x="2639" y="1334"/>
                  <a:pt x="2668" y="1334"/>
                  <a:pt x="2682" y="1334"/>
                </a:cubicBezTo>
                <a:lnTo>
                  <a:pt x="2755" y="1334"/>
                </a:lnTo>
                <a:cubicBezTo>
                  <a:pt x="2791" y="1327"/>
                  <a:pt x="2831" y="1323"/>
                  <a:pt x="2872" y="1323"/>
                </a:cubicBezTo>
                <a:close/>
                <a:moveTo>
                  <a:pt x="2871" y="1"/>
                </a:moveTo>
                <a:cubicBezTo>
                  <a:pt x="2769" y="1"/>
                  <a:pt x="2668" y="1"/>
                  <a:pt x="2566" y="15"/>
                </a:cubicBezTo>
                <a:cubicBezTo>
                  <a:pt x="2407" y="30"/>
                  <a:pt x="2276" y="189"/>
                  <a:pt x="2291" y="348"/>
                </a:cubicBezTo>
                <a:lnTo>
                  <a:pt x="2291" y="377"/>
                </a:lnTo>
                <a:cubicBezTo>
                  <a:pt x="2291" y="392"/>
                  <a:pt x="2291" y="406"/>
                  <a:pt x="2291" y="421"/>
                </a:cubicBezTo>
                <a:cubicBezTo>
                  <a:pt x="2291" y="537"/>
                  <a:pt x="2218" y="653"/>
                  <a:pt x="2117" y="696"/>
                </a:cubicBezTo>
                <a:lnTo>
                  <a:pt x="2088" y="711"/>
                </a:lnTo>
                <a:lnTo>
                  <a:pt x="1986" y="740"/>
                </a:lnTo>
                <a:lnTo>
                  <a:pt x="1914" y="783"/>
                </a:lnTo>
                <a:lnTo>
                  <a:pt x="1899" y="783"/>
                </a:lnTo>
                <a:cubicBezTo>
                  <a:pt x="1860" y="801"/>
                  <a:pt x="1819" y="809"/>
                  <a:pt x="1777" y="809"/>
                </a:cubicBezTo>
                <a:cubicBezTo>
                  <a:pt x="1680" y="809"/>
                  <a:pt x="1583" y="763"/>
                  <a:pt x="1522" y="682"/>
                </a:cubicBezTo>
                <a:cubicBezTo>
                  <a:pt x="1460" y="601"/>
                  <a:pt x="1370" y="560"/>
                  <a:pt x="1276" y="560"/>
                </a:cubicBezTo>
                <a:cubicBezTo>
                  <a:pt x="1218" y="560"/>
                  <a:pt x="1158" y="576"/>
                  <a:pt x="1102" y="609"/>
                </a:cubicBezTo>
                <a:lnTo>
                  <a:pt x="1073" y="624"/>
                </a:lnTo>
                <a:cubicBezTo>
                  <a:pt x="1001" y="682"/>
                  <a:pt x="914" y="754"/>
                  <a:pt x="841" y="827"/>
                </a:cubicBezTo>
                <a:cubicBezTo>
                  <a:pt x="769" y="899"/>
                  <a:pt x="711" y="972"/>
                  <a:pt x="638" y="1059"/>
                </a:cubicBezTo>
                <a:cubicBezTo>
                  <a:pt x="580" y="1131"/>
                  <a:pt x="551" y="1247"/>
                  <a:pt x="580" y="1349"/>
                </a:cubicBezTo>
                <a:cubicBezTo>
                  <a:pt x="595" y="1363"/>
                  <a:pt x="609" y="1392"/>
                  <a:pt x="624" y="1421"/>
                </a:cubicBezTo>
                <a:cubicBezTo>
                  <a:pt x="638" y="1450"/>
                  <a:pt x="653" y="1465"/>
                  <a:pt x="667" y="1479"/>
                </a:cubicBezTo>
                <a:lnTo>
                  <a:pt x="696" y="1508"/>
                </a:lnTo>
                <a:cubicBezTo>
                  <a:pt x="812" y="1595"/>
                  <a:pt x="856" y="1740"/>
                  <a:pt x="798" y="1885"/>
                </a:cubicBezTo>
                <a:cubicBezTo>
                  <a:pt x="769" y="1943"/>
                  <a:pt x="740" y="2001"/>
                  <a:pt x="725" y="2059"/>
                </a:cubicBezTo>
                <a:cubicBezTo>
                  <a:pt x="711" y="2102"/>
                  <a:pt x="682" y="2131"/>
                  <a:pt x="653" y="2160"/>
                </a:cubicBezTo>
                <a:cubicBezTo>
                  <a:pt x="638" y="2175"/>
                  <a:pt x="624" y="2189"/>
                  <a:pt x="609" y="2204"/>
                </a:cubicBezTo>
                <a:cubicBezTo>
                  <a:pt x="595" y="2218"/>
                  <a:pt x="566" y="2233"/>
                  <a:pt x="551" y="2233"/>
                </a:cubicBezTo>
                <a:lnTo>
                  <a:pt x="493" y="2262"/>
                </a:lnTo>
                <a:lnTo>
                  <a:pt x="334" y="2262"/>
                </a:lnTo>
                <a:cubicBezTo>
                  <a:pt x="327" y="2255"/>
                  <a:pt x="319" y="2251"/>
                  <a:pt x="310" y="2251"/>
                </a:cubicBezTo>
                <a:cubicBezTo>
                  <a:pt x="301" y="2251"/>
                  <a:pt x="290" y="2255"/>
                  <a:pt x="276" y="2262"/>
                </a:cubicBezTo>
                <a:cubicBezTo>
                  <a:pt x="145" y="2276"/>
                  <a:pt x="44" y="2392"/>
                  <a:pt x="29" y="2523"/>
                </a:cubicBezTo>
                <a:cubicBezTo>
                  <a:pt x="0" y="2726"/>
                  <a:pt x="0" y="2929"/>
                  <a:pt x="29" y="3132"/>
                </a:cubicBezTo>
                <a:cubicBezTo>
                  <a:pt x="44" y="3277"/>
                  <a:pt x="145" y="3393"/>
                  <a:pt x="276" y="3407"/>
                </a:cubicBezTo>
                <a:cubicBezTo>
                  <a:pt x="298" y="3414"/>
                  <a:pt x="316" y="3418"/>
                  <a:pt x="332" y="3418"/>
                </a:cubicBezTo>
                <a:cubicBezTo>
                  <a:pt x="348" y="3418"/>
                  <a:pt x="363" y="3414"/>
                  <a:pt x="377" y="3407"/>
                </a:cubicBezTo>
                <a:lnTo>
                  <a:pt x="435" y="3407"/>
                </a:lnTo>
                <a:cubicBezTo>
                  <a:pt x="493" y="3407"/>
                  <a:pt x="551" y="3436"/>
                  <a:pt x="609" y="3465"/>
                </a:cubicBezTo>
                <a:cubicBezTo>
                  <a:pt x="624" y="3479"/>
                  <a:pt x="638" y="3479"/>
                  <a:pt x="653" y="3494"/>
                </a:cubicBezTo>
                <a:cubicBezTo>
                  <a:pt x="682" y="3523"/>
                  <a:pt x="711" y="3566"/>
                  <a:pt x="725" y="3610"/>
                </a:cubicBezTo>
                <a:cubicBezTo>
                  <a:pt x="754" y="3668"/>
                  <a:pt x="769" y="3740"/>
                  <a:pt x="798" y="3798"/>
                </a:cubicBezTo>
                <a:cubicBezTo>
                  <a:pt x="870" y="3914"/>
                  <a:pt x="841" y="4059"/>
                  <a:pt x="725" y="4161"/>
                </a:cubicBezTo>
                <a:lnTo>
                  <a:pt x="696" y="4175"/>
                </a:lnTo>
                <a:lnTo>
                  <a:pt x="667" y="4204"/>
                </a:lnTo>
                <a:cubicBezTo>
                  <a:pt x="653" y="4219"/>
                  <a:pt x="638" y="4233"/>
                  <a:pt x="624" y="4262"/>
                </a:cubicBezTo>
                <a:cubicBezTo>
                  <a:pt x="609" y="4277"/>
                  <a:pt x="595" y="4306"/>
                  <a:pt x="595" y="4335"/>
                </a:cubicBezTo>
                <a:lnTo>
                  <a:pt x="595" y="4364"/>
                </a:lnTo>
                <a:cubicBezTo>
                  <a:pt x="595" y="4378"/>
                  <a:pt x="595" y="4393"/>
                  <a:pt x="595" y="4393"/>
                </a:cubicBezTo>
                <a:cubicBezTo>
                  <a:pt x="595" y="4407"/>
                  <a:pt x="595" y="4422"/>
                  <a:pt x="595" y="4422"/>
                </a:cubicBezTo>
                <a:cubicBezTo>
                  <a:pt x="595" y="4436"/>
                  <a:pt x="595" y="4451"/>
                  <a:pt x="595" y="4465"/>
                </a:cubicBezTo>
                <a:lnTo>
                  <a:pt x="595" y="4509"/>
                </a:lnTo>
                <a:lnTo>
                  <a:pt x="595" y="4523"/>
                </a:lnTo>
                <a:cubicBezTo>
                  <a:pt x="595" y="4538"/>
                  <a:pt x="595" y="4552"/>
                  <a:pt x="609" y="4552"/>
                </a:cubicBezTo>
                <a:lnTo>
                  <a:pt x="638" y="4596"/>
                </a:lnTo>
                <a:cubicBezTo>
                  <a:pt x="696" y="4668"/>
                  <a:pt x="769" y="4755"/>
                  <a:pt x="841" y="4828"/>
                </a:cubicBezTo>
                <a:cubicBezTo>
                  <a:pt x="914" y="4900"/>
                  <a:pt x="986" y="4958"/>
                  <a:pt x="1073" y="5031"/>
                </a:cubicBezTo>
                <a:cubicBezTo>
                  <a:pt x="1121" y="5066"/>
                  <a:pt x="1188" y="5092"/>
                  <a:pt x="1251" y="5092"/>
                </a:cubicBezTo>
                <a:cubicBezTo>
                  <a:pt x="1264" y="5092"/>
                  <a:pt x="1278" y="5091"/>
                  <a:pt x="1291" y="5089"/>
                </a:cubicBezTo>
                <a:cubicBezTo>
                  <a:pt x="1319" y="5089"/>
                  <a:pt x="1348" y="5089"/>
                  <a:pt x="1363" y="5074"/>
                </a:cubicBezTo>
                <a:cubicBezTo>
                  <a:pt x="1421" y="5060"/>
                  <a:pt x="1479" y="5016"/>
                  <a:pt x="1508" y="4973"/>
                </a:cubicBezTo>
                <a:lnTo>
                  <a:pt x="1537" y="4944"/>
                </a:lnTo>
                <a:cubicBezTo>
                  <a:pt x="1580" y="4900"/>
                  <a:pt x="1609" y="4871"/>
                  <a:pt x="1667" y="4857"/>
                </a:cubicBezTo>
                <a:lnTo>
                  <a:pt x="1769" y="4842"/>
                </a:lnTo>
                <a:cubicBezTo>
                  <a:pt x="1812" y="4842"/>
                  <a:pt x="1856" y="4857"/>
                  <a:pt x="1899" y="4871"/>
                </a:cubicBezTo>
                <a:cubicBezTo>
                  <a:pt x="1957" y="4900"/>
                  <a:pt x="2015" y="4929"/>
                  <a:pt x="2073" y="4944"/>
                </a:cubicBezTo>
                <a:cubicBezTo>
                  <a:pt x="2131" y="4973"/>
                  <a:pt x="2189" y="5016"/>
                  <a:pt x="2218" y="5060"/>
                </a:cubicBezTo>
                <a:cubicBezTo>
                  <a:pt x="2233" y="5074"/>
                  <a:pt x="2247" y="5103"/>
                  <a:pt x="2262" y="5117"/>
                </a:cubicBezTo>
                <a:cubicBezTo>
                  <a:pt x="2276" y="5175"/>
                  <a:pt x="2276" y="5233"/>
                  <a:pt x="2276" y="5277"/>
                </a:cubicBezTo>
                <a:cubicBezTo>
                  <a:pt x="2247" y="5451"/>
                  <a:pt x="2349" y="5596"/>
                  <a:pt x="2508" y="5639"/>
                </a:cubicBezTo>
                <a:lnTo>
                  <a:pt x="2552" y="5639"/>
                </a:lnTo>
                <a:cubicBezTo>
                  <a:pt x="2653" y="5654"/>
                  <a:pt x="2755" y="5654"/>
                  <a:pt x="2856" y="5654"/>
                </a:cubicBezTo>
                <a:cubicBezTo>
                  <a:pt x="2958" y="5654"/>
                  <a:pt x="3059" y="5654"/>
                  <a:pt x="3160" y="5639"/>
                </a:cubicBezTo>
                <a:cubicBezTo>
                  <a:pt x="3233" y="5625"/>
                  <a:pt x="3291" y="5596"/>
                  <a:pt x="3334" y="5538"/>
                </a:cubicBezTo>
                <a:cubicBezTo>
                  <a:pt x="3363" y="5509"/>
                  <a:pt x="3392" y="5480"/>
                  <a:pt x="3407" y="5436"/>
                </a:cubicBezTo>
                <a:cubicBezTo>
                  <a:pt x="3421" y="5378"/>
                  <a:pt x="3436" y="5335"/>
                  <a:pt x="3421" y="5277"/>
                </a:cubicBezTo>
                <a:cubicBezTo>
                  <a:pt x="3421" y="5262"/>
                  <a:pt x="3421" y="5248"/>
                  <a:pt x="3421" y="5233"/>
                </a:cubicBezTo>
                <a:cubicBezTo>
                  <a:pt x="3421" y="5103"/>
                  <a:pt x="3508" y="4987"/>
                  <a:pt x="3624" y="4944"/>
                </a:cubicBezTo>
                <a:cubicBezTo>
                  <a:pt x="3682" y="4915"/>
                  <a:pt x="3755" y="4886"/>
                  <a:pt x="3813" y="4857"/>
                </a:cubicBezTo>
                <a:cubicBezTo>
                  <a:pt x="3856" y="4842"/>
                  <a:pt x="3903" y="4835"/>
                  <a:pt x="3949" y="4835"/>
                </a:cubicBezTo>
                <a:cubicBezTo>
                  <a:pt x="3994" y="4835"/>
                  <a:pt x="4037" y="4842"/>
                  <a:pt x="4074" y="4857"/>
                </a:cubicBezTo>
                <a:cubicBezTo>
                  <a:pt x="4103" y="4871"/>
                  <a:pt x="4117" y="4886"/>
                  <a:pt x="4132" y="4900"/>
                </a:cubicBezTo>
                <a:cubicBezTo>
                  <a:pt x="4146" y="4915"/>
                  <a:pt x="4161" y="4915"/>
                  <a:pt x="4161" y="4929"/>
                </a:cubicBezTo>
                <a:cubicBezTo>
                  <a:pt x="4175" y="4944"/>
                  <a:pt x="4190" y="4944"/>
                  <a:pt x="4190" y="4958"/>
                </a:cubicBezTo>
                <a:cubicBezTo>
                  <a:pt x="4252" y="5038"/>
                  <a:pt x="4342" y="5080"/>
                  <a:pt x="4436" y="5080"/>
                </a:cubicBezTo>
                <a:cubicBezTo>
                  <a:pt x="4494" y="5080"/>
                  <a:pt x="4554" y="5064"/>
                  <a:pt x="4610" y="5031"/>
                </a:cubicBezTo>
                <a:cubicBezTo>
                  <a:pt x="4625" y="5031"/>
                  <a:pt x="4625" y="5031"/>
                  <a:pt x="4639" y="5016"/>
                </a:cubicBezTo>
                <a:cubicBezTo>
                  <a:pt x="4711" y="4958"/>
                  <a:pt x="4798" y="4886"/>
                  <a:pt x="4871" y="4813"/>
                </a:cubicBezTo>
                <a:cubicBezTo>
                  <a:pt x="4943" y="4741"/>
                  <a:pt x="5001" y="4654"/>
                  <a:pt x="5074" y="4581"/>
                </a:cubicBezTo>
                <a:cubicBezTo>
                  <a:pt x="5132" y="4509"/>
                  <a:pt x="5161" y="4393"/>
                  <a:pt x="5117" y="4291"/>
                </a:cubicBezTo>
                <a:cubicBezTo>
                  <a:pt x="5117" y="4277"/>
                  <a:pt x="5117" y="4277"/>
                  <a:pt x="5103" y="4262"/>
                </a:cubicBezTo>
                <a:cubicBezTo>
                  <a:pt x="5103" y="4248"/>
                  <a:pt x="5088" y="4233"/>
                  <a:pt x="5088" y="4219"/>
                </a:cubicBezTo>
                <a:cubicBezTo>
                  <a:pt x="5074" y="4190"/>
                  <a:pt x="5059" y="4175"/>
                  <a:pt x="5045" y="4161"/>
                </a:cubicBezTo>
                <a:lnTo>
                  <a:pt x="5016" y="4132"/>
                </a:lnTo>
                <a:lnTo>
                  <a:pt x="4987" y="4117"/>
                </a:lnTo>
                <a:cubicBezTo>
                  <a:pt x="4885" y="4016"/>
                  <a:pt x="4856" y="3871"/>
                  <a:pt x="4914" y="3755"/>
                </a:cubicBezTo>
                <a:cubicBezTo>
                  <a:pt x="4943" y="3682"/>
                  <a:pt x="4972" y="3624"/>
                  <a:pt x="4987" y="3566"/>
                </a:cubicBezTo>
                <a:cubicBezTo>
                  <a:pt x="5037" y="3453"/>
                  <a:pt x="5154" y="3372"/>
                  <a:pt x="5278" y="3372"/>
                </a:cubicBezTo>
                <a:cubicBezTo>
                  <a:pt x="5297" y="3372"/>
                  <a:pt x="5316" y="3374"/>
                  <a:pt x="5335" y="3378"/>
                </a:cubicBezTo>
                <a:cubicBezTo>
                  <a:pt x="5407" y="3378"/>
                  <a:pt x="5480" y="3364"/>
                  <a:pt x="5538" y="3335"/>
                </a:cubicBezTo>
                <a:cubicBezTo>
                  <a:pt x="5552" y="3320"/>
                  <a:pt x="5567" y="3306"/>
                  <a:pt x="5581" y="3291"/>
                </a:cubicBezTo>
                <a:lnTo>
                  <a:pt x="5610" y="3277"/>
                </a:lnTo>
                <a:lnTo>
                  <a:pt x="5625" y="3262"/>
                </a:lnTo>
                <a:cubicBezTo>
                  <a:pt x="5654" y="3219"/>
                  <a:pt x="5683" y="3161"/>
                  <a:pt x="5683" y="3103"/>
                </a:cubicBezTo>
                <a:cubicBezTo>
                  <a:pt x="5712" y="2900"/>
                  <a:pt x="5712" y="2697"/>
                  <a:pt x="5683" y="2479"/>
                </a:cubicBezTo>
                <a:lnTo>
                  <a:pt x="5683" y="2479"/>
                </a:lnTo>
                <a:lnTo>
                  <a:pt x="5712" y="2523"/>
                </a:lnTo>
                <a:cubicBezTo>
                  <a:pt x="5712" y="2494"/>
                  <a:pt x="5697" y="2465"/>
                  <a:pt x="5683" y="2436"/>
                </a:cubicBezTo>
                <a:cubicBezTo>
                  <a:pt x="5683" y="2421"/>
                  <a:pt x="5668" y="2407"/>
                  <a:pt x="5668" y="2392"/>
                </a:cubicBezTo>
                <a:cubicBezTo>
                  <a:pt x="5654" y="2378"/>
                  <a:pt x="5639" y="2363"/>
                  <a:pt x="5625" y="2349"/>
                </a:cubicBezTo>
                <a:lnTo>
                  <a:pt x="5610" y="2334"/>
                </a:lnTo>
                <a:lnTo>
                  <a:pt x="5581" y="2305"/>
                </a:lnTo>
                <a:lnTo>
                  <a:pt x="5552" y="2291"/>
                </a:lnTo>
                <a:cubicBezTo>
                  <a:pt x="5538" y="2276"/>
                  <a:pt x="5509" y="2262"/>
                  <a:pt x="5480" y="2262"/>
                </a:cubicBezTo>
                <a:lnTo>
                  <a:pt x="5451" y="2262"/>
                </a:lnTo>
                <a:cubicBezTo>
                  <a:pt x="5436" y="2255"/>
                  <a:pt x="5422" y="2251"/>
                  <a:pt x="5405" y="2251"/>
                </a:cubicBezTo>
                <a:cubicBezTo>
                  <a:pt x="5389" y="2251"/>
                  <a:pt x="5371" y="2255"/>
                  <a:pt x="5349" y="2262"/>
                </a:cubicBezTo>
                <a:lnTo>
                  <a:pt x="5277" y="2262"/>
                </a:lnTo>
                <a:cubicBezTo>
                  <a:pt x="5219" y="2262"/>
                  <a:pt x="5161" y="2233"/>
                  <a:pt x="5117" y="2204"/>
                </a:cubicBezTo>
                <a:lnTo>
                  <a:pt x="5103" y="2189"/>
                </a:lnTo>
                <a:lnTo>
                  <a:pt x="5074" y="2160"/>
                </a:lnTo>
                <a:lnTo>
                  <a:pt x="5045" y="2117"/>
                </a:lnTo>
                <a:lnTo>
                  <a:pt x="5016" y="2088"/>
                </a:lnTo>
                <a:cubicBezTo>
                  <a:pt x="5016" y="2073"/>
                  <a:pt x="5016" y="2073"/>
                  <a:pt x="5016" y="2059"/>
                </a:cubicBezTo>
                <a:lnTo>
                  <a:pt x="5016" y="2044"/>
                </a:lnTo>
                <a:cubicBezTo>
                  <a:pt x="4987" y="1986"/>
                  <a:pt x="4972" y="1928"/>
                  <a:pt x="4943" y="1870"/>
                </a:cubicBezTo>
                <a:lnTo>
                  <a:pt x="4929" y="1841"/>
                </a:lnTo>
                <a:cubicBezTo>
                  <a:pt x="4914" y="1798"/>
                  <a:pt x="4914" y="1754"/>
                  <a:pt x="4914" y="1711"/>
                </a:cubicBezTo>
                <a:cubicBezTo>
                  <a:pt x="4929" y="1682"/>
                  <a:pt x="4929" y="1639"/>
                  <a:pt x="4943" y="1610"/>
                </a:cubicBezTo>
                <a:cubicBezTo>
                  <a:pt x="4958" y="1581"/>
                  <a:pt x="4987" y="1552"/>
                  <a:pt x="5016" y="1523"/>
                </a:cubicBezTo>
                <a:lnTo>
                  <a:pt x="5045" y="1494"/>
                </a:lnTo>
                <a:lnTo>
                  <a:pt x="5059" y="1479"/>
                </a:lnTo>
                <a:cubicBezTo>
                  <a:pt x="5088" y="1450"/>
                  <a:pt x="5103" y="1436"/>
                  <a:pt x="5117" y="1392"/>
                </a:cubicBezTo>
                <a:cubicBezTo>
                  <a:pt x="5132" y="1392"/>
                  <a:pt x="5132" y="1378"/>
                  <a:pt x="5146" y="1363"/>
                </a:cubicBezTo>
                <a:cubicBezTo>
                  <a:pt x="5146" y="1349"/>
                  <a:pt x="5161" y="1334"/>
                  <a:pt x="5161" y="1320"/>
                </a:cubicBezTo>
                <a:cubicBezTo>
                  <a:pt x="5175" y="1218"/>
                  <a:pt x="5161" y="1131"/>
                  <a:pt x="5103" y="1059"/>
                </a:cubicBezTo>
                <a:cubicBezTo>
                  <a:pt x="5030" y="972"/>
                  <a:pt x="4958" y="899"/>
                  <a:pt x="4900" y="827"/>
                </a:cubicBezTo>
                <a:cubicBezTo>
                  <a:pt x="4813" y="754"/>
                  <a:pt x="4740" y="682"/>
                  <a:pt x="4653" y="624"/>
                </a:cubicBezTo>
                <a:cubicBezTo>
                  <a:pt x="4600" y="581"/>
                  <a:pt x="4540" y="554"/>
                  <a:pt x="4471" y="554"/>
                </a:cubicBezTo>
                <a:cubicBezTo>
                  <a:pt x="4446" y="554"/>
                  <a:pt x="4420" y="558"/>
                  <a:pt x="4393" y="566"/>
                </a:cubicBezTo>
                <a:lnTo>
                  <a:pt x="4364" y="566"/>
                </a:lnTo>
                <a:cubicBezTo>
                  <a:pt x="4320" y="595"/>
                  <a:pt x="4277" y="609"/>
                  <a:pt x="4248" y="653"/>
                </a:cubicBezTo>
                <a:lnTo>
                  <a:pt x="4219" y="682"/>
                </a:lnTo>
                <a:cubicBezTo>
                  <a:pt x="4190" y="725"/>
                  <a:pt x="4132" y="769"/>
                  <a:pt x="4074" y="783"/>
                </a:cubicBezTo>
                <a:cubicBezTo>
                  <a:pt x="4059" y="798"/>
                  <a:pt x="4030" y="798"/>
                  <a:pt x="4016" y="798"/>
                </a:cubicBezTo>
                <a:lnTo>
                  <a:pt x="3929" y="798"/>
                </a:lnTo>
                <a:lnTo>
                  <a:pt x="3871" y="783"/>
                </a:lnTo>
                <a:lnTo>
                  <a:pt x="3842" y="783"/>
                </a:lnTo>
                <a:lnTo>
                  <a:pt x="3813" y="754"/>
                </a:lnTo>
                <a:lnTo>
                  <a:pt x="3755" y="740"/>
                </a:lnTo>
                <a:lnTo>
                  <a:pt x="3653" y="696"/>
                </a:lnTo>
                <a:cubicBezTo>
                  <a:pt x="3523" y="653"/>
                  <a:pt x="3450" y="522"/>
                  <a:pt x="3450" y="392"/>
                </a:cubicBezTo>
                <a:lnTo>
                  <a:pt x="3450" y="363"/>
                </a:lnTo>
                <a:cubicBezTo>
                  <a:pt x="3479" y="203"/>
                  <a:pt x="3378" y="58"/>
                  <a:pt x="3218" y="15"/>
                </a:cubicBezTo>
                <a:lnTo>
                  <a:pt x="3189" y="15"/>
                </a:lnTo>
                <a:cubicBezTo>
                  <a:pt x="3088" y="1"/>
                  <a:pt x="2986" y="1"/>
                  <a:pt x="287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10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RISK FACTORS</a:t>
            </a:r>
            <a:endParaRPr/>
          </a:p>
        </p:txBody>
      </p:sp>
      <p:sp>
        <p:nvSpPr>
          <p:cNvPr id="2673" name="Google Shape;2673;p10"/>
          <p:cNvSpPr txBox="1"/>
          <p:nvPr>
            <p:ph idx="2" type="title"/>
          </p:nvPr>
        </p:nvSpPr>
        <p:spPr>
          <a:xfrm>
            <a:off x="714300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Age</a:t>
            </a:r>
            <a:endParaRPr/>
          </a:p>
        </p:txBody>
      </p:sp>
      <p:sp>
        <p:nvSpPr>
          <p:cNvPr id="2674" name="Google Shape;2674;p10"/>
          <p:cNvSpPr txBox="1"/>
          <p:nvPr>
            <p:ph idx="1" type="subTitle"/>
          </p:nvPr>
        </p:nvSpPr>
        <p:spPr>
          <a:xfrm>
            <a:off x="714300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≥ 35, Children/Teens can develop Type 2 Diabetes</a:t>
            </a:r>
            <a:endParaRPr/>
          </a:p>
        </p:txBody>
      </p:sp>
      <p:sp>
        <p:nvSpPr>
          <p:cNvPr id="2675" name="Google Shape;2675;p10"/>
          <p:cNvSpPr txBox="1"/>
          <p:nvPr>
            <p:ph idx="3" type="title"/>
          </p:nvPr>
        </p:nvSpPr>
        <p:spPr>
          <a:xfrm>
            <a:off x="3433638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Family History</a:t>
            </a:r>
            <a:endParaRPr/>
          </a:p>
        </p:txBody>
      </p:sp>
      <p:sp>
        <p:nvSpPr>
          <p:cNvPr id="2676" name="Google Shape;2676;p10"/>
          <p:cNvSpPr txBox="1"/>
          <p:nvPr>
            <p:ph idx="4" type="subTitle"/>
          </p:nvPr>
        </p:nvSpPr>
        <p:spPr>
          <a:xfrm>
            <a:off x="3433642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1 or more direct relatives have diabetes</a:t>
            </a:r>
            <a:endParaRPr/>
          </a:p>
        </p:txBody>
      </p:sp>
      <p:sp>
        <p:nvSpPr>
          <p:cNvPr id="2677" name="Google Shape;2677;p10"/>
          <p:cNvSpPr txBox="1"/>
          <p:nvPr>
            <p:ph idx="5" type="title"/>
          </p:nvPr>
        </p:nvSpPr>
        <p:spPr>
          <a:xfrm>
            <a:off x="6152988" y="195595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Susceptibility</a:t>
            </a:r>
            <a:endParaRPr/>
          </a:p>
        </p:txBody>
      </p:sp>
      <p:sp>
        <p:nvSpPr>
          <p:cNvPr id="2678" name="Google Shape;2678;p10"/>
          <p:cNvSpPr txBox="1"/>
          <p:nvPr>
            <p:ph idx="6" type="subTitle"/>
          </p:nvPr>
        </p:nvSpPr>
        <p:spPr>
          <a:xfrm>
            <a:off x="6152996" y="2314575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Hx of prediabetes or gestational diabetes</a:t>
            </a:r>
            <a:endParaRPr/>
          </a:p>
        </p:txBody>
      </p:sp>
      <p:sp>
        <p:nvSpPr>
          <p:cNvPr id="2679" name="Google Shape;2679;p10"/>
          <p:cNvSpPr txBox="1"/>
          <p:nvPr>
            <p:ph idx="7" type="title"/>
          </p:nvPr>
        </p:nvSpPr>
        <p:spPr>
          <a:xfrm>
            <a:off x="714300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Race</a:t>
            </a:r>
            <a:endParaRPr/>
          </a:p>
        </p:txBody>
      </p:sp>
      <p:sp>
        <p:nvSpPr>
          <p:cNvPr id="2680" name="Google Shape;2680;p10"/>
          <p:cNvSpPr txBox="1"/>
          <p:nvPr>
            <p:ph idx="8" type="subTitle"/>
          </p:nvPr>
        </p:nvSpPr>
        <p:spPr>
          <a:xfrm>
            <a:off x="714300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African American and Asians are more susceptible</a:t>
            </a:r>
            <a:endParaRPr/>
          </a:p>
        </p:txBody>
      </p:sp>
      <p:sp>
        <p:nvSpPr>
          <p:cNvPr id="2681" name="Google Shape;2681;p10"/>
          <p:cNvSpPr txBox="1"/>
          <p:nvPr>
            <p:ph idx="9" type="title"/>
          </p:nvPr>
        </p:nvSpPr>
        <p:spPr>
          <a:xfrm>
            <a:off x="3433638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Comorbidities</a:t>
            </a:r>
            <a:endParaRPr/>
          </a:p>
        </p:txBody>
      </p:sp>
      <p:sp>
        <p:nvSpPr>
          <p:cNvPr id="2682" name="Google Shape;2682;p10"/>
          <p:cNvSpPr txBox="1"/>
          <p:nvPr>
            <p:ph idx="13" type="subTitle"/>
          </p:nvPr>
        </p:nvSpPr>
        <p:spPr>
          <a:xfrm>
            <a:off x="3433642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Multiple health issues increase risks</a:t>
            </a:r>
            <a:endParaRPr/>
          </a:p>
        </p:txBody>
      </p:sp>
      <p:sp>
        <p:nvSpPr>
          <p:cNvPr id="2683" name="Google Shape;2683;p10"/>
          <p:cNvSpPr txBox="1"/>
          <p:nvPr>
            <p:ph idx="14" type="title"/>
          </p:nvPr>
        </p:nvSpPr>
        <p:spPr>
          <a:xfrm>
            <a:off x="6152988" y="37599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Lifestyle</a:t>
            </a:r>
            <a:endParaRPr/>
          </a:p>
        </p:txBody>
      </p:sp>
      <p:sp>
        <p:nvSpPr>
          <p:cNvPr id="2684" name="Google Shape;2684;p10"/>
          <p:cNvSpPr txBox="1"/>
          <p:nvPr>
            <p:ph idx="15" type="subTitle"/>
          </p:nvPr>
        </p:nvSpPr>
        <p:spPr>
          <a:xfrm>
            <a:off x="6152996" y="4118600"/>
            <a:ext cx="22767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Overweight/obese, poor nutrition, inactivity and bad eating habits</a:t>
            </a:r>
            <a:endParaRPr/>
          </a:p>
        </p:txBody>
      </p:sp>
      <p:sp>
        <p:nvSpPr>
          <p:cNvPr id="2685" name="Google Shape;2685;p10"/>
          <p:cNvSpPr/>
          <p:nvPr/>
        </p:nvSpPr>
        <p:spPr>
          <a:xfrm>
            <a:off x="4252938" y="1260688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6" name="Google Shape;2686;p10"/>
          <p:cNvSpPr/>
          <p:nvPr/>
        </p:nvSpPr>
        <p:spPr>
          <a:xfrm>
            <a:off x="6972288" y="1260688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7" name="Google Shape;2687;p10"/>
          <p:cNvSpPr/>
          <p:nvPr/>
        </p:nvSpPr>
        <p:spPr>
          <a:xfrm>
            <a:off x="1533588" y="1260688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8" name="Google Shape;2688;p10"/>
          <p:cNvSpPr/>
          <p:nvPr/>
        </p:nvSpPr>
        <p:spPr>
          <a:xfrm>
            <a:off x="4252938" y="3067113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9" name="Google Shape;2689;p10"/>
          <p:cNvSpPr/>
          <p:nvPr/>
        </p:nvSpPr>
        <p:spPr>
          <a:xfrm>
            <a:off x="6972288" y="3067113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0" name="Google Shape;2690;p10"/>
          <p:cNvSpPr/>
          <p:nvPr/>
        </p:nvSpPr>
        <p:spPr>
          <a:xfrm>
            <a:off x="1533588" y="3067113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91" name="Google Shape;2691;p10"/>
          <p:cNvGrpSpPr/>
          <p:nvPr/>
        </p:nvGrpSpPr>
        <p:grpSpPr>
          <a:xfrm>
            <a:off x="7103678" y="3210088"/>
            <a:ext cx="375319" cy="352148"/>
            <a:chOff x="-26583625" y="3917025"/>
            <a:chExt cx="315050" cy="295600"/>
          </a:xfrm>
        </p:grpSpPr>
        <p:sp>
          <p:nvSpPr>
            <p:cNvPr id="2692" name="Google Shape;2692;p10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10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10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10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6" name="Google Shape;2696;p10"/>
          <p:cNvSpPr/>
          <p:nvPr/>
        </p:nvSpPr>
        <p:spPr>
          <a:xfrm>
            <a:off x="1687490" y="3210222"/>
            <a:ext cx="352833" cy="35188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97" name="Google Shape;2697;p10"/>
          <p:cNvGrpSpPr/>
          <p:nvPr/>
        </p:nvGrpSpPr>
        <p:grpSpPr>
          <a:xfrm>
            <a:off x="1674804" y="1465750"/>
            <a:ext cx="354710" cy="228015"/>
            <a:chOff x="-27721750" y="3598250"/>
            <a:chExt cx="297750" cy="191400"/>
          </a:xfrm>
        </p:grpSpPr>
        <p:sp>
          <p:nvSpPr>
            <p:cNvPr id="2698" name="Google Shape;2698;p10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10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0" name="Google Shape;2700;p10"/>
          <p:cNvGrpSpPr/>
          <p:nvPr/>
        </p:nvGrpSpPr>
        <p:grpSpPr>
          <a:xfrm>
            <a:off x="7114476" y="1402873"/>
            <a:ext cx="353757" cy="353757"/>
            <a:chOff x="-25834600" y="3176875"/>
            <a:chExt cx="296950" cy="296950"/>
          </a:xfrm>
        </p:grpSpPr>
        <p:sp>
          <p:nvSpPr>
            <p:cNvPr id="2701" name="Google Shape;2701;p10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10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10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10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10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6" name="Google Shape;2706;p10"/>
          <p:cNvGrpSpPr/>
          <p:nvPr/>
        </p:nvGrpSpPr>
        <p:grpSpPr>
          <a:xfrm>
            <a:off x="4452336" y="3210222"/>
            <a:ext cx="239302" cy="351880"/>
            <a:chOff x="-22788075" y="3904625"/>
            <a:chExt cx="200875" cy="295375"/>
          </a:xfrm>
        </p:grpSpPr>
        <p:sp>
          <p:nvSpPr>
            <p:cNvPr id="2707" name="Google Shape;2707;p10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10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10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10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11" name="Google Shape;2711;p10"/>
          <p:cNvGrpSpPr/>
          <p:nvPr/>
        </p:nvGrpSpPr>
        <p:grpSpPr>
          <a:xfrm>
            <a:off x="4394185" y="1414602"/>
            <a:ext cx="355633" cy="330288"/>
            <a:chOff x="-25465200" y="3565175"/>
            <a:chExt cx="298525" cy="277250"/>
          </a:xfrm>
        </p:grpSpPr>
        <p:sp>
          <p:nvSpPr>
            <p:cNvPr id="2712" name="Google Shape;2712;p10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10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7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8" name="Google Shape;2718;p11"/>
          <p:cNvSpPr txBox="1"/>
          <p:nvPr>
            <p:ph type="title"/>
          </p:nvPr>
        </p:nvSpPr>
        <p:spPr>
          <a:xfrm>
            <a:off x="262250" y="373075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KEY STATISTICS</a:t>
            </a:r>
            <a:endParaRPr/>
          </a:p>
        </p:txBody>
      </p:sp>
      <p:sp>
        <p:nvSpPr>
          <p:cNvPr id="2719" name="Google Shape;2719;p11"/>
          <p:cNvSpPr txBox="1"/>
          <p:nvPr>
            <p:ph idx="2" type="title"/>
          </p:nvPr>
        </p:nvSpPr>
        <p:spPr>
          <a:xfrm>
            <a:off x="1616350" y="1309450"/>
            <a:ext cx="63789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37.3 Million Americans</a:t>
            </a:r>
            <a:endParaRPr/>
          </a:p>
        </p:txBody>
      </p:sp>
      <p:sp>
        <p:nvSpPr>
          <p:cNvPr id="2720" name="Google Shape;2720;p11"/>
          <p:cNvSpPr txBox="1"/>
          <p:nvPr>
            <p:ph idx="1" type="subTitle"/>
          </p:nvPr>
        </p:nvSpPr>
        <p:spPr>
          <a:xfrm>
            <a:off x="3387300" y="1770400"/>
            <a:ext cx="46080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100"/>
              <a:t>28.7 million are diagnosed, 8.5 million are not</a:t>
            </a:r>
            <a:endParaRPr sz="1100"/>
          </a:p>
          <a:p>
            <a:pPr indent="0" lvl="0" marL="0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2721" name="Google Shape;2721;p11"/>
          <p:cNvSpPr txBox="1"/>
          <p:nvPr>
            <p:ph idx="3" type="title"/>
          </p:nvPr>
        </p:nvSpPr>
        <p:spPr>
          <a:xfrm>
            <a:off x="2890075" y="2446675"/>
            <a:ext cx="510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$327 Billions/Year</a:t>
            </a:r>
            <a:endParaRPr/>
          </a:p>
        </p:txBody>
      </p:sp>
      <p:sp>
        <p:nvSpPr>
          <p:cNvPr id="2722" name="Google Shape;2722;p11"/>
          <p:cNvSpPr txBox="1"/>
          <p:nvPr>
            <p:ph idx="4" type="subTitle"/>
          </p:nvPr>
        </p:nvSpPr>
        <p:spPr>
          <a:xfrm>
            <a:off x="4766125" y="2907625"/>
            <a:ext cx="32292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 sz="1100"/>
              <a:t>$1 out of every $4 in US health care costs is spent on caring for people with diabetes. </a:t>
            </a:r>
            <a:endParaRPr sz="1100"/>
          </a:p>
        </p:txBody>
      </p:sp>
      <p:sp>
        <p:nvSpPr>
          <p:cNvPr id="2723" name="Google Shape;2723;p11"/>
          <p:cNvSpPr txBox="1"/>
          <p:nvPr>
            <p:ph idx="5" type="title"/>
          </p:nvPr>
        </p:nvSpPr>
        <p:spPr>
          <a:xfrm>
            <a:off x="4766125" y="3583900"/>
            <a:ext cx="32292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22 -26% RR</a:t>
            </a:r>
            <a:endParaRPr/>
          </a:p>
        </p:txBody>
      </p:sp>
      <p:sp>
        <p:nvSpPr>
          <p:cNvPr id="2724" name="Google Shape;2724;p11"/>
          <p:cNvSpPr txBox="1"/>
          <p:nvPr>
            <p:ph idx="6" type="subTitle"/>
          </p:nvPr>
        </p:nvSpPr>
        <p:spPr>
          <a:xfrm>
            <a:off x="4210150" y="4044850"/>
            <a:ext cx="38994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 sz="1100"/>
              <a:t>General Hospital Readmission Rates: 8.5-13.5%</a:t>
            </a:r>
            <a:endParaRPr sz="1100"/>
          </a:p>
        </p:txBody>
      </p:sp>
      <p:sp>
        <p:nvSpPr>
          <p:cNvPr id="2725" name="Google Shape;2725;p11"/>
          <p:cNvSpPr/>
          <p:nvPr/>
        </p:nvSpPr>
        <p:spPr>
          <a:xfrm>
            <a:off x="8109538" y="1378763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6" name="Google Shape;2726;p11"/>
          <p:cNvSpPr/>
          <p:nvPr/>
        </p:nvSpPr>
        <p:spPr>
          <a:xfrm>
            <a:off x="8109538" y="2503925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7" name="Google Shape;2727;p11"/>
          <p:cNvSpPr/>
          <p:nvPr/>
        </p:nvSpPr>
        <p:spPr>
          <a:xfrm>
            <a:off x="8109538" y="3629088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28" name="Google Shape;2728;p11"/>
          <p:cNvGrpSpPr/>
          <p:nvPr/>
        </p:nvGrpSpPr>
        <p:grpSpPr>
          <a:xfrm>
            <a:off x="8252182" y="1502259"/>
            <a:ext cx="352833" cy="352833"/>
            <a:chOff x="-26201650" y="3176075"/>
            <a:chExt cx="296175" cy="296175"/>
          </a:xfrm>
        </p:grpSpPr>
        <p:sp>
          <p:nvSpPr>
            <p:cNvPr id="2729" name="Google Shape;2729;p11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11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31" name="Google Shape;2731;p11"/>
          <p:cNvGrpSpPr/>
          <p:nvPr/>
        </p:nvGrpSpPr>
        <p:grpSpPr>
          <a:xfrm flipH="1">
            <a:off x="262248" y="1879126"/>
            <a:ext cx="4788447" cy="2502859"/>
            <a:chOff x="436553" y="1730300"/>
            <a:chExt cx="4135458" cy="2161550"/>
          </a:xfrm>
        </p:grpSpPr>
        <p:sp>
          <p:nvSpPr>
            <p:cNvPr id="2732" name="Google Shape;2732;p11"/>
            <p:cNvSpPr/>
            <p:nvPr/>
          </p:nvSpPr>
          <p:spPr>
            <a:xfrm>
              <a:off x="436553" y="3447145"/>
              <a:ext cx="3797021" cy="328870"/>
            </a:xfrm>
            <a:custGeom>
              <a:rect b="b" l="l" r="r" t="t"/>
              <a:pathLst>
                <a:path extrusionOk="0" h="3810" w="43989">
                  <a:moveTo>
                    <a:pt x="33943" y="1"/>
                  </a:moveTo>
                  <a:cubicBezTo>
                    <a:pt x="29307" y="1"/>
                    <a:pt x="25415" y="516"/>
                    <a:pt x="24241" y="1203"/>
                  </a:cubicBezTo>
                  <a:cubicBezTo>
                    <a:pt x="23039" y="1088"/>
                    <a:pt x="21694" y="1031"/>
                    <a:pt x="20263" y="1031"/>
                  </a:cubicBezTo>
                  <a:cubicBezTo>
                    <a:pt x="20085" y="1028"/>
                    <a:pt x="19907" y="1026"/>
                    <a:pt x="19729" y="1026"/>
                  </a:cubicBezTo>
                  <a:cubicBezTo>
                    <a:pt x="18161" y="1026"/>
                    <a:pt x="16593" y="1137"/>
                    <a:pt x="15026" y="1317"/>
                  </a:cubicBezTo>
                  <a:cubicBezTo>
                    <a:pt x="12979" y="945"/>
                    <a:pt x="10907" y="770"/>
                    <a:pt x="8834" y="770"/>
                  </a:cubicBezTo>
                  <a:cubicBezTo>
                    <a:pt x="8675" y="770"/>
                    <a:pt x="8516" y="771"/>
                    <a:pt x="8358" y="773"/>
                  </a:cubicBezTo>
                  <a:cubicBezTo>
                    <a:pt x="3750" y="773"/>
                    <a:pt x="1" y="1403"/>
                    <a:pt x="1" y="2147"/>
                  </a:cubicBezTo>
                  <a:cubicBezTo>
                    <a:pt x="1" y="2920"/>
                    <a:pt x="3750" y="3549"/>
                    <a:pt x="8358" y="3549"/>
                  </a:cubicBezTo>
                  <a:cubicBezTo>
                    <a:pt x="10103" y="3549"/>
                    <a:pt x="11821" y="3463"/>
                    <a:pt x="13566" y="3234"/>
                  </a:cubicBezTo>
                  <a:cubicBezTo>
                    <a:pt x="15632" y="3610"/>
                    <a:pt x="17722" y="3810"/>
                    <a:pt x="19814" y="3810"/>
                  </a:cubicBezTo>
                  <a:cubicBezTo>
                    <a:pt x="19954" y="3810"/>
                    <a:pt x="20095" y="3809"/>
                    <a:pt x="20235" y="3807"/>
                  </a:cubicBezTo>
                  <a:cubicBezTo>
                    <a:pt x="23726" y="3807"/>
                    <a:pt x="26731" y="3463"/>
                    <a:pt x="27990" y="2948"/>
                  </a:cubicBezTo>
                  <a:cubicBezTo>
                    <a:pt x="29937" y="3149"/>
                    <a:pt x="31940" y="3263"/>
                    <a:pt x="33915" y="3263"/>
                  </a:cubicBezTo>
                  <a:cubicBezTo>
                    <a:pt x="39467" y="3263"/>
                    <a:pt x="43989" y="2548"/>
                    <a:pt x="43989" y="1632"/>
                  </a:cubicBezTo>
                  <a:cubicBezTo>
                    <a:pt x="43989" y="745"/>
                    <a:pt x="39495" y="1"/>
                    <a:pt x="339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11"/>
            <p:cNvSpPr/>
            <p:nvPr/>
          </p:nvSpPr>
          <p:spPr>
            <a:xfrm>
              <a:off x="3674390" y="1836470"/>
              <a:ext cx="102114" cy="117219"/>
            </a:xfrm>
            <a:custGeom>
              <a:rect b="b" l="l" r="r" t="t"/>
              <a:pathLst>
                <a:path extrusionOk="0" h="1358" w="1183">
                  <a:moveTo>
                    <a:pt x="1183" y="1"/>
                  </a:moveTo>
                  <a:lnTo>
                    <a:pt x="1183" y="1"/>
                  </a:lnTo>
                  <a:cubicBezTo>
                    <a:pt x="1097" y="230"/>
                    <a:pt x="954" y="487"/>
                    <a:pt x="782" y="688"/>
                  </a:cubicBezTo>
                  <a:cubicBezTo>
                    <a:pt x="668" y="773"/>
                    <a:pt x="582" y="859"/>
                    <a:pt x="468" y="945"/>
                  </a:cubicBezTo>
                  <a:cubicBezTo>
                    <a:pt x="382" y="1031"/>
                    <a:pt x="267" y="1088"/>
                    <a:pt x="153" y="1146"/>
                  </a:cubicBezTo>
                  <a:lnTo>
                    <a:pt x="124" y="1146"/>
                  </a:lnTo>
                  <a:cubicBezTo>
                    <a:pt x="1" y="1220"/>
                    <a:pt x="69" y="1357"/>
                    <a:pt x="182" y="1357"/>
                  </a:cubicBezTo>
                  <a:cubicBezTo>
                    <a:pt x="200" y="1357"/>
                    <a:pt x="219" y="1354"/>
                    <a:pt x="239" y="1346"/>
                  </a:cubicBezTo>
                  <a:cubicBezTo>
                    <a:pt x="353" y="1260"/>
                    <a:pt x="468" y="1174"/>
                    <a:pt x="582" y="1088"/>
                  </a:cubicBezTo>
                  <a:cubicBezTo>
                    <a:pt x="696" y="974"/>
                    <a:pt x="782" y="859"/>
                    <a:pt x="868" y="745"/>
                  </a:cubicBezTo>
                  <a:cubicBezTo>
                    <a:pt x="1011" y="516"/>
                    <a:pt x="1126" y="258"/>
                    <a:pt x="1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11"/>
            <p:cNvSpPr/>
            <p:nvPr/>
          </p:nvSpPr>
          <p:spPr>
            <a:xfrm>
              <a:off x="3363907" y="1811783"/>
              <a:ext cx="129476" cy="37117"/>
            </a:xfrm>
            <a:custGeom>
              <a:rect b="b" l="l" r="r" t="t"/>
              <a:pathLst>
                <a:path extrusionOk="0" h="430" w="1500">
                  <a:moveTo>
                    <a:pt x="1" y="1"/>
                  </a:moveTo>
                  <a:lnTo>
                    <a:pt x="1" y="1"/>
                  </a:lnTo>
                  <a:cubicBezTo>
                    <a:pt x="86" y="86"/>
                    <a:pt x="172" y="172"/>
                    <a:pt x="287" y="230"/>
                  </a:cubicBezTo>
                  <a:cubicBezTo>
                    <a:pt x="373" y="287"/>
                    <a:pt x="487" y="344"/>
                    <a:pt x="630" y="373"/>
                  </a:cubicBezTo>
                  <a:cubicBezTo>
                    <a:pt x="745" y="401"/>
                    <a:pt x="859" y="430"/>
                    <a:pt x="1002" y="430"/>
                  </a:cubicBezTo>
                  <a:cubicBezTo>
                    <a:pt x="1117" y="401"/>
                    <a:pt x="1260" y="373"/>
                    <a:pt x="1374" y="315"/>
                  </a:cubicBezTo>
                  <a:lnTo>
                    <a:pt x="1403" y="344"/>
                  </a:lnTo>
                  <a:cubicBezTo>
                    <a:pt x="1500" y="296"/>
                    <a:pt x="1392" y="125"/>
                    <a:pt x="1305" y="125"/>
                  </a:cubicBezTo>
                  <a:cubicBezTo>
                    <a:pt x="1288" y="125"/>
                    <a:pt x="1273" y="130"/>
                    <a:pt x="1260" y="144"/>
                  </a:cubicBezTo>
                  <a:cubicBezTo>
                    <a:pt x="1174" y="201"/>
                    <a:pt x="1088" y="258"/>
                    <a:pt x="974" y="258"/>
                  </a:cubicBezTo>
                  <a:cubicBezTo>
                    <a:pt x="916" y="272"/>
                    <a:pt x="859" y="280"/>
                    <a:pt x="802" y="280"/>
                  </a:cubicBezTo>
                  <a:cubicBezTo>
                    <a:pt x="745" y="280"/>
                    <a:pt x="687" y="272"/>
                    <a:pt x="630" y="258"/>
                  </a:cubicBezTo>
                  <a:cubicBezTo>
                    <a:pt x="516" y="258"/>
                    <a:pt x="401" y="230"/>
                    <a:pt x="315" y="172"/>
                  </a:cubicBezTo>
                  <a:cubicBezTo>
                    <a:pt x="201" y="144"/>
                    <a:pt x="87" y="86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11"/>
            <p:cNvSpPr/>
            <p:nvPr/>
          </p:nvSpPr>
          <p:spPr>
            <a:xfrm>
              <a:off x="3314534" y="1948855"/>
              <a:ext cx="101337" cy="36944"/>
            </a:xfrm>
            <a:custGeom>
              <a:rect b="b" l="l" r="r" t="t"/>
              <a:pathLst>
                <a:path extrusionOk="0" h="428" w="1174">
                  <a:moveTo>
                    <a:pt x="1059" y="1"/>
                  </a:moveTo>
                  <a:cubicBezTo>
                    <a:pt x="1030" y="1"/>
                    <a:pt x="1002" y="15"/>
                    <a:pt x="973" y="44"/>
                  </a:cubicBezTo>
                  <a:cubicBezTo>
                    <a:pt x="859" y="158"/>
                    <a:pt x="687" y="244"/>
                    <a:pt x="544" y="301"/>
                  </a:cubicBezTo>
                  <a:cubicBezTo>
                    <a:pt x="418" y="343"/>
                    <a:pt x="277" y="370"/>
                    <a:pt x="143" y="370"/>
                  </a:cubicBezTo>
                  <a:cubicBezTo>
                    <a:pt x="94" y="370"/>
                    <a:pt x="46" y="366"/>
                    <a:pt x="0" y="359"/>
                  </a:cubicBezTo>
                  <a:lnTo>
                    <a:pt x="0" y="359"/>
                  </a:lnTo>
                  <a:cubicBezTo>
                    <a:pt x="126" y="401"/>
                    <a:pt x="267" y="427"/>
                    <a:pt x="412" y="427"/>
                  </a:cubicBezTo>
                  <a:cubicBezTo>
                    <a:pt x="465" y="427"/>
                    <a:pt x="519" y="424"/>
                    <a:pt x="573" y="416"/>
                  </a:cubicBezTo>
                  <a:cubicBezTo>
                    <a:pt x="773" y="387"/>
                    <a:pt x="945" y="330"/>
                    <a:pt x="1116" y="216"/>
                  </a:cubicBezTo>
                  <a:lnTo>
                    <a:pt x="1145" y="187"/>
                  </a:lnTo>
                  <a:cubicBezTo>
                    <a:pt x="1174" y="158"/>
                    <a:pt x="1174" y="72"/>
                    <a:pt x="1145" y="44"/>
                  </a:cubicBezTo>
                  <a:cubicBezTo>
                    <a:pt x="1116" y="15"/>
                    <a:pt x="1088" y="1"/>
                    <a:pt x="1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11"/>
            <p:cNvSpPr/>
            <p:nvPr/>
          </p:nvSpPr>
          <p:spPr>
            <a:xfrm>
              <a:off x="3329294" y="1876003"/>
              <a:ext cx="69313" cy="85282"/>
            </a:xfrm>
            <a:custGeom>
              <a:rect b="b" l="l" r="r" t="t"/>
              <a:pathLst>
                <a:path extrusionOk="0" h="988" w="803">
                  <a:moveTo>
                    <a:pt x="1" y="1"/>
                  </a:moveTo>
                  <a:cubicBezTo>
                    <a:pt x="144" y="115"/>
                    <a:pt x="316" y="230"/>
                    <a:pt x="430" y="401"/>
                  </a:cubicBezTo>
                  <a:cubicBezTo>
                    <a:pt x="516" y="459"/>
                    <a:pt x="545" y="544"/>
                    <a:pt x="573" y="630"/>
                  </a:cubicBezTo>
                  <a:cubicBezTo>
                    <a:pt x="602" y="688"/>
                    <a:pt x="573" y="745"/>
                    <a:pt x="545" y="773"/>
                  </a:cubicBezTo>
                  <a:lnTo>
                    <a:pt x="516" y="802"/>
                  </a:lnTo>
                  <a:cubicBezTo>
                    <a:pt x="431" y="887"/>
                    <a:pt x="503" y="987"/>
                    <a:pt x="593" y="987"/>
                  </a:cubicBezTo>
                  <a:cubicBezTo>
                    <a:pt x="624" y="987"/>
                    <a:pt x="658" y="975"/>
                    <a:pt x="688" y="945"/>
                  </a:cubicBezTo>
                  <a:cubicBezTo>
                    <a:pt x="774" y="859"/>
                    <a:pt x="802" y="688"/>
                    <a:pt x="745" y="573"/>
                  </a:cubicBezTo>
                  <a:cubicBezTo>
                    <a:pt x="688" y="459"/>
                    <a:pt x="602" y="373"/>
                    <a:pt x="516" y="315"/>
                  </a:cubicBezTo>
                  <a:cubicBezTo>
                    <a:pt x="344" y="172"/>
                    <a:pt x="173" y="8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11"/>
            <p:cNvSpPr/>
            <p:nvPr/>
          </p:nvSpPr>
          <p:spPr>
            <a:xfrm>
              <a:off x="3420704" y="2140306"/>
              <a:ext cx="338537" cy="51963"/>
            </a:xfrm>
            <a:custGeom>
              <a:rect b="b" l="l" r="r" t="t"/>
              <a:pathLst>
                <a:path extrusionOk="0" h="602" w="3922">
                  <a:moveTo>
                    <a:pt x="1" y="1"/>
                  </a:moveTo>
                  <a:lnTo>
                    <a:pt x="1" y="1"/>
                  </a:lnTo>
                  <a:cubicBezTo>
                    <a:pt x="287" y="144"/>
                    <a:pt x="602" y="259"/>
                    <a:pt x="917" y="373"/>
                  </a:cubicBezTo>
                  <a:cubicBezTo>
                    <a:pt x="1231" y="459"/>
                    <a:pt x="1546" y="516"/>
                    <a:pt x="1861" y="573"/>
                  </a:cubicBezTo>
                  <a:cubicBezTo>
                    <a:pt x="2205" y="602"/>
                    <a:pt x="2519" y="602"/>
                    <a:pt x="2863" y="602"/>
                  </a:cubicBezTo>
                  <a:cubicBezTo>
                    <a:pt x="3178" y="573"/>
                    <a:pt x="3521" y="516"/>
                    <a:pt x="3836" y="402"/>
                  </a:cubicBezTo>
                  <a:cubicBezTo>
                    <a:pt x="3893" y="373"/>
                    <a:pt x="3922" y="316"/>
                    <a:pt x="3893" y="259"/>
                  </a:cubicBezTo>
                  <a:cubicBezTo>
                    <a:pt x="3872" y="217"/>
                    <a:pt x="3836" y="190"/>
                    <a:pt x="3795" y="190"/>
                  </a:cubicBezTo>
                  <a:cubicBezTo>
                    <a:pt x="3781" y="190"/>
                    <a:pt x="3765" y="194"/>
                    <a:pt x="3750" y="201"/>
                  </a:cubicBezTo>
                  <a:cubicBezTo>
                    <a:pt x="3464" y="316"/>
                    <a:pt x="3149" y="402"/>
                    <a:pt x="2834" y="430"/>
                  </a:cubicBezTo>
                  <a:cubicBezTo>
                    <a:pt x="2612" y="450"/>
                    <a:pt x="2389" y="471"/>
                    <a:pt x="2166" y="471"/>
                  </a:cubicBezTo>
                  <a:cubicBezTo>
                    <a:pt x="2074" y="471"/>
                    <a:pt x="1982" y="467"/>
                    <a:pt x="1890" y="459"/>
                  </a:cubicBezTo>
                  <a:cubicBezTo>
                    <a:pt x="1546" y="430"/>
                    <a:pt x="1231" y="373"/>
                    <a:pt x="917" y="316"/>
                  </a:cubicBezTo>
                  <a:cubicBezTo>
                    <a:pt x="602" y="230"/>
                    <a:pt x="316" y="11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11"/>
            <p:cNvSpPr/>
            <p:nvPr/>
          </p:nvSpPr>
          <p:spPr>
            <a:xfrm>
              <a:off x="3428127" y="2078589"/>
              <a:ext cx="84073" cy="98920"/>
            </a:xfrm>
            <a:custGeom>
              <a:rect b="b" l="l" r="r" t="t"/>
              <a:pathLst>
                <a:path extrusionOk="0" h="1146" w="974">
                  <a:moveTo>
                    <a:pt x="1" y="0"/>
                  </a:moveTo>
                  <a:cubicBezTo>
                    <a:pt x="144" y="0"/>
                    <a:pt x="258" y="58"/>
                    <a:pt x="373" y="115"/>
                  </a:cubicBezTo>
                  <a:cubicBezTo>
                    <a:pt x="459" y="172"/>
                    <a:pt x="544" y="258"/>
                    <a:pt x="602" y="373"/>
                  </a:cubicBezTo>
                  <a:cubicBezTo>
                    <a:pt x="716" y="573"/>
                    <a:pt x="773" y="802"/>
                    <a:pt x="773" y="1031"/>
                  </a:cubicBezTo>
                  <a:lnTo>
                    <a:pt x="745" y="1031"/>
                  </a:lnTo>
                  <a:cubicBezTo>
                    <a:pt x="745" y="1117"/>
                    <a:pt x="802" y="1145"/>
                    <a:pt x="888" y="1145"/>
                  </a:cubicBezTo>
                  <a:cubicBezTo>
                    <a:pt x="945" y="1117"/>
                    <a:pt x="974" y="1088"/>
                    <a:pt x="974" y="1002"/>
                  </a:cubicBezTo>
                  <a:cubicBezTo>
                    <a:pt x="945" y="888"/>
                    <a:pt x="917" y="745"/>
                    <a:pt x="859" y="630"/>
                  </a:cubicBezTo>
                  <a:cubicBezTo>
                    <a:pt x="831" y="516"/>
                    <a:pt x="745" y="401"/>
                    <a:pt x="688" y="287"/>
                  </a:cubicBezTo>
                  <a:cubicBezTo>
                    <a:pt x="602" y="201"/>
                    <a:pt x="487" y="115"/>
                    <a:pt x="373" y="58"/>
                  </a:cubicBezTo>
                  <a:cubicBezTo>
                    <a:pt x="258" y="0"/>
                    <a:pt x="144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11"/>
            <p:cNvSpPr/>
            <p:nvPr/>
          </p:nvSpPr>
          <p:spPr>
            <a:xfrm>
              <a:off x="3336718" y="2155756"/>
              <a:ext cx="160723" cy="49546"/>
            </a:xfrm>
            <a:custGeom>
              <a:rect b="b" l="l" r="r" t="t"/>
              <a:pathLst>
                <a:path extrusionOk="0" h="574" w="1862">
                  <a:moveTo>
                    <a:pt x="1732" y="1"/>
                  </a:moveTo>
                  <a:cubicBezTo>
                    <a:pt x="1704" y="1"/>
                    <a:pt x="1675" y="8"/>
                    <a:pt x="1661" y="22"/>
                  </a:cubicBezTo>
                  <a:cubicBezTo>
                    <a:pt x="1546" y="137"/>
                    <a:pt x="1432" y="223"/>
                    <a:pt x="1289" y="280"/>
                  </a:cubicBezTo>
                  <a:cubicBezTo>
                    <a:pt x="1174" y="366"/>
                    <a:pt x="1031" y="394"/>
                    <a:pt x="888" y="452"/>
                  </a:cubicBezTo>
                  <a:cubicBezTo>
                    <a:pt x="769" y="475"/>
                    <a:pt x="646" y="489"/>
                    <a:pt x="522" y="489"/>
                  </a:cubicBezTo>
                  <a:cubicBezTo>
                    <a:pt x="346" y="489"/>
                    <a:pt x="168" y="461"/>
                    <a:pt x="1" y="394"/>
                  </a:cubicBezTo>
                  <a:lnTo>
                    <a:pt x="1" y="394"/>
                  </a:lnTo>
                  <a:cubicBezTo>
                    <a:pt x="239" y="514"/>
                    <a:pt x="498" y="573"/>
                    <a:pt x="759" y="573"/>
                  </a:cubicBezTo>
                  <a:cubicBezTo>
                    <a:pt x="812" y="573"/>
                    <a:pt x="864" y="571"/>
                    <a:pt x="917" y="566"/>
                  </a:cubicBezTo>
                  <a:cubicBezTo>
                    <a:pt x="1060" y="537"/>
                    <a:pt x="1231" y="480"/>
                    <a:pt x="1374" y="423"/>
                  </a:cubicBezTo>
                  <a:cubicBezTo>
                    <a:pt x="1518" y="366"/>
                    <a:pt x="1661" y="280"/>
                    <a:pt x="1804" y="194"/>
                  </a:cubicBezTo>
                  <a:cubicBezTo>
                    <a:pt x="1861" y="137"/>
                    <a:pt x="1861" y="80"/>
                    <a:pt x="1804" y="22"/>
                  </a:cubicBezTo>
                  <a:cubicBezTo>
                    <a:pt x="1789" y="8"/>
                    <a:pt x="1761" y="1"/>
                    <a:pt x="17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11"/>
            <p:cNvSpPr/>
            <p:nvPr/>
          </p:nvSpPr>
          <p:spPr>
            <a:xfrm>
              <a:off x="3650480" y="1821710"/>
              <a:ext cx="42037" cy="225807"/>
            </a:xfrm>
            <a:custGeom>
              <a:rect b="b" l="l" r="r" t="t"/>
              <a:pathLst>
                <a:path extrusionOk="0" h="2616" w="487">
                  <a:moveTo>
                    <a:pt x="0" y="0"/>
                  </a:moveTo>
                  <a:cubicBezTo>
                    <a:pt x="201" y="372"/>
                    <a:pt x="315" y="801"/>
                    <a:pt x="315" y="1231"/>
                  </a:cubicBezTo>
                  <a:cubicBezTo>
                    <a:pt x="344" y="1431"/>
                    <a:pt x="315" y="1660"/>
                    <a:pt x="287" y="1860"/>
                  </a:cubicBezTo>
                  <a:cubicBezTo>
                    <a:pt x="258" y="2061"/>
                    <a:pt x="201" y="2261"/>
                    <a:pt x="115" y="2433"/>
                  </a:cubicBezTo>
                  <a:lnTo>
                    <a:pt x="115" y="2461"/>
                  </a:lnTo>
                  <a:cubicBezTo>
                    <a:pt x="86" y="2519"/>
                    <a:pt x="115" y="2576"/>
                    <a:pt x="172" y="2604"/>
                  </a:cubicBezTo>
                  <a:cubicBezTo>
                    <a:pt x="187" y="2612"/>
                    <a:pt x="203" y="2616"/>
                    <a:pt x="218" y="2616"/>
                  </a:cubicBezTo>
                  <a:cubicBezTo>
                    <a:pt x="258" y="2616"/>
                    <a:pt x="294" y="2589"/>
                    <a:pt x="315" y="2547"/>
                  </a:cubicBezTo>
                  <a:cubicBezTo>
                    <a:pt x="401" y="2318"/>
                    <a:pt x="430" y="2118"/>
                    <a:pt x="458" y="1889"/>
                  </a:cubicBezTo>
                  <a:cubicBezTo>
                    <a:pt x="487" y="1660"/>
                    <a:pt x="458" y="1431"/>
                    <a:pt x="430" y="1202"/>
                  </a:cubicBezTo>
                  <a:cubicBezTo>
                    <a:pt x="372" y="773"/>
                    <a:pt x="229" y="37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11"/>
            <p:cNvSpPr/>
            <p:nvPr/>
          </p:nvSpPr>
          <p:spPr>
            <a:xfrm>
              <a:off x="3601107" y="1809280"/>
              <a:ext cx="88993" cy="106343"/>
            </a:xfrm>
            <a:custGeom>
              <a:rect b="b" l="l" r="r" t="t"/>
              <a:pathLst>
                <a:path extrusionOk="0" h="1232" w="1031">
                  <a:moveTo>
                    <a:pt x="0" y="1"/>
                  </a:moveTo>
                  <a:lnTo>
                    <a:pt x="0" y="1"/>
                  </a:lnTo>
                  <a:cubicBezTo>
                    <a:pt x="57" y="259"/>
                    <a:pt x="143" y="487"/>
                    <a:pt x="286" y="716"/>
                  </a:cubicBezTo>
                  <a:cubicBezTo>
                    <a:pt x="429" y="917"/>
                    <a:pt x="658" y="1088"/>
                    <a:pt x="887" y="1232"/>
                  </a:cubicBezTo>
                  <a:cubicBezTo>
                    <a:pt x="944" y="1232"/>
                    <a:pt x="1002" y="1203"/>
                    <a:pt x="1030" y="1146"/>
                  </a:cubicBezTo>
                  <a:cubicBezTo>
                    <a:pt x="1030" y="1088"/>
                    <a:pt x="1002" y="1031"/>
                    <a:pt x="944" y="1003"/>
                  </a:cubicBezTo>
                  <a:cubicBezTo>
                    <a:pt x="830" y="974"/>
                    <a:pt x="744" y="917"/>
                    <a:pt x="630" y="860"/>
                  </a:cubicBezTo>
                  <a:cubicBezTo>
                    <a:pt x="544" y="802"/>
                    <a:pt x="458" y="716"/>
                    <a:pt x="372" y="631"/>
                  </a:cubicBezTo>
                  <a:cubicBezTo>
                    <a:pt x="200" y="459"/>
                    <a:pt x="86" y="23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11"/>
            <p:cNvSpPr/>
            <p:nvPr/>
          </p:nvSpPr>
          <p:spPr>
            <a:xfrm>
              <a:off x="3601107" y="2086012"/>
              <a:ext cx="91410" cy="104789"/>
            </a:xfrm>
            <a:custGeom>
              <a:rect b="b" l="l" r="r" t="t"/>
              <a:pathLst>
                <a:path extrusionOk="0" h="1214" w="1059">
                  <a:moveTo>
                    <a:pt x="0" y="0"/>
                  </a:moveTo>
                  <a:lnTo>
                    <a:pt x="0" y="0"/>
                  </a:lnTo>
                  <a:cubicBezTo>
                    <a:pt x="57" y="229"/>
                    <a:pt x="143" y="487"/>
                    <a:pt x="286" y="687"/>
                  </a:cubicBezTo>
                  <a:cubicBezTo>
                    <a:pt x="372" y="802"/>
                    <a:pt x="458" y="888"/>
                    <a:pt x="544" y="973"/>
                  </a:cubicBezTo>
                  <a:cubicBezTo>
                    <a:pt x="658" y="1059"/>
                    <a:pt x="773" y="1145"/>
                    <a:pt x="887" y="1202"/>
                  </a:cubicBezTo>
                  <a:cubicBezTo>
                    <a:pt x="903" y="1210"/>
                    <a:pt x="918" y="1214"/>
                    <a:pt x="933" y="1214"/>
                  </a:cubicBezTo>
                  <a:cubicBezTo>
                    <a:pt x="973" y="1214"/>
                    <a:pt x="1009" y="1187"/>
                    <a:pt x="1030" y="1145"/>
                  </a:cubicBezTo>
                  <a:cubicBezTo>
                    <a:pt x="1059" y="1059"/>
                    <a:pt x="1002" y="1002"/>
                    <a:pt x="944" y="1002"/>
                  </a:cubicBezTo>
                  <a:cubicBezTo>
                    <a:pt x="830" y="945"/>
                    <a:pt x="744" y="916"/>
                    <a:pt x="658" y="830"/>
                  </a:cubicBezTo>
                  <a:cubicBezTo>
                    <a:pt x="544" y="773"/>
                    <a:pt x="458" y="687"/>
                    <a:pt x="372" y="630"/>
                  </a:cubicBezTo>
                  <a:cubicBezTo>
                    <a:pt x="200" y="430"/>
                    <a:pt x="86" y="229"/>
                    <a:pt x="0" y="0"/>
                  </a:cubicBezTo>
                  <a:close/>
                </a:path>
              </a:pathLst>
            </a:custGeom>
            <a:solidFill>
              <a:srgbClr val="8C5E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11"/>
            <p:cNvSpPr/>
            <p:nvPr/>
          </p:nvSpPr>
          <p:spPr>
            <a:xfrm>
              <a:off x="3795665" y="1997106"/>
              <a:ext cx="143891" cy="310829"/>
            </a:xfrm>
            <a:custGeom>
              <a:rect b="b" l="l" r="r" t="t"/>
              <a:pathLst>
                <a:path extrusionOk="0" h="3601" w="1667">
                  <a:moveTo>
                    <a:pt x="1667" y="0"/>
                  </a:moveTo>
                  <a:cubicBezTo>
                    <a:pt x="1638" y="315"/>
                    <a:pt x="1581" y="630"/>
                    <a:pt x="1524" y="944"/>
                  </a:cubicBezTo>
                  <a:cubicBezTo>
                    <a:pt x="1438" y="1259"/>
                    <a:pt x="1323" y="1574"/>
                    <a:pt x="1209" y="1860"/>
                  </a:cubicBezTo>
                  <a:cubicBezTo>
                    <a:pt x="1066" y="2146"/>
                    <a:pt x="894" y="2433"/>
                    <a:pt x="722" y="2690"/>
                  </a:cubicBezTo>
                  <a:cubicBezTo>
                    <a:pt x="551" y="2948"/>
                    <a:pt x="322" y="3205"/>
                    <a:pt x="93" y="3406"/>
                  </a:cubicBezTo>
                  <a:cubicBezTo>
                    <a:pt x="0" y="3475"/>
                    <a:pt x="76" y="3601"/>
                    <a:pt x="169" y="3601"/>
                  </a:cubicBezTo>
                  <a:cubicBezTo>
                    <a:pt x="191" y="3601"/>
                    <a:pt x="214" y="3594"/>
                    <a:pt x="236" y="3577"/>
                  </a:cubicBezTo>
                  <a:cubicBezTo>
                    <a:pt x="465" y="3320"/>
                    <a:pt x="694" y="3062"/>
                    <a:pt x="866" y="2776"/>
                  </a:cubicBezTo>
                  <a:cubicBezTo>
                    <a:pt x="1037" y="2519"/>
                    <a:pt x="1180" y="2204"/>
                    <a:pt x="1295" y="1918"/>
                  </a:cubicBezTo>
                  <a:cubicBezTo>
                    <a:pt x="1409" y="1603"/>
                    <a:pt x="1495" y="1288"/>
                    <a:pt x="1552" y="973"/>
                  </a:cubicBezTo>
                  <a:cubicBezTo>
                    <a:pt x="1610" y="630"/>
                    <a:pt x="1667" y="315"/>
                    <a:pt x="16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11"/>
            <p:cNvSpPr/>
            <p:nvPr/>
          </p:nvSpPr>
          <p:spPr>
            <a:xfrm>
              <a:off x="3870329" y="1977339"/>
              <a:ext cx="64307" cy="117133"/>
            </a:xfrm>
            <a:custGeom>
              <a:rect b="b" l="l" r="r" t="t"/>
              <a:pathLst>
                <a:path extrusionOk="0" h="1357" w="745">
                  <a:moveTo>
                    <a:pt x="115" y="0"/>
                  </a:moveTo>
                  <a:cubicBezTo>
                    <a:pt x="58" y="86"/>
                    <a:pt x="29" y="229"/>
                    <a:pt x="1" y="343"/>
                  </a:cubicBezTo>
                  <a:cubicBezTo>
                    <a:pt x="1" y="487"/>
                    <a:pt x="29" y="601"/>
                    <a:pt x="58" y="744"/>
                  </a:cubicBezTo>
                  <a:cubicBezTo>
                    <a:pt x="115" y="859"/>
                    <a:pt x="201" y="973"/>
                    <a:pt x="287" y="1059"/>
                  </a:cubicBezTo>
                  <a:cubicBezTo>
                    <a:pt x="373" y="1173"/>
                    <a:pt x="458" y="1259"/>
                    <a:pt x="573" y="1345"/>
                  </a:cubicBezTo>
                  <a:cubicBezTo>
                    <a:pt x="588" y="1353"/>
                    <a:pt x="604" y="1356"/>
                    <a:pt x="618" y="1356"/>
                  </a:cubicBezTo>
                  <a:cubicBezTo>
                    <a:pt x="659" y="1356"/>
                    <a:pt x="695" y="1330"/>
                    <a:pt x="716" y="1288"/>
                  </a:cubicBezTo>
                  <a:cubicBezTo>
                    <a:pt x="745" y="1231"/>
                    <a:pt x="745" y="1173"/>
                    <a:pt x="687" y="1145"/>
                  </a:cubicBezTo>
                  <a:cubicBezTo>
                    <a:pt x="458" y="1030"/>
                    <a:pt x="287" y="887"/>
                    <a:pt x="172" y="687"/>
                  </a:cubicBezTo>
                  <a:cubicBezTo>
                    <a:pt x="115" y="572"/>
                    <a:pt x="58" y="458"/>
                    <a:pt x="58" y="343"/>
                  </a:cubicBezTo>
                  <a:cubicBezTo>
                    <a:pt x="58" y="229"/>
                    <a:pt x="86" y="115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11"/>
            <p:cNvSpPr/>
            <p:nvPr/>
          </p:nvSpPr>
          <p:spPr>
            <a:xfrm>
              <a:off x="3919703" y="1947646"/>
              <a:ext cx="101423" cy="129563"/>
            </a:xfrm>
            <a:custGeom>
              <a:rect b="b" l="l" r="r" t="t"/>
              <a:pathLst>
                <a:path extrusionOk="0" h="1501" w="1175">
                  <a:moveTo>
                    <a:pt x="1174" y="1"/>
                  </a:moveTo>
                  <a:cubicBezTo>
                    <a:pt x="1146" y="287"/>
                    <a:pt x="1031" y="573"/>
                    <a:pt x="831" y="802"/>
                  </a:cubicBezTo>
                  <a:cubicBezTo>
                    <a:pt x="716" y="916"/>
                    <a:pt x="631" y="1002"/>
                    <a:pt x="487" y="1088"/>
                  </a:cubicBezTo>
                  <a:cubicBezTo>
                    <a:pt x="373" y="1174"/>
                    <a:pt x="230" y="1231"/>
                    <a:pt x="115" y="1289"/>
                  </a:cubicBezTo>
                  <a:lnTo>
                    <a:pt x="87" y="1289"/>
                  </a:lnTo>
                  <a:cubicBezTo>
                    <a:pt x="30" y="1317"/>
                    <a:pt x="1" y="1374"/>
                    <a:pt x="30" y="1432"/>
                  </a:cubicBezTo>
                  <a:cubicBezTo>
                    <a:pt x="50" y="1474"/>
                    <a:pt x="87" y="1500"/>
                    <a:pt x="127" y="1500"/>
                  </a:cubicBezTo>
                  <a:cubicBezTo>
                    <a:pt x="142" y="1500"/>
                    <a:pt x="157" y="1497"/>
                    <a:pt x="173" y="1489"/>
                  </a:cubicBezTo>
                  <a:cubicBezTo>
                    <a:pt x="316" y="1432"/>
                    <a:pt x="459" y="1346"/>
                    <a:pt x="573" y="1231"/>
                  </a:cubicBezTo>
                  <a:cubicBezTo>
                    <a:pt x="716" y="1117"/>
                    <a:pt x="802" y="1002"/>
                    <a:pt x="917" y="888"/>
                  </a:cubicBezTo>
                  <a:cubicBezTo>
                    <a:pt x="1088" y="630"/>
                    <a:pt x="1174" y="315"/>
                    <a:pt x="1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11"/>
            <p:cNvSpPr/>
            <p:nvPr/>
          </p:nvSpPr>
          <p:spPr>
            <a:xfrm>
              <a:off x="3806109" y="2127962"/>
              <a:ext cx="56883" cy="126110"/>
            </a:xfrm>
            <a:custGeom>
              <a:rect b="b" l="l" r="r" t="t"/>
              <a:pathLst>
                <a:path extrusionOk="0" h="1461" w="659">
                  <a:moveTo>
                    <a:pt x="430" y="1317"/>
                  </a:moveTo>
                  <a:lnTo>
                    <a:pt x="430" y="1346"/>
                  </a:lnTo>
                  <a:lnTo>
                    <a:pt x="432" y="1346"/>
                  </a:lnTo>
                  <a:cubicBezTo>
                    <a:pt x="431" y="1337"/>
                    <a:pt x="430" y="1328"/>
                    <a:pt x="430" y="1317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72" y="173"/>
                    <a:pt x="287" y="402"/>
                    <a:pt x="372" y="630"/>
                  </a:cubicBezTo>
                  <a:cubicBezTo>
                    <a:pt x="401" y="745"/>
                    <a:pt x="430" y="859"/>
                    <a:pt x="458" y="974"/>
                  </a:cubicBezTo>
                  <a:cubicBezTo>
                    <a:pt x="458" y="1088"/>
                    <a:pt x="458" y="1231"/>
                    <a:pt x="458" y="1346"/>
                  </a:cubicBezTo>
                  <a:lnTo>
                    <a:pt x="432" y="1346"/>
                  </a:lnTo>
                  <a:cubicBezTo>
                    <a:pt x="443" y="1410"/>
                    <a:pt x="494" y="1435"/>
                    <a:pt x="544" y="1460"/>
                  </a:cubicBezTo>
                  <a:cubicBezTo>
                    <a:pt x="601" y="1460"/>
                    <a:pt x="659" y="1403"/>
                    <a:pt x="659" y="1346"/>
                  </a:cubicBezTo>
                  <a:cubicBezTo>
                    <a:pt x="659" y="1203"/>
                    <a:pt x="630" y="1060"/>
                    <a:pt x="601" y="945"/>
                  </a:cubicBezTo>
                  <a:cubicBezTo>
                    <a:pt x="573" y="802"/>
                    <a:pt x="544" y="688"/>
                    <a:pt x="487" y="573"/>
                  </a:cubicBezTo>
                  <a:cubicBezTo>
                    <a:pt x="372" y="344"/>
                    <a:pt x="201" y="144"/>
                    <a:pt x="0" y="1"/>
                  </a:cubicBezTo>
                  <a:close/>
                </a:path>
              </a:pathLst>
            </a:custGeom>
            <a:solidFill>
              <a:srgbClr val="8C5E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11"/>
            <p:cNvSpPr/>
            <p:nvPr/>
          </p:nvSpPr>
          <p:spPr>
            <a:xfrm>
              <a:off x="3329294" y="1922960"/>
              <a:ext cx="291581" cy="52913"/>
            </a:xfrm>
            <a:custGeom>
              <a:rect b="b" l="l" r="r" t="t"/>
              <a:pathLst>
                <a:path extrusionOk="0" h="613" w="3378">
                  <a:moveTo>
                    <a:pt x="1" y="0"/>
                  </a:moveTo>
                  <a:lnTo>
                    <a:pt x="1" y="0"/>
                  </a:lnTo>
                  <a:cubicBezTo>
                    <a:pt x="459" y="344"/>
                    <a:pt x="1003" y="544"/>
                    <a:pt x="1575" y="573"/>
                  </a:cubicBezTo>
                  <a:cubicBezTo>
                    <a:pt x="1819" y="599"/>
                    <a:pt x="2070" y="613"/>
                    <a:pt x="2323" y="613"/>
                  </a:cubicBezTo>
                  <a:cubicBezTo>
                    <a:pt x="2633" y="613"/>
                    <a:pt x="2948" y="591"/>
                    <a:pt x="3264" y="544"/>
                  </a:cubicBezTo>
                  <a:cubicBezTo>
                    <a:pt x="3321" y="516"/>
                    <a:pt x="3378" y="458"/>
                    <a:pt x="3349" y="401"/>
                  </a:cubicBezTo>
                  <a:cubicBezTo>
                    <a:pt x="3349" y="344"/>
                    <a:pt x="3292" y="315"/>
                    <a:pt x="3206" y="315"/>
                  </a:cubicBezTo>
                  <a:cubicBezTo>
                    <a:pt x="2780" y="410"/>
                    <a:pt x="2313" y="466"/>
                    <a:pt x="1857" y="466"/>
                  </a:cubicBezTo>
                  <a:cubicBezTo>
                    <a:pt x="1762" y="466"/>
                    <a:pt x="1668" y="463"/>
                    <a:pt x="1575" y="458"/>
                  </a:cubicBezTo>
                  <a:cubicBezTo>
                    <a:pt x="1031" y="458"/>
                    <a:pt x="487" y="28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11"/>
            <p:cNvSpPr/>
            <p:nvPr/>
          </p:nvSpPr>
          <p:spPr>
            <a:xfrm>
              <a:off x="3398521" y="1774753"/>
              <a:ext cx="513934" cy="835035"/>
            </a:xfrm>
            <a:custGeom>
              <a:rect b="b" l="l" r="r" t="t"/>
              <a:pathLst>
                <a:path extrusionOk="0" h="9674" w="5954">
                  <a:moveTo>
                    <a:pt x="0" y="0"/>
                  </a:moveTo>
                  <a:lnTo>
                    <a:pt x="0" y="0"/>
                  </a:lnTo>
                  <a:cubicBezTo>
                    <a:pt x="773" y="544"/>
                    <a:pt x="1488" y="1202"/>
                    <a:pt x="2118" y="1918"/>
                  </a:cubicBezTo>
                  <a:cubicBezTo>
                    <a:pt x="2404" y="2290"/>
                    <a:pt x="2690" y="2662"/>
                    <a:pt x="2977" y="3063"/>
                  </a:cubicBezTo>
                  <a:cubicBezTo>
                    <a:pt x="3206" y="3463"/>
                    <a:pt x="3492" y="3864"/>
                    <a:pt x="3692" y="4293"/>
                  </a:cubicBezTo>
                  <a:cubicBezTo>
                    <a:pt x="4121" y="5123"/>
                    <a:pt x="4465" y="6010"/>
                    <a:pt x="4722" y="6926"/>
                  </a:cubicBezTo>
                  <a:cubicBezTo>
                    <a:pt x="4980" y="7813"/>
                    <a:pt x="5123" y="8729"/>
                    <a:pt x="5209" y="9674"/>
                  </a:cubicBezTo>
                  <a:lnTo>
                    <a:pt x="5953" y="9616"/>
                  </a:lnTo>
                  <a:cubicBezTo>
                    <a:pt x="5839" y="8643"/>
                    <a:pt x="5610" y="7670"/>
                    <a:pt x="5266" y="6754"/>
                  </a:cubicBezTo>
                  <a:cubicBezTo>
                    <a:pt x="4780" y="5352"/>
                    <a:pt x="4093" y="4064"/>
                    <a:pt x="3206" y="2891"/>
                  </a:cubicBezTo>
                  <a:cubicBezTo>
                    <a:pt x="2891" y="2519"/>
                    <a:pt x="2576" y="2147"/>
                    <a:pt x="2233" y="1803"/>
                  </a:cubicBezTo>
                  <a:cubicBezTo>
                    <a:pt x="1574" y="1116"/>
                    <a:pt x="830" y="51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11"/>
            <p:cNvSpPr/>
            <p:nvPr/>
          </p:nvSpPr>
          <p:spPr>
            <a:xfrm>
              <a:off x="3549230" y="1793829"/>
              <a:ext cx="32196" cy="28571"/>
            </a:xfrm>
            <a:custGeom>
              <a:rect b="b" l="l" r="r" t="t"/>
              <a:pathLst>
                <a:path extrusionOk="0" h="331" w="373">
                  <a:moveTo>
                    <a:pt x="333" y="1"/>
                  </a:moveTo>
                  <a:cubicBezTo>
                    <a:pt x="304" y="1"/>
                    <a:pt x="214" y="52"/>
                    <a:pt x="143" y="123"/>
                  </a:cubicBezTo>
                  <a:cubicBezTo>
                    <a:pt x="57" y="209"/>
                    <a:pt x="0" y="294"/>
                    <a:pt x="29" y="323"/>
                  </a:cubicBezTo>
                  <a:cubicBezTo>
                    <a:pt x="34" y="328"/>
                    <a:pt x="41" y="331"/>
                    <a:pt x="49" y="331"/>
                  </a:cubicBezTo>
                  <a:cubicBezTo>
                    <a:pt x="88" y="331"/>
                    <a:pt x="158" y="279"/>
                    <a:pt x="229" y="209"/>
                  </a:cubicBezTo>
                  <a:cubicBezTo>
                    <a:pt x="315" y="123"/>
                    <a:pt x="372" y="8"/>
                    <a:pt x="343" y="8"/>
                  </a:cubicBezTo>
                  <a:cubicBezTo>
                    <a:pt x="343" y="3"/>
                    <a:pt x="340" y="1"/>
                    <a:pt x="3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11"/>
            <p:cNvSpPr/>
            <p:nvPr/>
          </p:nvSpPr>
          <p:spPr>
            <a:xfrm>
              <a:off x="3541807" y="1762151"/>
              <a:ext cx="37117" cy="21061"/>
            </a:xfrm>
            <a:custGeom>
              <a:rect b="b" l="l" r="r" t="t"/>
              <a:pathLst>
                <a:path extrusionOk="0" h="244" w="430">
                  <a:moveTo>
                    <a:pt x="56" y="1"/>
                  </a:moveTo>
                  <a:cubicBezTo>
                    <a:pt x="30" y="1"/>
                    <a:pt x="11" y="10"/>
                    <a:pt x="0" y="32"/>
                  </a:cubicBezTo>
                  <a:cubicBezTo>
                    <a:pt x="0" y="60"/>
                    <a:pt x="86" y="118"/>
                    <a:pt x="172" y="175"/>
                  </a:cubicBezTo>
                  <a:cubicBezTo>
                    <a:pt x="256" y="217"/>
                    <a:pt x="339" y="243"/>
                    <a:pt x="390" y="243"/>
                  </a:cubicBezTo>
                  <a:cubicBezTo>
                    <a:pt x="408" y="243"/>
                    <a:pt x="422" y="240"/>
                    <a:pt x="429" y="232"/>
                  </a:cubicBezTo>
                  <a:cubicBezTo>
                    <a:pt x="429" y="204"/>
                    <a:pt x="344" y="118"/>
                    <a:pt x="229" y="60"/>
                  </a:cubicBezTo>
                  <a:cubicBezTo>
                    <a:pt x="158" y="25"/>
                    <a:pt x="99" y="1"/>
                    <a:pt x="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11"/>
            <p:cNvSpPr/>
            <p:nvPr/>
          </p:nvSpPr>
          <p:spPr>
            <a:xfrm>
              <a:off x="3536800" y="1779673"/>
              <a:ext cx="39620" cy="9927"/>
            </a:xfrm>
            <a:custGeom>
              <a:rect b="b" l="l" r="r" t="t"/>
              <a:pathLst>
                <a:path extrusionOk="0" h="115" w="459">
                  <a:moveTo>
                    <a:pt x="230" y="1"/>
                  </a:moveTo>
                  <a:cubicBezTo>
                    <a:pt x="115" y="1"/>
                    <a:pt x="1" y="1"/>
                    <a:pt x="1" y="58"/>
                  </a:cubicBezTo>
                  <a:cubicBezTo>
                    <a:pt x="1" y="86"/>
                    <a:pt x="87" y="115"/>
                    <a:pt x="230" y="115"/>
                  </a:cubicBezTo>
                  <a:cubicBezTo>
                    <a:pt x="344" y="115"/>
                    <a:pt x="459" y="115"/>
                    <a:pt x="459" y="86"/>
                  </a:cubicBezTo>
                  <a:cubicBezTo>
                    <a:pt x="459" y="29"/>
                    <a:pt x="373" y="1"/>
                    <a:pt x="2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11"/>
            <p:cNvSpPr/>
            <p:nvPr/>
          </p:nvSpPr>
          <p:spPr>
            <a:xfrm>
              <a:off x="3539304" y="1790204"/>
              <a:ext cx="39620" cy="15882"/>
            </a:xfrm>
            <a:custGeom>
              <a:rect b="b" l="l" r="r" t="t"/>
              <a:pathLst>
                <a:path extrusionOk="0" h="184" w="459">
                  <a:moveTo>
                    <a:pt x="358" y="0"/>
                  </a:moveTo>
                  <a:cubicBezTo>
                    <a:pt x="315" y="0"/>
                    <a:pt x="258" y="7"/>
                    <a:pt x="201" y="22"/>
                  </a:cubicBezTo>
                  <a:cubicBezTo>
                    <a:pt x="86" y="79"/>
                    <a:pt x="1" y="136"/>
                    <a:pt x="1" y="165"/>
                  </a:cubicBezTo>
                  <a:cubicBezTo>
                    <a:pt x="12" y="177"/>
                    <a:pt x="34" y="184"/>
                    <a:pt x="66" y="184"/>
                  </a:cubicBezTo>
                  <a:cubicBezTo>
                    <a:pt x="110" y="184"/>
                    <a:pt x="174" y="170"/>
                    <a:pt x="258" y="136"/>
                  </a:cubicBezTo>
                  <a:cubicBezTo>
                    <a:pt x="373" y="107"/>
                    <a:pt x="458" y="50"/>
                    <a:pt x="430" y="22"/>
                  </a:cubicBezTo>
                  <a:cubicBezTo>
                    <a:pt x="430" y="7"/>
                    <a:pt x="401" y="0"/>
                    <a:pt x="3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11"/>
            <p:cNvSpPr/>
            <p:nvPr/>
          </p:nvSpPr>
          <p:spPr>
            <a:xfrm>
              <a:off x="3566493" y="1796937"/>
              <a:ext cx="19853" cy="37203"/>
            </a:xfrm>
            <a:custGeom>
              <a:rect b="b" l="l" r="r" t="t"/>
              <a:pathLst>
                <a:path extrusionOk="0" h="431" w="230">
                  <a:moveTo>
                    <a:pt x="201" y="1"/>
                  </a:moveTo>
                  <a:cubicBezTo>
                    <a:pt x="172" y="1"/>
                    <a:pt x="115" y="87"/>
                    <a:pt x="58" y="201"/>
                  </a:cubicBezTo>
                  <a:cubicBezTo>
                    <a:pt x="0" y="316"/>
                    <a:pt x="0" y="430"/>
                    <a:pt x="29" y="430"/>
                  </a:cubicBezTo>
                  <a:cubicBezTo>
                    <a:pt x="58" y="430"/>
                    <a:pt x="115" y="344"/>
                    <a:pt x="172" y="230"/>
                  </a:cubicBezTo>
                  <a:cubicBezTo>
                    <a:pt x="201" y="115"/>
                    <a:pt x="229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11"/>
            <p:cNvSpPr/>
            <p:nvPr/>
          </p:nvSpPr>
          <p:spPr>
            <a:xfrm>
              <a:off x="3583757" y="1796937"/>
              <a:ext cx="10013" cy="42123"/>
            </a:xfrm>
            <a:custGeom>
              <a:rect b="b" l="l" r="r" t="t"/>
              <a:pathLst>
                <a:path extrusionOk="0" h="488" w="116">
                  <a:moveTo>
                    <a:pt x="58" y="1"/>
                  </a:moveTo>
                  <a:cubicBezTo>
                    <a:pt x="29" y="1"/>
                    <a:pt x="1" y="115"/>
                    <a:pt x="1" y="258"/>
                  </a:cubicBezTo>
                  <a:cubicBezTo>
                    <a:pt x="1" y="373"/>
                    <a:pt x="29" y="487"/>
                    <a:pt x="58" y="487"/>
                  </a:cubicBezTo>
                  <a:cubicBezTo>
                    <a:pt x="87" y="487"/>
                    <a:pt x="115" y="373"/>
                    <a:pt x="115" y="230"/>
                  </a:cubicBezTo>
                  <a:cubicBezTo>
                    <a:pt x="115" y="115"/>
                    <a:pt x="87" y="1"/>
                    <a:pt x="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11"/>
            <p:cNvSpPr/>
            <p:nvPr/>
          </p:nvSpPr>
          <p:spPr>
            <a:xfrm>
              <a:off x="3591180" y="1794520"/>
              <a:ext cx="22356" cy="37634"/>
            </a:xfrm>
            <a:custGeom>
              <a:rect b="b" l="l" r="r" t="t"/>
              <a:pathLst>
                <a:path extrusionOk="0" h="436" w="259">
                  <a:moveTo>
                    <a:pt x="29" y="0"/>
                  </a:moveTo>
                  <a:cubicBezTo>
                    <a:pt x="1" y="29"/>
                    <a:pt x="29" y="143"/>
                    <a:pt x="58" y="258"/>
                  </a:cubicBezTo>
                  <a:cubicBezTo>
                    <a:pt x="108" y="357"/>
                    <a:pt x="179" y="435"/>
                    <a:pt x="215" y="435"/>
                  </a:cubicBezTo>
                  <a:cubicBezTo>
                    <a:pt x="221" y="435"/>
                    <a:pt x="226" y="433"/>
                    <a:pt x="230" y="430"/>
                  </a:cubicBezTo>
                  <a:cubicBezTo>
                    <a:pt x="258" y="430"/>
                    <a:pt x="230" y="315"/>
                    <a:pt x="172" y="201"/>
                  </a:cubicBezTo>
                  <a:cubicBezTo>
                    <a:pt x="115" y="86"/>
                    <a:pt x="58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11"/>
            <p:cNvSpPr/>
            <p:nvPr/>
          </p:nvSpPr>
          <p:spPr>
            <a:xfrm>
              <a:off x="3593683" y="1793829"/>
              <a:ext cx="34613" cy="26154"/>
            </a:xfrm>
            <a:custGeom>
              <a:rect b="b" l="l" r="r" t="t"/>
              <a:pathLst>
                <a:path extrusionOk="0" h="303" w="401">
                  <a:moveTo>
                    <a:pt x="50" y="1"/>
                  </a:moveTo>
                  <a:cubicBezTo>
                    <a:pt x="41" y="1"/>
                    <a:pt x="34" y="3"/>
                    <a:pt x="29" y="8"/>
                  </a:cubicBezTo>
                  <a:cubicBezTo>
                    <a:pt x="0" y="8"/>
                    <a:pt x="57" y="123"/>
                    <a:pt x="172" y="209"/>
                  </a:cubicBezTo>
                  <a:cubicBezTo>
                    <a:pt x="242" y="255"/>
                    <a:pt x="331" y="302"/>
                    <a:pt x="362" y="302"/>
                  </a:cubicBezTo>
                  <a:cubicBezTo>
                    <a:pt x="368" y="302"/>
                    <a:pt x="372" y="300"/>
                    <a:pt x="372" y="294"/>
                  </a:cubicBezTo>
                  <a:cubicBezTo>
                    <a:pt x="401" y="266"/>
                    <a:pt x="344" y="209"/>
                    <a:pt x="229" y="94"/>
                  </a:cubicBezTo>
                  <a:cubicBezTo>
                    <a:pt x="159" y="47"/>
                    <a:pt x="89" y="1"/>
                    <a:pt x="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11"/>
            <p:cNvSpPr/>
            <p:nvPr/>
          </p:nvSpPr>
          <p:spPr>
            <a:xfrm>
              <a:off x="3598603" y="1788305"/>
              <a:ext cx="37117" cy="15537"/>
            </a:xfrm>
            <a:custGeom>
              <a:rect b="b" l="l" r="r" t="t"/>
              <a:pathLst>
                <a:path extrusionOk="0" h="180" w="430">
                  <a:moveTo>
                    <a:pt x="72" y="1"/>
                  </a:moveTo>
                  <a:cubicBezTo>
                    <a:pt x="29" y="1"/>
                    <a:pt x="0" y="15"/>
                    <a:pt x="0" y="44"/>
                  </a:cubicBezTo>
                  <a:cubicBezTo>
                    <a:pt x="0" y="72"/>
                    <a:pt x="86" y="129"/>
                    <a:pt x="201" y="158"/>
                  </a:cubicBezTo>
                  <a:cubicBezTo>
                    <a:pt x="258" y="172"/>
                    <a:pt x="315" y="180"/>
                    <a:pt x="358" y="180"/>
                  </a:cubicBezTo>
                  <a:cubicBezTo>
                    <a:pt x="401" y="180"/>
                    <a:pt x="430" y="172"/>
                    <a:pt x="430" y="158"/>
                  </a:cubicBezTo>
                  <a:cubicBezTo>
                    <a:pt x="430" y="101"/>
                    <a:pt x="344" y="72"/>
                    <a:pt x="229" y="44"/>
                  </a:cubicBezTo>
                  <a:cubicBezTo>
                    <a:pt x="172" y="15"/>
                    <a:pt x="115" y="1"/>
                    <a:pt x="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11"/>
            <p:cNvSpPr/>
            <p:nvPr/>
          </p:nvSpPr>
          <p:spPr>
            <a:xfrm>
              <a:off x="3598603" y="1777170"/>
              <a:ext cx="39620" cy="11049"/>
            </a:xfrm>
            <a:custGeom>
              <a:rect b="b" l="l" r="r" t="t"/>
              <a:pathLst>
                <a:path extrusionOk="0" h="128" w="459">
                  <a:moveTo>
                    <a:pt x="229" y="1"/>
                  </a:moveTo>
                  <a:cubicBezTo>
                    <a:pt x="86" y="1"/>
                    <a:pt x="0" y="58"/>
                    <a:pt x="0" y="87"/>
                  </a:cubicBezTo>
                  <a:cubicBezTo>
                    <a:pt x="0" y="107"/>
                    <a:pt x="58" y="127"/>
                    <a:pt x="132" y="127"/>
                  </a:cubicBezTo>
                  <a:cubicBezTo>
                    <a:pt x="162" y="127"/>
                    <a:pt x="196" y="124"/>
                    <a:pt x="229" y="115"/>
                  </a:cubicBezTo>
                  <a:cubicBezTo>
                    <a:pt x="344" y="115"/>
                    <a:pt x="458" y="58"/>
                    <a:pt x="458" y="30"/>
                  </a:cubicBezTo>
                  <a:cubicBezTo>
                    <a:pt x="458" y="1"/>
                    <a:pt x="344" y="1"/>
                    <a:pt x="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11"/>
            <p:cNvSpPr/>
            <p:nvPr/>
          </p:nvSpPr>
          <p:spPr>
            <a:xfrm>
              <a:off x="3596100" y="1758957"/>
              <a:ext cx="37203" cy="24169"/>
            </a:xfrm>
            <a:custGeom>
              <a:rect b="b" l="l" r="r" t="t"/>
              <a:pathLst>
                <a:path extrusionOk="0" h="280" w="431">
                  <a:moveTo>
                    <a:pt x="370" y="1"/>
                  </a:moveTo>
                  <a:cubicBezTo>
                    <a:pt x="328" y="1"/>
                    <a:pt x="258" y="33"/>
                    <a:pt x="173" y="97"/>
                  </a:cubicBezTo>
                  <a:cubicBezTo>
                    <a:pt x="58" y="155"/>
                    <a:pt x="1" y="241"/>
                    <a:pt x="1" y="269"/>
                  </a:cubicBezTo>
                  <a:cubicBezTo>
                    <a:pt x="8" y="276"/>
                    <a:pt x="19" y="280"/>
                    <a:pt x="33" y="280"/>
                  </a:cubicBezTo>
                  <a:cubicBezTo>
                    <a:pt x="74" y="280"/>
                    <a:pt x="144" y="248"/>
                    <a:pt x="230" y="183"/>
                  </a:cubicBezTo>
                  <a:cubicBezTo>
                    <a:pt x="344" y="126"/>
                    <a:pt x="430" y="40"/>
                    <a:pt x="401" y="12"/>
                  </a:cubicBezTo>
                  <a:cubicBezTo>
                    <a:pt x="394" y="4"/>
                    <a:pt x="384" y="1"/>
                    <a:pt x="3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11"/>
            <p:cNvSpPr/>
            <p:nvPr/>
          </p:nvSpPr>
          <p:spPr>
            <a:xfrm>
              <a:off x="3591180" y="1744629"/>
              <a:ext cx="27276" cy="33319"/>
            </a:xfrm>
            <a:custGeom>
              <a:rect b="b" l="l" r="r" t="t"/>
              <a:pathLst>
                <a:path extrusionOk="0" h="386" w="316">
                  <a:moveTo>
                    <a:pt x="282" y="0"/>
                  </a:moveTo>
                  <a:cubicBezTo>
                    <a:pt x="264" y="0"/>
                    <a:pt x="190" y="78"/>
                    <a:pt x="115" y="178"/>
                  </a:cubicBezTo>
                  <a:cubicBezTo>
                    <a:pt x="29" y="263"/>
                    <a:pt x="1" y="378"/>
                    <a:pt x="29" y="378"/>
                  </a:cubicBezTo>
                  <a:cubicBezTo>
                    <a:pt x="34" y="383"/>
                    <a:pt x="41" y="385"/>
                    <a:pt x="49" y="385"/>
                  </a:cubicBezTo>
                  <a:cubicBezTo>
                    <a:pt x="86" y="385"/>
                    <a:pt x="153" y="330"/>
                    <a:pt x="201" y="235"/>
                  </a:cubicBezTo>
                  <a:cubicBezTo>
                    <a:pt x="287" y="120"/>
                    <a:pt x="315" y="34"/>
                    <a:pt x="287" y="6"/>
                  </a:cubicBezTo>
                  <a:cubicBezTo>
                    <a:pt x="287" y="2"/>
                    <a:pt x="285" y="0"/>
                    <a:pt x="2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11"/>
            <p:cNvSpPr/>
            <p:nvPr/>
          </p:nvSpPr>
          <p:spPr>
            <a:xfrm>
              <a:off x="3586260" y="1737292"/>
              <a:ext cx="12430" cy="39965"/>
            </a:xfrm>
            <a:custGeom>
              <a:rect b="b" l="l" r="r" t="t"/>
              <a:pathLst>
                <a:path extrusionOk="0" h="463" w="144">
                  <a:moveTo>
                    <a:pt x="133" y="1"/>
                  </a:moveTo>
                  <a:cubicBezTo>
                    <a:pt x="103" y="1"/>
                    <a:pt x="55" y="103"/>
                    <a:pt x="29" y="205"/>
                  </a:cubicBezTo>
                  <a:cubicBezTo>
                    <a:pt x="0" y="348"/>
                    <a:pt x="0" y="434"/>
                    <a:pt x="29" y="463"/>
                  </a:cubicBezTo>
                  <a:cubicBezTo>
                    <a:pt x="58" y="463"/>
                    <a:pt x="115" y="348"/>
                    <a:pt x="143" y="234"/>
                  </a:cubicBezTo>
                  <a:cubicBezTo>
                    <a:pt x="143" y="119"/>
                    <a:pt x="143" y="5"/>
                    <a:pt x="143" y="5"/>
                  </a:cubicBezTo>
                  <a:cubicBezTo>
                    <a:pt x="140" y="2"/>
                    <a:pt x="137" y="1"/>
                    <a:pt x="1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11"/>
            <p:cNvSpPr/>
            <p:nvPr/>
          </p:nvSpPr>
          <p:spPr>
            <a:xfrm>
              <a:off x="3573917" y="1737723"/>
              <a:ext cx="14847" cy="39533"/>
            </a:xfrm>
            <a:custGeom>
              <a:rect b="b" l="l" r="r" t="t"/>
              <a:pathLst>
                <a:path extrusionOk="0" h="458" w="172">
                  <a:moveTo>
                    <a:pt x="29" y="0"/>
                  </a:moveTo>
                  <a:cubicBezTo>
                    <a:pt x="0" y="0"/>
                    <a:pt x="0" y="114"/>
                    <a:pt x="29" y="229"/>
                  </a:cubicBezTo>
                  <a:cubicBezTo>
                    <a:pt x="57" y="372"/>
                    <a:pt x="86" y="458"/>
                    <a:pt x="143" y="458"/>
                  </a:cubicBezTo>
                  <a:cubicBezTo>
                    <a:pt x="172" y="429"/>
                    <a:pt x="172" y="343"/>
                    <a:pt x="143" y="200"/>
                  </a:cubicBezTo>
                  <a:cubicBezTo>
                    <a:pt x="86" y="86"/>
                    <a:pt x="57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11"/>
            <p:cNvSpPr/>
            <p:nvPr/>
          </p:nvSpPr>
          <p:spPr>
            <a:xfrm>
              <a:off x="3554150" y="1745060"/>
              <a:ext cx="29693" cy="32887"/>
            </a:xfrm>
            <a:custGeom>
              <a:rect b="b" l="l" r="r" t="t"/>
              <a:pathLst>
                <a:path extrusionOk="0" h="381" w="344">
                  <a:moveTo>
                    <a:pt x="29" y="1"/>
                  </a:moveTo>
                  <a:cubicBezTo>
                    <a:pt x="0" y="29"/>
                    <a:pt x="58" y="115"/>
                    <a:pt x="115" y="230"/>
                  </a:cubicBezTo>
                  <a:cubicBezTo>
                    <a:pt x="186" y="325"/>
                    <a:pt x="257" y="380"/>
                    <a:pt x="296" y="380"/>
                  </a:cubicBezTo>
                  <a:cubicBezTo>
                    <a:pt x="304" y="380"/>
                    <a:pt x="310" y="378"/>
                    <a:pt x="315" y="373"/>
                  </a:cubicBezTo>
                  <a:cubicBezTo>
                    <a:pt x="344" y="373"/>
                    <a:pt x="315" y="258"/>
                    <a:pt x="229" y="173"/>
                  </a:cubicBezTo>
                  <a:cubicBezTo>
                    <a:pt x="143" y="58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11"/>
            <p:cNvSpPr/>
            <p:nvPr/>
          </p:nvSpPr>
          <p:spPr>
            <a:xfrm>
              <a:off x="3546727" y="1751879"/>
              <a:ext cx="34700" cy="28485"/>
            </a:xfrm>
            <a:custGeom>
              <a:rect b="b" l="l" r="r" t="t"/>
              <a:pathLst>
                <a:path extrusionOk="0" h="330" w="402">
                  <a:moveTo>
                    <a:pt x="49" y="0"/>
                  </a:moveTo>
                  <a:cubicBezTo>
                    <a:pt x="41" y="0"/>
                    <a:pt x="34" y="3"/>
                    <a:pt x="29" y="8"/>
                  </a:cubicBezTo>
                  <a:cubicBezTo>
                    <a:pt x="0" y="36"/>
                    <a:pt x="58" y="122"/>
                    <a:pt x="172" y="208"/>
                  </a:cubicBezTo>
                  <a:cubicBezTo>
                    <a:pt x="243" y="279"/>
                    <a:pt x="313" y="330"/>
                    <a:pt x="352" y="330"/>
                  </a:cubicBezTo>
                  <a:cubicBezTo>
                    <a:pt x="361" y="330"/>
                    <a:pt x="367" y="328"/>
                    <a:pt x="372" y="323"/>
                  </a:cubicBezTo>
                  <a:cubicBezTo>
                    <a:pt x="401" y="294"/>
                    <a:pt x="344" y="208"/>
                    <a:pt x="258" y="122"/>
                  </a:cubicBezTo>
                  <a:cubicBezTo>
                    <a:pt x="164" y="52"/>
                    <a:pt x="89" y="0"/>
                    <a:pt x="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11"/>
            <p:cNvSpPr/>
            <p:nvPr/>
          </p:nvSpPr>
          <p:spPr>
            <a:xfrm>
              <a:off x="3539304" y="1768193"/>
              <a:ext cx="39620" cy="17781"/>
            </a:xfrm>
            <a:custGeom>
              <a:rect b="b" l="l" r="r" t="t"/>
              <a:pathLst>
                <a:path extrusionOk="0" h="206" w="459">
                  <a:moveTo>
                    <a:pt x="51" y="0"/>
                  </a:moveTo>
                  <a:cubicBezTo>
                    <a:pt x="20" y="0"/>
                    <a:pt x="1" y="7"/>
                    <a:pt x="1" y="19"/>
                  </a:cubicBezTo>
                  <a:cubicBezTo>
                    <a:pt x="1" y="48"/>
                    <a:pt x="86" y="134"/>
                    <a:pt x="201" y="162"/>
                  </a:cubicBezTo>
                  <a:cubicBezTo>
                    <a:pt x="258" y="191"/>
                    <a:pt x="315" y="205"/>
                    <a:pt x="358" y="205"/>
                  </a:cubicBezTo>
                  <a:cubicBezTo>
                    <a:pt x="401" y="205"/>
                    <a:pt x="430" y="191"/>
                    <a:pt x="430" y="162"/>
                  </a:cubicBezTo>
                  <a:cubicBezTo>
                    <a:pt x="458" y="134"/>
                    <a:pt x="373" y="76"/>
                    <a:pt x="230" y="48"/>
                  </a:cubicBezTo>
                  <a:cubicBezTo>
                    <a:pt x="162" y="14"/>
                    <a:pt x="95" y="0"/>
                    <a:pt x="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11"/>
            <p:cNvSpPr/>
            <p:nvPr/>
          </p:nvSpPr>
          <p:spPr>
            <a:xfrm>
              <a:off x="3536800" y="1784593"/>
              <a:ext cx="39620" cy="11049"/>
            </a:xfrm>
            <a:custGeom>
              <a:rect b="b" l="l" r="r" t="t"/>
              <a:pathLst>
                <a:path extrusionOk="0" h="128" w="459">
                  <a:moveTo>
                    <a:pt x="230" y="1"/>
                  </a:moveTo>
                  <a:cubicBezTo>
                    <a:pt x="115" y="29"/>
                    <a:pt x="1" y="58"/>
                    <a:pt x="1" y="87"/>
                  </a:cubicBezTo>
                  <a:cubicBezTo>
                    <a:pt x="1" y="107"/>
                    <a:pt x="58" y="127"/>
                    <a:pt x="132" y="127"/>
                  </a:cubicBezTo>
                  <a:cubicBezTo>
                    <a:pt x="163" y="127"/>
                    <a:pt x="196" y="124"/>
                    <a:pt x="230" y="115"/>
                  </a:cubicBezTo>
                  <a:cubicBezTo>
                    <a:pt x="373" y="115"/>
                    <a:pt x="459" y="87"/>
                    <a:pt x="459" y="29"/>
                  </a:cubicBezTo>
                  <a:cubicBezTo>
                    <a:pt x="459" y="1"/>
                    <a:pt x="344" y="1"/>
                    <a:pt x="2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11"/>
            <p:cNvSpPr/>
            <p:nvPr/>
          </p:nvSpPr>
          <p:spPr>
            <a:xfrm>
              <a:off x="3541807" y="1791067"/>
              <a:ext cx="37117" cy="21752"/>
            </a:xfrm>
            <a:custGeom>
              <a:rect b="b" l="l" r="r" t="t"/>
              <a:pathLst>
                <a:path extrusionOk="0" h="252" w="430">
                  <a:moveTo>
                    <a:pt x="395" y="0"/>
                  </a:moveTo>
                  <a:cubicBezTo>
                    <a:pt x="353" y="0"/>
                    <a:pt x="284" y="27"/>
                    <a:pt x="201" y="69"/>
                  </a:cubicBezTo>
                  <a:cubicBezTo>
                    <a:pt x="86" y="155"/>
                    <a:pt x="0" y="212"/>
                    <a:pt x="29" y="241"/>
                  </a:cubicBezTo>
                  <a:cubicBezTo>
                    <a:pt x="29" y="248"/>
                    <a:pt x="37" y="252"/>
                    <a:pt x="51" y="252"/>
                  </a:cubicBezTo>
                  <a:cubicBezTo>
                    <a:pt x="90" y="252"/>
                    <a:pt x="174" y="225"/>
                    <a:pt x="258" y="183"/>
                  </a:cubicBezTo>
                  <a:cubicBezTo>
                    <a:pt x="372" y="126"/>
                    <a:pt x="429" y="40"/>
                    <a:pt x="429" y="12"/>
                  </a:cubicBezTo>
                  <a:cubicBezTo>
                    <a:pt x="422" y="4"/>
                    <a:pt x="410" y="0"/>
                    <a:pt x="3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11"/>
            <p:cNvSpPr/>
            <p:nvPr/>
          </p:nvSpPr>
          <p:spPr>
            <a:xfrm>
              <a:off x="3554150" y="1796332"/>
              <a:ext cx="29693" cy="32801"/>
            </a:xfrm>
            <a:custGeom>
              <a:rect b="b" l="l" r="r" t="t"/>
              <a:pathLst>
                <a:path extrusionOk="0" h="380" w="344">
                  <a:moveTo>
                    <a:pt x="296" y="1"/>
                  </a:moveTo>
                  <a:cubicBezTo>
                    <a:pt x="257" y="1"/>
                    <a:pt x="186" y="56"/>
                    <a:pt x="115" y="151"/>
                  </a:cubicBezTo>
                  <a:cubicBezTo>
                    <a:pt x="58" y="237"/>
                    <a:pt x="0" y="351"/>
                    <a:pt x="29" y="380"/>
                  </a:cubicBezTo>
                  <a:cubicBezTo>
                    <a:pt x="58" y="380"/>
                    <a:pt x="143" y="323"/>
                    <a:pt x="229" y="208"/>
                  </a:cubicBezTo>
                  <a:cubicBezTo>
                    <a:pt x="286" y="122"/>
                    <a:pt x="344" y="8"/>
                    <a:pt x="315" y="8"/>
                  </a:cubicBezTo>
                  <a:cubicBezTo>
                    <a:pt x="310" y="3"/>
                    <a:pt x="304" y="1"/>
                    <a:pt x="2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11"/>
            <p:cNvSpPr/>
            <p:nvPr/>
          </p:nvSpPr>
          <p:spPr>
            <a:xfrm>
              <a:off x="3573917" y="1796937"/>
              <a:ext cx="14847" cy="39620"/>
            </a:xfrm>
            <a:custGeom>
              <a:rect b="b" l="l" r="r" t="t"/>
              <a:pathLst>
                <a:path extrusionOk="0" h="459" w="172">
                  <a:moveTo>
                    <a:pt x="143" y="1"/>
                  </a:moveTo>
                  <a:cubicBezTo>
                    <a:pt x="115" y="1"/>
                    <a:pt x="57" y="87"/>
                    <a:pt x="29" y="230"/>
                  </a:cubicBezTo>
                  <a:cubicBezTo>
                    <a:pt x="0" y="344"/>
                    <a:pt x="0" y="459"/>
                    <a:pt x="29" y="459"/>
                  </a:cubicBezTo>
                  <a:cubicBezTo>
                    <a:pt x="57" y="459"/>
                    <a:pt x="115" y="373"/>
                    <a:pt x="143" y="258"/>
                  </a:cubicBezTo>
                  <a:cubicBezTo>
                    <a:pt x="172" y="115"/>
                    <a:pt x="172" y="29"/>
                    <a:pt x="1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11"/>
            <p:cNvSpPr/>
            <p:nvPr/>
          </p:nvSpPr>
          <p:spPr>
            <a:xfrm>
              <a:off x="3586260" y="1796937"/>
              <a:ext cx="14933" cy="39620"/>
            </a:xfrm>
            <a:custGeom>
              <a:rect b="b" l="l" r="r" t="t"/>
              <a:pathLst>
                <a:path extrusionOk="0" h="459" w="173">
                  <a:moveTo>
                    <a:pt x="29" y="1"/>
                  </a:moveTo>
                  <a:cubicBezTo>
                    <a:pt x="0" y="29"/>
                    <a:pt x="0" y="115"/>
                    <a:pt x="29" y="258"/>
                  </a:cubicBezTo>
                  <a:cubicBezTo>
                    <a:pt x="86" y="373"/>
                    <a:pt x="115" y="459"/>
                    <a:pt x="143" y="459"/>
                  </a:cubicBezTo>
                  <a:cubicBezTo>
                    <a:pt x="172" y="459"/>
                    <a:pt x="172" y="344"/>
                    <a:pt x="143" y="230"/>
                  </a:cubicBezTo>
                  <a:cubicBezTo>
                    <a:pt x="115" y="87"/>
                    <a:pt x="86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11"/>
            <p:cNvSpPr/>
            <p:nvPr/>
          </p:nvSpPr>
          <p:spPr>
            <a:xfrm>
              <a:off x="3591180" y="1796332"/>
              <a:ext cx="27276" cy="32801"/>
            </a:xfrm>
            <a:custGeom>
              <a:rect b="b" l="l" r="r" t="t"/>
              <a:pathLst>
                <a:path extrusionOk="0" h="380" w="316">
                  <a:moveTo>
                    <a:pt x="49" y="1"/>
                  </a:moveTo>
                  <a:cubicBezTo>
                    <a:pt x="41" y="1"/>
                    <a:pt x="34" y="3"/>
                    <a:pt x="29" y="8"/>
                  </a:cubicBezTo>
                  <a:cubicBezTo>
                    <a:pt x="1" y="8"/>
                    <a:pt x="29" y="122"/>
                    <a:pt x="115" y="208"/>
                  </a:cubicBezTo>
                  <a:cubicBezTo>
                    <a:pt x="201" y="323"/>
                    <a:pt x="287" y="380"/>
                    <a:pt x="287" y="380"/>
                  </a:cubicBezTo>
                  <a:cubicBezTo>
                    <a:pt x="315" y="351"/>
                    <a:pt x="287" y="265"/>
                    <a:pt x="201" y="151"/>
                  </a:cubicBezTo>
                  <a:cubicBezTo>
                    <a:pt x="153" y="56"/>
                    <a:pt x="86" y="1"/>
                    <a:pt x="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11"/>
            <p:cNvSpPr/>
            <p:nvPr/>
          </p:nvSpPr>
          <p:spPr>
            <a:xfrm>
              <a:off x="3596100" y="1791067"/>
              <a:ext cx="37203" cy="24169"/>
            </a:xfrm>
            <a:custGeom>
              <a:rect b="b" l="l" r="r" t="t"/>
              <a:pathLst>
                <a:path extrusionOk="0" h="280" w="431">
                  <a:moveTo>
                    <a:pt x="33" y="1"/>
                  </a:moveTo>
                  <a:cubicBezTo>
                    <a:pt x="19" y="1"/>
                    <a:pt x="8" y="4"/>
                    <a:pt x="1" y="12"/>
                  </a:cubicBezTo>
                  <a:cubicBezTo>
                    <a:pt x="1" y="40"/>
                    <a:pt x="58" y="126"/>
                    <a:pt x="173" y="183"/>
                  </a:cubicBezTo>
                  <a:cubicBezTo>
                    <a:pt x="258" y="248"/>
                    <a:pt x="344" y="280"/>
                    <a:pt x="382" y="280"/>
                  </a:cubicBezTo>
                  <a:cubicBezTo>
                    <a:pt x="394" y="280"/>
                    <a:pt x="401" y="276"/>
                    <a:pt x="401" y="269"/>
                  </a:cubicBezTo>
                  <a:cubicBezTo>
                    <a:pt x="430" y="241"/>
                    <a:pt x="344" y="155"/>
                    <a:pt x="230" y="97"/>
                  </a:cubicBezTo>
                  <a:cubicBezTo>
                    <a:pt x="144" y="33"/>
                    <a:pt x="74" y="1"/>
                    <a:pt x="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11"/>
            <p:cNvSpPr/>
            <p:nvPr/>
          </p:nvSpPr>
          <p:spPr>
            <a:xfrm>
              <a:off x="3598603" y="1784593"/>
              <a:ext cx="39620" cy="12430"/>
            </a:xfrm>
            <a:custGeom>
              <a:rect b="b" l="l" r="r" t="t"/>
              <a:pathLst>
                <a:path extrusionOk="0" h="144" w="459">
                  <a:moveTo>
                    <a:pt x="229" y="1"/>
                  </a:moveTo>
                  <a:cubicBezTo>
                    <a:pt x="115" y="1"/>
                    <a:pt x="0" y="1"/>
                    <a:pt x="0" y="29"/>
                  </a:cubicBezTo>
                  <a:cubicBezTo>
                    <a:pt x="0" y="58"/>
                    <a:pt x="86" y="115"/>
                    <a:pt x="229" y="144"/>
                  </a:cubicBezTo>
                  <a:cubicBezTo>
                    <a:pt x="344" y="144"/>
                    <a:pt x="458" y="144"/>
                    <a:pt x="458" y="115"/>
                  </a:cubicBezTo>
                  <a:cubicBezTo>
                    <a:pt x="458" y="87"/>
                    <a:pt x="372" y="29"/>
                    <a:pt x="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11"/>
            <p:cNvSpPr/>
            <p:nvPr/>
          </p:nvSpPr>
          <p:spPr>
            <a:xfrm>
              <a:off x="3596100" y="1770437"/>
              <a:ext cx="42123" cy="16141"/>
            </a:xfrm>
            <a:custGeom>
              <a:rect b="b" l="l" r="r" t="t"/>
              <a:pathLst>
                <a:path extrusionOk="0" h="187" w="488">
                  <a:moveTo>
                    <a:pt x="387" y="0"/>
                  </a:moveTo>
                  <a:cubicBezTo>
                    <a:pt x="344" y="0"/>
                    <a:pt x="287" y="7"/>
                    <a:pt x="230" y="22"/>
                  </a:cubicBezTo>
                  <a:cubicBezTo>
                    <a:pt x="115" y="79"/>
                    <a:pt x="1" y="136"/>
                    <a:pt x="29" y="165"/>
                  </a:cubicBezTo>
                  <a:cubicBezTo>
                    <a:pt x="29" y="179"/>
                    <a:pt x="58" y="186"/>
                    <a:pt x="101" y="186"/>
                  </a:cubicBezTo>
                  <a:cubicBezTo>
                    <a:pt x="144" y="186"/>
                    <a:pt x="201" y="179"/>
                    <a:pt x="258" y="165"/>
                  </a:cubicBezTo>
                  <a:cubicBezTo>
                    <a:pt x="373" y="136"/>
                    <a:pt x="487" y="79"/>
                    <a:pt x="459" y="22"/>
                  </a:cubicBezTo>
                  <a:cubicBezTo>
                    <a:pt x="459" y="7"/>
                    <a:pt x="430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11"/>
            <p:cNvSpPr/>
            <p:nvPr/>
          </p:nvSpPr>
          <p:spPr>
            <a:xfrm>
              <a:off x="3593683" y="1754037"/>
              <a:ext cx="34613" cy="26327"/>
            </a:xfrm>
            <a:custGeom>
              <a:rect b="b" l="l" r="r" t="t"/>
              <a:pathLst>
                <a:path extrusionOk="0" h="305" w="401">
                  <a:moveTo>
                    <a:pt x="341" y="1"/>
                  </a:moveTo>
                  <a:cubicBezTo>
                    <a:pt x="301" y="1"/>
                    <a:pt x="236" y="33"/>
                    <a:pt x="172" y="97"/>
                  </a:cubicBezTo>
                  <a:cubicBezTo>
                    <a:pt x="57" y="183"/>
                    <a:pt x="0" y="269"/>
                    <a:pt x="29" y="298"/>
                  </a:cubicBezTo>
                  <a:cubicBezTo>
                    <a:pt x="34" y="303"/>
                    <a:pt x="41" y="305"/>
                    <a:pt x="49" y="305"/>
                  </a:cubicBezTo>
                  <a:cubicBezTo>
                    <a:pt x="88" y="305"/>
                    <a:pt x="158" y="254"/>
                    <a:pt x="229" y="183"/>
                  </a:cubicBezTo>
                  <a:cubicBezTo>
                    <a:pt x="344" y="126"/>
                    <a:pt x="401" y="11"/>
                    <a:pt x="372" y="11"/>
                  </a:cubicBezTo>
                  <a:cubicBezTo>
                    <a:pt x="365" y="4"/>
                    <a:pt x="354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11"/>
            <p:cNvSpPr/>
            <p:nvPr/>
          </p:nvSpPr>
          <p:spPr>
            <a:xfrm>
              <a:off x="3588677" y="1740140"/>
              <a:ext cx="22356" cy="37634"/>
            </a:xfrm>
            <a:custGeom>
              <a:rect b="b" l="l" r="r" t="t"/>
              <a:pathLst>
                <a:path extrusionOk="0" h="436" w="259">
                  <a:moveTo>
                    <a:pt x="230" y="1"/>
                  </a:moveTo>
                  <a:cubicBezTo>
                    <a:pt x="201" y="1"/>
                    <a:pt x="144" y="86"/>
                    <a:pt x="87" y="201"/>
                  </a:cubicBezTo>
                  <a:cubicBezTo>
                    <a:pt x="30" y="315"/>
                    <a:pt x="1" y="430"/>
                    <a:pt x="30" y="430"/>
                  </a:cubicBezTo>
                  <a:cubicBezTo>
                    <a:pt x="33" y="434"/>
                    <a:pt x="38" y="435"/>
                    <a:pt x="44" y="435"/>
                  </a:cubicBezTo>
                  <a:cubicBezTo>
                    <a:pt x="80" y="435"/>
                    <a:pt x="152" y="358"/>
                    <a:pt x="201" y="258"/>
                  </a:cubicBezTo>
                  <a:cubicBezTo>
                    <a:pt x="259" y="115"/>
                    <a:pt x="259" y="29"/>
                    <a:pt x="2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11"/>
            <p:cNvSpPr/>
            <p:nvPr/>
          </p:nvSpPr>
          <p:spPr>
            <a:xfrm>
              <a:off x="3583757" y="1735220"/>
              <a:ext cx="10013" cy="42037"/>
            </a:xfrm>
            <a:custGeom>
              <a:rect b="b" l="l" r="r" t="t"/>
              <a:pathLst>
                <a:path extrusionOk="0" h="487" w="116">
                  <a:moveTo>
                    <a:pt x="58" y="0"/>
                  </a:moveTo>
                  <a:cubicBezTo>
                    <a:pt x="1" y="0"/>
                    <a:pt x="1" y="115"/>
                    <a:pt x="1" y="229"/>
                  </a:cubicBezTo>
                  <a:cubicBezTo>
                    <a:pt x="1" y="372"/>
                    <a:pt x="29" y="487"/>
                    <a:pt x="58" y="487"/>
                  </a:cubicBezTo>
                  <a:cubicBezTo>
                    <a:pt x="87" y="487"/>
                    <a:pt x="115" y="372"/>
                    <a:pt x="115" y="258"/>
                  </a:cubicBezTo>
                  <a:cubicBezTo>
                    <a:pt x="115" y="115"/>
                    <a:pt x="115" y="0"/>
                    <a:pt x="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11"/>
            <p:cNvSpPr/>
            <p:nvPr/>
          </p:nvSpPr>
          <p:spPr>
            <a:xfrm>
              <a:off x="3566493" y="1739795"/>
              <a:ext cx="19853" cy="37462"/>
            </a:xfrm>
            <a:custGeom>
              <a:rect b="b" l="l" r="r" t="t"/>
              <a:pathLst>
                <a:path extrusionOk="0" h="434" w="230">
                  <a:moveTo>
                    <a:pt x="39" y="0"/>
                  </a:moveTo>
                  <a:cubicBezTo>
                    <a:pt x="35" y="0"/>
                    <a:pt x="32" y="2"/>
                    <a:pt x="29" y="5"/>
                  </a:cubicBezTo>
                  <a:cubicBezTo>
                    <a:pt x="0" y="5"/>
                    <a:pt x="0" y="119"/>
                    <a:pt x="58" y="234"/>
                  </a:cubicBezTo>
                  <a:cubicBezTo>
                    <a:pt x="115" y="348"/>
                    <a:pt x="172" y="434"/>
                    <a:pt x="201" y="434"/>
                  </a:cubicBezTo>
                  <a:cubicBezTo>
                    <a:pt x="229" y="434"/>
                    <a:pt x="201" y="319"/>
                    <a:pt x="172" y="205"/>
                  </a:cubicBezTo>
                  <a:cubicBezTo>
                    <a:pt x="121" y="103"/>
                    <a:pt x="70" y="0"/>
                    <a:pt x="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11"/>
            <p:cNvSpPr/>
            <p:nvPr/>
          </p:nvSpPr>
          <p:spPr>
            <a:xfrm>
              <a:off x="3568651" y="1771042"/>
              <a:ext cx="37462" cy="29866"/>
            </a:xfrm>
            <a:custGeom>
              <a:rect b="b" l="l" r="r" t="t"/>
              <a:pathLst>
                <a:path extrusionOk="0" h="346" w="434">
                  <a:moveTo>
                    <a:pt x="229" y="0"/>
                  </a:moveTo>
                  <a:cubicBezTo>
                    <a:pt x="183" y="0"/>
                    <a:pt x="133" y="15"/>
                    <a:pt x="90" y="43"/>
                  </a:cubicBezTo>
                  <a:cubicBezTo>
                    <a:pt x="1" y="177"/>
                    <a:pt x="120" y="346"/>
                    <a:pt x="258" y="346"/>
                  </a:cubicBezTo>
                  <a:cubicBezTo>
                    <a:pt x="298" y="346"/>
                    <a:pt x="338" y="332"/>
                    <a:pt x="376" y="301"/>
                  </a:cubicBezTo>
                  <a:cubicBezTo>
                    <a:pt x="433" y="215"/>
                    <a:pt x="433" y="101"/>
                    <a:pt x="347" y="43"/>
                  </a:cubicBezTo>
                  <a:cubicBezTo>
                    <a:pt x="319" y="15"/>
                    <a:pt x="276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11"/>
            <p:cNvSpPr/>
            <p:nvPr/>
          </p:nvSpPr>
          <p:spPr>
            <a:xfrm>
              <a:off x="3571413" y="1777170"/>
              <a:ext cx="36944" cy="19508"/>
            </a:xfrm>
            <a:custGeom>
              <a:rect b="b" l="l" r="r" t="t"/>
              <a:pathLst>
                <a:path extrusionOk="0" h="226" w="428">
                  <a:moveTo>
                    <a:pt x="315" y="1"/>
                  </a:moveTo>
                  <a:cubicBezTo>
                    <a:pt x="315" y="30"/>
                    <a:pt x="315" y="87"/>
                    <a:pt x="287" y="115"/>
                  </a:cubicBezTo>
                  <a:cubicBezTo>
                    <a:pt x="244" y="144"/>
                    <a:pt x="194" y="158"/>
                    <a:pt x="147" y="158"/>
                  </a:cubicBezTo>
                  <a:cubicBezTo>
                    <a:pt x="101" y="158"/>
                    <a:pt x="58" y="144"/>
                    <a:pt x="29" y="115"/>
                  </a:cubicBezTo>
                  <a:lnTo>
                    <a:pt x="1" y="115"/>
                  </a:lnTo>
                  <a:cubicBezTo>
                    <a:pt x="1" y="194"/>
                    <a:pt x="59" y="226"/>
                    <a:pt x="128" y="226"/>
                  </a:cubicBezTo>
                  <a:cubicBezTo>
                    <a:pt x="258" y="226"/>
                    <a:pt x="428" y="113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11"/>
            <p:cNvSpPr/>
            <p:nvPr/>
          </p:nvSpPr>
          <p:spPr>
            <a:xfrm>
              <a:off x="3272498" y="2186658"/>
              <a:ext cx="32196" cy="30384"/>
            </a:xfrm>
            <a:custGeom>
              <a:rect b="b" l="l" r="r" t="t"/>
              <a:pathLst>
                <a:path extrusionOk="0" h="352" w="373">
                  <a:moveTo>
                    <a:pt x="334" y="0"/>
                  </a:moveTo>
                  <a:cubicBezTo>
                    <a:pt x="304" y="0"/>
                    <a:pt x="214" y="52"/>
                    <a:pt x="144" y="122"/>
                  </a:cubicBezTo>
                  <a:cubicBezTo>
                    <a:pt x="58" y="208"/>
                    <a:pt x="1" y="323"/>
                    <a:pt x="29" y="351"/>
                  </a:cubicBezTo>
                  <a:cubicBezTo>
                    <a:pt x="29" y="351"/>
                    <a:pt x="144" y="294"/>
                    <a:pt x="230" y="208"/>
                  </a:cubicBezTo>
                  <a:cubicBezTo>
                    <a:pt x="315" y="122"/>
                    <a:pt x="373" y="36"/>
                    <a:pt x="344" y="8"/>
                  </a:cubicBezTo>
                  <a:cubicBezTo>
                    <a:pt x="344" y="3"/>
                    <a:pt x="341" y="0"/>
                    <a:pt x="3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11"/>
            <p:cNvSpPr/>
            <p:nvPr/>
          </p:nvSpPr>
          <p:spPr>
            <a:xfrm>
              <a:off x="3265074" y="2156188"/>
              <a:ext cx="37203" cy="19767"/>
            </a:xfrm>
            <a:custGeom>
              <a:rect b="b" l="l" r="r" t="t"/>
              <a:pathLst>
                <a:path extrusionOk="0" h="229" w="431">
                  <a:moveTo>
                    <a:pt x="54" y="0"/>
                  </a:moveTo>
                  <a:cubicBezTo>
                    <a:pt x="29" y="0"/>
                    <a:pt x="11" y="7"/>
                    <a:pt x="1" y="17"/>
                  </a:cubicBezTo>
                  <a:cubicBezTo>
                    <a:pt x="1" y="46"/>
                    <a:pt x="58" y="103"/>
                    <a:pt x="173" y="160"/>
                  </a:cubicBezTo>
                  <a:cubicBezTo>
                    <a:pt x="256" y="202"/>
                    <a:pt x="340" y="229"/>
                    <a:pt x="379" y="229"/>
                  </a:cubicBezTo>
                  <a:cubicBezTo>
                    <a:pt x="393" y="229"/>
                    <a:pt x="401" y="225"/>
                    <a:pt x="401" y="218"/>
                  </a:cubicBezTo>
                  <a:cubicBezTo>
                    <a:pt x="430" y="189"/>
                    <a:pt x="344" y="132"/>
                    <a:pt x="230" y="75"/>
                  </a:cubicBezTo>
                  <a:cubicBezTo>
                    <a:pt x="157" y="20"/>
                    <a:pt x="96" y="0"/>
                    <a:pt x="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11"/>
            <p:cNvSpPr/>
            <p:nvPr/>
          </p:nvSpPr>
          <p:spPr>
            <a:xfrm>
              <a:off x="3260154" y="2172416"/>
              <a:ext cx="39620" cy="10013"/>
            </a:xfrm>
            <a:custGeom>
              <a:rect b="b" l="l" r="r" t="t"/>
              <a:pathLst>
                <a:path extrusionOk="0" h="116" w="459">
                  <a:moveTo>
                    <a:pt x="230" y="1"/>
                  </a:moveTo>
                  <a:cubicBezTo>
                    <a:pt x="115" y="1"/>
                    <a:pt x="1" y="1"/>
                    <a:pt x="1" y="58"/>
                  </a:cubicBezTo>
                  <a:cubicBezTo>
                    <a:pt x="1" y="115"/>
                    <a:pt x="86" y="115"/>
                    <a:pt x="230" y="115"/>
                  </a:cubicBezTo>
                  <a:cubicBezTo>
                    <a:pt x="344" y="115"/>
                    <a:pt x="458" y="115"/>
                    <a:pt x="458" y="87"/>
                  </a:cubicBezTo>
                  <a:cubicBezTo>
                    <a:pt x="458" y="30"/>
                    <a:pt x="373" y="30"/>
                    <a:pt x="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11"/>
            <p:cNvSpPr/>
            <p:nvPr/>
          </p:nvSpPr>
          <p:spPr>
            <a:xfrm>
              <a:off x="3262658" y="2183205"/>
              <a:ext cx="39620" cy="15623"/>
            </a:xfrm>
            <a:custGeom>
              <a:rect b="b" l="l" r="r" t="t"/>
              <a:pathLst>
                <a:path extrusionOk="0" h="181" w="459">
                  <a:moveTo>
                    <a:pt x="379" y="0"/>
                  </a:moveTo>
                  <a:cubicBezTo>
                    <a:pt x="335" y="0"/>
                    <a:pt x="268" y="14"/>
                    <a:pt x="201" y="48"/>
                  </a:cubicBezTo>
                  <a:cubicBezTo>
                    <a:pt x="86" y="76"/>
                    <a:pt x="0" y="134"/>
                    <a:pt x="0" y="162"/>
                  </a:cubicBezTo>
                  <a:cubicBezTo>
                    <a:pt x="0" y="174"/>
                    <a:pt x="20" y="181"/>
                    <a:pt x="51" y="181"/>
                  </a:cubicBezTo>
                  <a:cubicBezTo>
                    <a:pt x="95" y="181"/>
                    <a:pt x="162" y="167"/>
                    <a:pt x="229" y="134"/>
                  </a:cubicBezTo>
                  <a:cubicBezTo>
                    <a:pt x="372" y="105"/>
                    <a:pt x="458" y="48"/>
                    <a:pt x="429" y="19"/>
                  </a:cubicBezTo>
                  <a:cubicBezTo>
                    <a:pt x="429" y="7"/>
                    <a:pt x="410" y="0"/>
                    <a:pt x="3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11"/>
            <p:cNvSpPr/>
            <p:nvPr/>
          </p:nvSpPr>
          <p:spPr>
            <a:xfrm>
              <a:off x="3289847" y="2189765"/>
              <a:ext cx="19767" cy="37634"/>
            </a:xfrm>
            <a:custGeom>
              <a:rect b="b" l="l" r="r" t="t"/>
              <a:pathLst>
                <a:path extrusionOk="0" h="436" w="229">
                  <a:moveTo>
                    <a:pt x="200" y="0"/>
                  </a:moveTo>
                  <a:cubicBezTo>
                    <a:pt x="172" y="0"/>
                    <a:pt x="114" y="86"/>
                    <a:pt x="57" y="201"/>
                  </a:cubicBezTo>
                  <a:cubicBezTo>
                    <a:pt x="0" y="315"/>
                    <a:pt x="0" y="430"/>
                    <a:pt x="29" y="430"/>
                  </a:cubicBezTo>
                  <a:cubicBezTo>
                    <a:pt x="32" y="433"/>
                    <a:pt x="37" y="435"/>
                    <a:pt x="41" y="435"/>
                  </a:cubicBezTo>
                  <a:cubicBezTo>
                    <a:pt x="72" y="435"/>
                    <a:pt x="122" y="354"/>
                    <a:pt x="172" y="229"/>
                  </a:cubicBezTo>
                  <a:cubicBezTo>
                    <a:pt x="200" y="115"/>
                    <a:pt x="229" y="29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11"/>
            <p:cNvSpPr/>
            <p:nvPr/>
          </p:nvSpPr>
          <p:spPr>
            <a:xfrm>
              <a:off x="3307111" y="2189765"/>
              <a:ext cx="9927" cy="42037"/>
            </a:xfrm>
            <a:custGeom>
              <a:rect b="b" l="l" r="r" t="t"/>
              <a:pathLst>
                <a:path extrusionOk="0" h="487" w="115">
                  <a:moveTo>
                    <a:pt x="58" y="0"/>
                  </a:moveTo>
                  <a:cubicBezTo>
                    <a:pt x="0" y="0"/>
                    <a:pt x="0" y="115"/>
                    <a:pt x="0" y="258"/>
                  </a:cubicBezTo>
                  <a:cubicBezTo>
                    <a:pt x="0" y="372"/>
                    <a:pt x="29" y="487"/>
                    <a:pt x="58" y="487"/>
                  </a:cubicBezTo>
                  <a:cubicBezTo>
                    <a:pt x="86" y="487"/>
                    <a:pt x="115" y="372"/>
                    <a:pt x="115" y="258"/>
                  </a:cubicBezTo>
                  <a:cubicBezTo>
                    <a:pt x="115" y="115"/>
                    <a:pt x="86" y="0"/>
                    <a:pt x="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11"/>
            <p:cNvSpPr/>
            <p:nvPr/>
          </p:nvSpPr>
          <p:spPr>
            <a:xfrm>
              <a:off x="3312031" y="2189765"/>
              <a:ext cx="24773" cy="37117"/>
            </a:xfrm>
            <a:custGeom>
              <a:rect b="b" l="l" r="r" t="t"/>
              <a:pathLst>
                <a:path extrusionOk="0" h="430" w="287">
                  <a:moveTo>
                    <a:pt x="29" y="0"/>
                  </a:moveTo>
                  <a:cubicBezTo>
                    <a:pt x="1" y="29"/>
                    <a:pt x="29" y="115"/>
                    <a:pt x="86" y="229"/>
                  </a:cubicBezTo>
                  <a:cubicBezTo>
                    <a:pt x="144" y="344"/>
                    <a:pt x="201" y="430"/>
                    <a:pt x="230" y="430"/>
                  </a:cubicBezTo>
                  <a:cubicBezTo>
                    <a:pt x="287" y="401"/>
                    <a:pt x="258" y="287"/>
                    <a:pt x="201" y="172"/>
                  </a:cubicBezTo>
                  <a:cubicBezTo>
                    <a:pt x="144" y="58"/>
                    <a:pt x="58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11"/>
            <p:cNvSpPr/>
            <p:nvPr/>
          </p:nvSpPr>
          <p:spPr>
            <a:xfrm>
              <a:off x="3316951" y="2186658"/>
              <a:ext cx="34700" cy="26327"/>
            </a:xfrm>
            <a:custGeom>
              <a:rect b="b" l="l" r="r" t="t"/>
              <a:pathLst>
                <a:path extrusionOk="0" h="305" w="402">
                  <a:moveTo>
                    <a:pt x="39" y="0"/>
                  </a:moveTo>
                  <a:cubicBezTo>
                    <a:pt x="33" y="0"/>
                    <a:pt x="29" y="3"/>
                    <a:pt x="29" y="8"/>
                  </a:cubicBezTo>
                  <a:cubicBezTo>
                    <a:pt x="1" y="36"/>
                    <a:pt x="58" y="122"/>
                    <a:pt x="144" y="208"/>
                  </a:cubicBezTo>
                  <a:cubicBezTo>
                    <a:pt x="230" y="272"/>
                    <a:pt x="300" y="305"/>
                    <a:pt x="341" y="305"/>
                  </a:cubicBezTo>
                  <a:cubicBezTo>
                    <a:pt x="355" y="305"/>
                    <a:pt x="366" y="301"/>
                    <a:pt x="373" y="294"/>
                  </a:cubicBezTo>
                  <a:cubicBezTo>
                    <a:pt x="401" y="294"/>
                    <a:pt x="344" y="208"/>
                    <a:pt x="230" y="122"/>
                  </a:cubicBezTo>
                  <a:cubicBezTo>
                    <a:pt x="159" y="52"/>
                    <a:pt x="69" y="0"/>
                    <a:pt x="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11"/>
            <p:cNvSpPr/>
            <p:nvPr/>
          </p:nvSpPr>
          <p:spPr>
            <a:xfrm>
              <a:off x="3319454" y="2181134"/>
              <a:ext cx="42037" cy="15537"/>
            </a:xfrm>
            <a:custGeom>
              <a:rect b="b" l="l" r="r" t="t"/>
              <a:pathLst>
                <a:path extrusionOk="0" h="180" w="487">
                  <a:moveTo>
                    <a:pt x="101" y="0"/>
                  </a:moveTo>
                  <a:cubicBezTo>
                    <a:pt x="58" y="0"/>
                    <a:pt x="29" y="14"/>
                    <a:pt x="29" y="43"/>
                  </a:cubicBezTo>
                  <a:cubicBezTo>
                    <a:pt x="0" y="72"/>
                    <a:pt x="86" y="129"/>
                    <a:pt x="229" y="158"/>
                  </a:cubicBezTo>
                  <a:cubicBezTo>
                    <a:pt x="287" y="172"/>
                    <a:pt x="344" y="179"/>
                    <a:pt x="387" y="179"/>
                  </a:cubicBezTo>
                  <a:cubicBezTo>
                    <a:pt x="430" y="179"/>
                    <a:pt x="458" y="172"/>
                    <a:pt x="458" y="158"/>
                  </a:cubicBezTo>
                  <a:cubicBezTo>
                    <a:pt x="487" y="100"/>
                    <a:pt x="372" y="72"/>
                    <a:pt x="258" y="43"/>
                  </a:cubicBezTo>
                  <a:cubicBezTo>
                    <a:pt x="201" y="14"/>
                    <a:pt x="144" y="0"/>
                    <a:pt x="1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11"/>
            <p:cNvSpPr/>
            <p:nvPr/>
          </p:nvSpPr>
          <p:spPr>
            <a:xfrm>
              <a:off x="3321957" y="2169999"/>
              <a:ext cx="39533" cy="11567"/>
            </a:xfrm>
            <a:custGeom>
              <a:rect b="b" l="l" r="r" t="t"/>
              <a:pathLst>
                <a:path extrusionOk="0" h="134" w="458">
                  <a:moveTo>
                    <a:pt x="229" y="0"/>
                  </a:moveTo>
                  <a:cubicBezTo>
                    <a:pt x="86" y="29"/>
                    <a:pt x="0" y="58"/>
                    <a:pt x="0" y="86"/>
                  </a:cubicBezTo>
                  <a:cubicBezTo>
                    <a:pt x="0" y="120"/>
                    <a:pt x="39" y="134"/>
                    <a:pt x="95" y="134"/>
                  </a:cubicBezTo>
                  <a:cubicBezTo>
                    <a:pt x="134" y="134"/>
                    <a:pt x="182" y="127"/>
                    <a:pt x="229" y="115"/>
                  </a:cubicBezTo>
                  <a:cubicBezTo>
                    <a:pt x="343" y="115"/>
                    <a:pt x="458" y="86"/>
                    <a:pt x="458" y="29"/>
                  </a:cubicBezTo>
                  <a:cubicBezTo>
                    <a:pt x="458" y="0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11"/>
            <p:cNvSpPr/>
            <p:nvPr/>
          </p:nvSpPr>
          <p:spPr>
            <a:xfrm>
              <a:off x="3319454" y="2152045"/>
              <a:ext cx="37117" cy="23910"/>
            </a:xfrm>
            <a:custGeom>
              <a:rect b="b" l="l" r="r" t="t"/>
              <a:pathLst>
                <a:path extrusionOk="0" h="277" w="430">
                  <a:moveTo>
                    <a:pt x="380" y="0"/>
                  </a:moveTo>
                  <a:cubicBezTo>
                    <a:pt x="340" y="0"/>
                    <a:pt x="266" y="47"/>
                    <a:pt x="172" y="94"/>
                  </a:cubicBezTo>
                  <a:cubicBezTo>
                    <a:pt x="58" y="151"/>
                    <a:pt x="0" y="237"/>
                    <a:pt x="0" y="266"/>
                  </a:cubicBezTo>
                  <a:cubicBezTo>
                    <a:pt x="8" y="273"/>
                    <a:pt x="18" y="276"/>
                    <a:pt x="32" y="276"/>
                  </a:cubicBezTo>
                  <a:cubicBezTo>
                    <a:pt x="74" y="276"/>
                    <a:pt x="144" y="244"/>
                    <a:pt x="229" y="180"/>
                  </a:cubicBezTo>
                  <a:cubicBezTo>
                    <a:pt x="344" y="123"/>
                    <a:pt x="430" y="37"/>
                    <a:pt x="401" y="8"/>
                  </a:cubicBezTo>
                  <a:cubicBezTo>
                    <a:pt x="396" y="3"/>
                    <a:pt x="389" y="0"/>
                    <a:pt x="3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11"/>
            <p:cNvSpPr/>
            <p:nvPr/>
          </p:nvSpPr>
          <p:spPr>
            <a:xfrm>
              <a:off x="3314534" y="2137371"/>
              <a:ext cx="27276" cy="33146"/>
            </a:xfrm>
            <a:custGeom>
              <a:rect b="b" l="l" r="r" t="t"/>
              <a:pathLst>
                <a:path extrusionOk="0" h="384" w="316">
                  <a:moveTo>
                    <a:pt x="272" y="1"/>
                  </a:moveTo>
                  <a:cubicBezTo>
                    <a:pt x="235" y="1"/>
                    <a:pt x="164" y="75"/>
                    <a:pt x="115" y="149"/>
                  </a:cubicBezTo>
                  <a:cubicBezTo>
                    <a:pt x="29" y="264"/>
                    <a:pt x="0" y="350"/>
                    <a:pt x="29" y="378"/>
                  </a:cubicBezTo>
                  <a:cubicBezTo>
                    <a:pt x="33" y="382"/>
                    <a:pt x="38" y="384"/>
                    <a:pt x="43" y="384"/>
                  </a:cubicBezTo>
                  <a:cubicBezTo>
                    <a:pt x="80" y="384"/>
                    <a:pt x="151" y="310"/>
                    <a:pt x="201" y="235"/>
                  </a:cubicBezTo>
                  <a:cubicBezTo>
                    <a:pt x="286" y="121"/>
                    <a:pt x="315" y="6"/>
                    <a:pt x="286" y="6"/>
                  </a:cubicBezTo>
                  <a:cubicBezTo>
                    <a:pt x="283" y="2"/>
                    <a:pt x="278" y="1"/>
                    <a:pt x="2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11"/>
            <p:cNvSpPr/>
            <p:nvPr/>
          </p:nvSpPr>
          <p:spPr>
            <a:xfrm>
              <a:off x="3309528" y="2130466"/>
              <a:ext cx="12516" cy="39620"/>
            </a:xfrm>
            <a:custGeom>
              <a:rect b="b" l="l" r="r" t="t"/>
              <a:pathLst>
                <a:path extrusionOk="0" h="459" w="145">
                  <a:moveTo>
                    <a:pt x="115" y="0"/>
                  </a:moveTo>
                  <a:cubicBezTo>
                    <a:pt x="115" y="0"/>
                    <a:pt x="58" y="86"/>
                    <a:pt x="30" y="201"/>
                  </a:cubicBezTo>
                  <a:cubicBezTo>
                    <a:pt x="1" y="344"/>
                    <a:pt x="1" y="458"/>
                    <a:pt x="30" y="458"/>
                  </a:cubicBezTo>
                  <a:cubicBezTo>
                    <a:pt x="58" y="458"/>
                    <a:pt x="115" y="373"/>
                    <a:pt x="115" y="229"/>
                  </a:cubicBezTo>
                  <a:cubicBezTo>
                    <a:pt x="144" y="115"/>
                    <a:pt x="144" y="0"/>
                    <a:pt x="1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11"/>
            <p:cNvSpPr/>
            <p:nvPr/>
          </p:nvSpPr>
          <p:spPr>
            <a:xfrm>
              <a:off x="3294768" y="2130466"/>
              <a:ext cx="17350" cy="39620"/>
            </a:xfrm>
            <a:custGeom>
              <a:rect b="b" l="l" r="r" t="t"/>
              <a:pathLst>
                <a:path extrusionOk="0" h="459" w="201">
                  <a:moveTo>
                    <a:pt x="57" y="0"/>
                  </a:moveTo>
                  <a:cubicBezTo>
                    <a:pt x="29" y="0"/>
                    <a:pt x="0" y="115"/>
                    <a:pt x="57" y="229"/>
                  </a:cubicBezTo>
                  <a:cubicBezTo>
                    <a:pt x="86" y="373"/>
                    <a:pt x="115" y="458"/>
                    <a:pt x="143" y="458"/>
                  </a:cubicBezTo>
                  <a:cubicBezTo>
                    <a:pt x="201" y="458"/>
                    <a:pt x="201" y="344"/>
                    <a:pt x="143" y="201"/>
                  </a:cubicBezTo>
                  <a:cubicBezTo>
                    <a:pt x="115" y="86"/>
                    <a:pt x="86" y="0"/>
                    <a:pt x="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11"/>
            <p:cNvSpPr/>
            <p:nvPr/>
          </p:nvSpPr>
          <p:spPr>
            <a:xfrm>
              <a:off x="3277418" y="2137889"/>
              <a:ext cx="29780" cy="34613"/>
            </a:xfrm>
            <a:custGeom>
              <a:rect b="b" l="l" r="r" t="t"/>
              <a:pathLst>
                <a:path extrusionOk="0" h="401" w="345">
                  <a:moveTo>
                    <a:pt x="30" y="0"/>
                  </a:moveTo>
                  <a:cubicBezTo>
                    <a:pt x="1" y="29"/>
                    <a:pt x="58" y="143"/>
                    <a:pt x="115" y="229"/>
                  </a:cubicBezTo>
                  <a:cubicBezTo>
                    <a:pt x="201" y="344"/>
                    <a:pt x="287" y="401"/>
                    <a:pt x="316" y="401"/>
                  </a:cubicBezTo>
                  <a:cubicBezTo>
                    <a:pt x="344" y="372"/>
                    <a:pt x="316" y="258"/>
                    <a:pt x="230" y="172"/>
                  </a:cubicBezTo>
                  <a:cubicBezTo>
                    <a:pt x="115" y="58"/>
                    <a:pt x="58" y="0"/>
                    <a:pt x="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11"/>
            <p:cNvSpPr/>
            <p:nvPr/>
          </p:nvSpPr>
          <p:spPr>
            <a:xfrm>
              <a:off x="3270081" y="2145312"/>
              <a:ext cx="34613" cy="27881"/>
            </a:xfrm>
            <a:custGeom>
              <a:rect b="b" l="l" r="r" t="t"/>
              <a:pathLst>
                <a:path extrusionOk="0" h="323" w="401">
                  <a:moveTo>
                    <a:pt x="29" y="0"/>
                  </a:moveTo>
                  <a:cubicBezTo>
                    <a:pt x="0" y="29"/>
                    <a:pt x="57" y="115"/>
                    <a:pt x="172" y="201"/>
                  </a:cubicBezTo>
                  <a:cubicBezTo>
                    <a:pt x="242" y="271"/>
                    <a:pt x="313" y="322"/>
                    <a:pt x="352" y="322"/>
                  </a:cubicBezTo>
                  <a:cubicBezTo>
                    <a:pt x="360" y="322"/>
                    <a:pt x="367" y="320"/>
                    <a:pt x="372" y="315"/>
                  </a:cubicBezTo>
                  <a:cubicBezTo>
                    <a:pt x="401" y="315"/>
                    <a:pt x="343" y="201"/>
                    <a:pt x="229" y="115"/>
                  </a:cubicBezTo>
                  <a:cubicBezTo>
                    <a:pt x="143" y="29"/>
                    <a:pt x="57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11"/>
            <p:cNvSpPr/>
            <p:nvPr/>
          </p:nvSpPr>
          <p:spPr>
            <a:xfrm>
              <a:off x="3260154" y="2161540"/>
              <a:ext cx="42123" cy="17177"/>
            </a:xfrm>
            <a:custGeom>
              <a:rect b="b" l="l" r="r" t="t"/>
              <a:pathLst>
                <a:path extrusionOk="0" h="199" w="488">
                  <a:moveTo>
                    <a:pt x="56" y="1"/>
                  </a:moveTo>
                  <a:cubicBezTo>
                    <a:pt x="39" y="1"/>
                    <a:pt x="29" y="4"/>
                    <a:pt x="29" y="13"/>
                  </a:cubicBezTo>
                  <a:cubicBezTo>
                    <a:pt x="1" y="41"/>
                    <a:pt x="115" y="127"/>
                    <a:pt x="230" y="156"/>
                  </a:cubicBezTo>
                  <a:cubicBezTo>
                    <a:pt x="287" y="184"/>
                    <a:pt x="344" y="199"/>
                    <a:pt x="387" y="199"/>
                  </a:cubicBezTo>
                  <a:cubicBezTo>
                    <a:pt x="430" y="199"/>
                    <a:pt x="458" y="184"/>
                    <a:pt x="458" y="156"/>
                  </a:cubicBezTo>
                  <a:cubicBezTo>
                    <a:pt x="487" y="127"/>
                    <a:pt x="373" y="70"/>
                    <a:pt x="258" y="41"/>
                  </a:cubicBezTo>
                  <a:cubicBezTo>
                    <a:pt x="177" y="21"/>
                    <a:pt x="96" y="1"/>
                    <a:pt x="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11"/>
            <p:cNvSpPr/>
            <p:nvPr/>
          </p:nvSpPr>
          <p:spPr>
            <a:xfrm>
              <a:off x="3260154" y="2177422"/>
              <a:ext cx="39620" cy="12430"/>
            </a:xfrm>
            <a:custGeom>
              <a:rect b="b" l="l" r="r" t="t"/>
              <a:pathLst>
                <a:path extrusionOk="0" h="144" w="459">
                  <a:moveTo>
                    <a:pt x="230" y="0"/>
                  </a:moveTo>
                  <a:cubicBezTo>
                    <a:pt x="86" y="29"/>
                    <a:pt x="1" y="57"/>
                    <a:pt x="1" y="86"/>
                  </a:cubicBezTo>
                  <a:cubicBezTo>
                    <a:pt x="1" y="115"/>
                    <a:pt x="115" y="143"/>
                    <a:pt x="230" y="143"/>
                  </a:cubicBezTo>
                  <a:cubicBezTo>
                    <a:pt x="373" y="143"/>
                    <a:pt x="458" y="86"/>
                    <a:pt x="458" y="57"/>
                  </a:cubicBezTo>
                  <a:cubicBezTo>
                    <a:pt x="458" y="29"/>
                    <a:pt x="344" y="0"/>
                    <a:pt x="2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11"/>
            <p:cNvSpPr/>
            <p:nvPr/>
          </p:nvSpPr>
          <p:spPr>
            <a:xfrm>
              <a:off x="3265074" y="2183896"/>
              <a:ext cx="37203" cy="21752"/>
            </a:xfrm>
            <a:custGeom>
              <a:rect b="b" l="l" r="r" t="t"/>
              <a:pathLst>
                <a:path extrusionOk="0" h="252" w="431">
                  <a:moveTo>
                    <a:pt x="394" y="0"/>
                  </a:moveTo>
                  <a:cubicBezTo>
                    <a:pt x="346" y="0"/>
                    <a:pt x="266" y="33"/>
                    <a:pt x="201" y="97"/>
                  </a:cubicBezTo>
                  <a:cubicBezTo>
                    <a:pt x="87" y="154"/>
                    <a:pt x="1" y="211"/>
                    <a:pt x="1" y="240"/>
                  </a:cubicBezTo>
                  <a:cubicBezTo>
                    <a:pt x="8" y="248"/>
                    <a:pt x="22" y="251"/>
                    <a:pt x="41" y="251"/>
                  </a:cubicBezTo>
                  <a:cubicBezTo>
                    <a:pt x="91" y="251"/>
                    <a:pt x="175" y="225"/>
                    <a:pt x="258" y="183"/>
                  </a:cubicBezTo>
                  <a:cubicBezTo>
                    <a:pt x="344" y="126"/>
                    <a:pt x="430" y="40"/>
                    <a:pt x="430" y="11"/>
                  </a:cubicBezTo>
                  <a:cubicBezTo>
                    <a:pt x="423" y="4"/>
                    <a:pt x="410" y="0"/>
                    <a:pt x="3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11"/>
            <p:cNvSpPr/>
            <p:nvPr/>
          </p:nvSpPr>
          <p:spPr>
            <a:xfrm>
              <a:off x="3277418" y="2189161"/>
              <a:ext cx="27276" cy="33232"/>
            </a:xfrm>
            <a:custGeom>
              <a:rect b="b" l="l" r="r" t="t"/>
              <a:pathLst>
                <a:path extrusionOk="0" h="385" w="316">
                  <a:moveTo>
                    <a:pt x="270" y="0"/>
                  </a:moveTo>
                  <a:cubicBezTo>
                    <a:pt x="238" y="0"/>
                    <a:pt x="187" y="56"/>
                    <a:pt x="115" y="150"/>
                  </a:cubicBezTo>
                  <a:cubicBezTo>
                    <a:pt x="30" y="265"/>
                    <a:pt x="1" y="351"/>
                    <a:pt x="30" y="379"/>
                  </a:cubicBezTo>
                  <a:cubicBezTo>
                    <a:pt x="30" y="383"/>
                    <a:pt x="32" y="385"/>
                    <a:pt x="35" y="385"/>
                  </a:cubicBezTo>
                  <a:cubicBezTo>
                    <a:pt x="59" y="385"/>
                    <a:pt x="152" y="307"/>
                    <a:pt x="201" y="208"/>
                  </a:cubicBezTo>
                  <a:cubicBezTo>
                    <a:pt x="287" y="122"/>
                    <a:pt x="316" y="7"/>
                    <a:pt x="287" y="7"/>
                  </a:cubicBezTo>
                  <a:cubicBezTo>
                    <a:pt x="282" y="2"/>
                    <a:pt x="276" y="0"/>
                    <a:pt x="2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11"/>
            <p:cNvSpPr/>
            <p:nvPr/>
          </p:nvSpPr>
          <p:spPr>
            <a:xfrm>
              <a:off x="3297184" y="2192182"/>
              <a:ext cx="14933" cy="39620"/>
            </a:xfrm>
            <a:custGeom>
              <a:rect b="b" l="l" r="r" t="t"/>
              <a:pathLst>
                <a:path extrusionOk="0" h="459" w="173">
                  <a:moveTo>
                    <a:pt x="144" y="1"/>
                  </a:moveTo>
                  <a:cubicBezTo>
                    <a:pt x="115" y="1"/>
                    <a:pt x="58" y="87"/>
                    <a:pt x="29" y="201"/>
                  </a:cubicBezTo>
                  <a:cubicBezTo>
                    <a:pt x="1" y="344"/>
                    <a:pt x="1" y="459"/>
                    <a:pt x="29" y="459"/>
                  </a:cubicBezTo>
                  <a:cubicBezTo>
                    <a:pt x="58" y="459"/>
                    <a:pt x="115" y="344"/>
                    <a:pt x="144" y="230"/>
                  </a:cubicBezTo>
                  <a:cubicBezTo>
                    <a:pt x="173" y="115"/>
                    <a:pt x="173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11"/>
            <p:cNvSpPr/>
            <p:nvPr/>
          </p:nvSpPr>
          <p:spPr>
            <a:xfrm>
              <a:off x="3309528" y="2189765"/>
              <a:ext cx="14933" cy="39965"/>
            </a:xfrm>
            <a:custGeom>
              <a:rect b="b" l="l" r="r" t="t"/>
              <a:pathLst>
                <a:path extrusionOk="0" h="463" w="173">
                  <a:moveTo>
                    <a:pt x="30" y="0"/>
                  </a:moveTo>
                  <a:cubicBezTo>
                    <a:pt x="1" y="29"/>
                    <a:pt x="1" y="115"/>
                    <a:pt x="30" y="258"/>
                  </a:cubicBezTo>
                  <a:cubicBezTo>
                    <a:pt x="81" y="360"/>
                    <a:pt x="109" y="463"/>
                    <a:pt x="135" y="463"/>
                  </a:cubicBezTo>
                  <a:cubicBezTo>
                    <a:pt x="138" y="463"/>
                    <a:pt x="141" y="461"/>
                    <a:pt x="144" y="458"/>
                  </a:cubicBezTo>
                  <a:cubicBezTo>
                    <a:pt x="173" y="458"/>
                    <a:pt x="173" y="344"/>
                    <a:pt x="144" y="229"/>
                  </a:cubicBezTo>
                  <a:cubicBezTo>
                    <a:pt x="115" y="115"/>
                    <a:pt x="58" y="0"/>
                    <a:pt x="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11"/>
            <p:cNvSpPr/>
            <p:nvPr/>
          </p:nvSpPr>
          <p:spPr>
            <a:xfrm>
              <a:off x="3314534" y="2189161"/>
              <a:ext cx="27276" cy="33232"/>
            </a:xfrm>
            <a:custGeom>
              <a:rect b="b" l="l" r="r" t="t"/>
              <a:pathLst>
                <a:path extrusionOk="0" h="385" w="316">
                  <a:moveTo>
                    <a:pt x="48" y="0"/>
                  </a:moveTo>
                  <a:cubicBezTo>
                    <a:pt x="40" y="0"/>
                    <a:pt x="34" y="2"/>
                    <a:pt x="29" y="7"/>
                  </a:cubicBezTo>
                  <a:cubicBezTo>
                    <a:pt x="0" y="7"/>
                    <a:pt x="29" y="122"/>
                    <a:pt x="115" y="236"/>
                  </a:cubicBezTo>
                  <a:cubicBezTo>
                    <a:pt x="189" y="311"/>
                    <a:pt x="242" y="385"/>
                    <a:pt x="273" y="385"/>
                  </a:cubicBezTo>
                  <a:cubicBezTo>
                    <a:pt x="278" y="385"/>
                    <a:pt x="283" y="383"/>
                    <a:pt x="286" y="379"/>
                  </a:cubicBezTo>
                  <a:cubicBezTo>
                    <a:pt x="315" y="351"/>
                    <a:pt x="286" y="265"/>
                    <a:pt x="201" y="150"/>
                  </a:cubicBezTo>
                  <a:cubicBezTo>
                    <a:pt x="153" y="56"/>
                    <a:pt x="86" y="0"/>
                    <a:pt x="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11"/>
            <p:cNvSpPr/>
            <p:nvPr/>
          </p:nvSpPr>
          <p:spPr>
            <a:xfrm>
              <a:off x="3319454" y="2183896"/>
              <a:ext cx="37117" cy="24169"/>
            </a:xfrm>
            <a:custGeom>
              <a:rect b="b" l="l" r="r" t="t"/>
              <a:pathLst>
                <a:path extrusionOk="0" h="280" w="430">
                  <a:moveTo>
                    <a:pt x="32" y="0"/>
                  </a:moveTo>
                  <a:cubicBezTo>
                    <a:pt x="18" y="0"/>
                    <a:pt x="8" y="4"/>
                    <a:pt x="0" y="11"/>
                  </a:cubicBezTo>
                  <a:cubicBezTo>
                    <a:pt x="0" y="40"/>
                    <a:pt x="58" y="126"/>
                    <a:pt x="172" y="183"/>
                  </a:cubicBezTo>
                  <a:cubicBezTo>
                    <a:pt x="258" y="247"/>
                    <a:pt x="328" y="279"/>
                    <a:pt x="369" y="279"/>
                  </a:cubicBezTo>
                  <a:cubicBezTo>
                    <a:pt x="383" y="279"/>
                    <a:pt x="394" y="276"/>
                    <a:pt x="401" y="269"/>
                  </a:cubicBezTo>
                  <a:cubicBezTo>
                    <a:pt x="430" y="240"/>
                    <a:pt x="344" y="154"/>
                    <a:pt x="229" y="97"/>
                  </a:cubicBezTo>
                  <a:cubicBezTo>
                    <a:pt x="144" y="33"/>
                    <a:pt x="74" y="0"/>
                    <a:pt x="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11"/>
            <p:cNvSpPr/>
            <p:nvPr/>
          </p:nvSpPr>
          <p:spPr>
            <a:xfrm>
              <a:off x="3321957" y="2179839"/>
              <a:ext cx="39533" cy="10013"/>
            </a:xfrm>
            <a:custGeom>
              <a:rect b="b" l="l" r="r" t="t"/>
              <a:pathLst>
                <a:path extrusionOk="0" h="116" w="458">
                  <a:moveTo>
                    <a:pt x="229" y="1"/>
                  </a:moveTo>
                  <a:cubicBezTo>
                    <a:pt x="86" y="1"/>
                    <a:pt x="0" y="1"/>
                    <a:pt x="0" y="29"/>
                  </a:cubicBezTo>
                  <a:cubicBezTo>
                    <a:pt x="0" y="58"/>
                    <a:pt x="86" y="87"/>
                    <a:pt x="229" y="115"/>
                  </a:cubicBezTo>
                  <a:cubicBezTo>
                    <a:pt x="343" y="115"/>
                    <a:pt x="458" y="115"/>
                    <a:pt x="458" y="87"/>
                  </a:cubicBezTo>
                  <a:cubicBezTo>
                    <a:pt x="458" y="58"/>
                    <a:pt x="343" y="29"/>
                    <a:pt x="2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11"/>
            <p:cNvSpPr/>
            <p:nvPr/>
          </p:nvSpPr>
          <p:spPr>
            <a:xfrm>
              <a:off x="3319454" y="2163784"/>
              <a:ext cx="39620" cy="15537"/>
            </a:xfrm>
            <a:custGeom>
              <a:rect b="b" l="l" r="r" t="t"/>
              <a:pathLst>
                <a:path extrusionOk="0" h="180" w="459">
                  <a:moveTo>
                    <a:pt x="387" y="1"/>
                  </a:moveTo>
                  <a:cubicBezTo>
                    <a:pt x="344" y="1"/>
                    <a:pt x="287" y="15"/>
                    <a:pt x="229" y="44"/>
                  </a:cubicBezTo>
                  <a:cubicBezTo>
                    <a:pt x="86" y="72"/>
                    <a:pt x="0" y="130"/>
                    <a:pt x="0" y="158"/>
                  </a:cubicBezTo>
                  <a:cubicBezTo>
                    <a:pt x="15" y="173"/>
                    <a:pt x="43" y="180"/>
                    <a:pt x="86" y="180"/>
                  </a:cubicBezTo>
                  <a:cubicBezTo>
                    <a:pt x="129" y="180"/>
                    <a:pt x="186" y="173"/>
                    <a:pt x="258" y="158"/>
                  </a:cubicBezTo>
                  <a:cubicBezTo>
                    <a:pt x="372" y="130"/>
                    <a:pt x="458" y="72"/>
                    <a:pt x="458" y="44"/>
                  </a:cubicBezTo>
                  <a:cubicBezTo>
                    <a:pt x="458" y="15"/>
                    <a:pt x="430" y="1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11"/>
            <p:cNvSpPr/>
            <p:nvPr/>
          </p:nvSpPr>
          <p:spPr>
            <a:xfrm>
              <a:off x="3316951" y="2147125"/>
              <a:ext cx="34700" cy="26068"/>
            </a:xfrm>
            <a:custGeom>
              <a:rect b="b" l="l" r="r" t="t"/>
              <a:pathLst>
                <a:path extrusionOk="0" h="302" w="402">
                  <a:moveTo>
                    <a:pt x="352" y="0"/>
                  </a:moveTo>
                  <a:cubicBezTo>
                    <a:pt x="313" y="0"/>
                    <a:pt x="243" y="47"/>
                    <a:pt x="173" y="94"/>
                  </a:cubicBezTo>
                  <a:cubicBezTo>
                    <a:pt x="58" y="180"/>
                    <a:pt x="1" y="265"/>
                    <a:pt x="29" y="294"/>
                  </a:cubicBezTo>
                  <a:cubicBezTo>
                    <a:pt x="29" y="299"/>
                    <a:pt x="33" y="302"/>
                    <a:pt x="40" y="302"/>
                  </a:cubicBezTo>
                  <a:cubicBezTo>
                    <a:pt x="70" y="302"/>
                    <a:pt x="160" y="255"/>
                    <a:pt x="230" y="208"/>
                  </a:cubicBezTo>
                  <a:cubicBezTo>
                    <a:pt x="344" y="122"/>
                    <a:pt x="401" y="36"/>
                    <a:pt x="373" y="8"/>
                  </a:cubicBezTo>
                  <a:cubicBezTo>
                    <a:pt x="368" y="3"/>
                    <a:pt x="360" y="0"/>
                    <a:pt x="3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11"/>
            <p:cNvSpPr/>
            <p:nvPr/>
          </p:nvSpPr>
          <p:spPr>
            <a:xfrm>
              <a:off x="3312031" y="2134954"/>
              <a:ext cx="22356" cy="37548"/>
            </a:xfrm>
            <a:custGeom>
              <a:rect b="b" l="l" r="r" t="t"/>
              <a:pathLst>
                <a:path extrusionOk="0" h="435" w="259">
                  <a:moveTo>
                    <a:pt x="217" y="0"/>
                  </a:moveTo>
                  <a:cubicBezTo>
                    <a:pt x="186" y="0"/>
                    <a:pt x="136" y="78"/>
                    <a:pt x="86" y="177"/>
                  </a:cubicBezTo>
                  <a:cubicBezTo>
                    <a:pt x="29" y="292"/>
                    <a:pt x="1" y="406"/>
                    <a:pt x="29" y="435"/>
                  </a:cubicBezTo>
                  <a:cubicBezTo>
                    <a:pt x="58" y="435"/>
                    <a:pt x="144" y="349"/>
                    <a:pt x="201" y="235"/>
                  </a:cubicBezTo>
                  <a:cubicBezTo>
                    <a:pt x="230" y="120"/>
                    <a:pt x="258" y="6"/>
                    <a:pt x="230" y="6"/>
                  </a:cubicBezTo>
                  <a:cubicBezTo>
                    <a:pt x="226" y="2"/>
                    <a:pt x="222" y="0"/>
                    <a:pt x="2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11"/>
            <p:cNvSpPr/>
            <p:nvPr/>
          </p:nvSpPr>
          <p:spPr>
            <a:xfrm>
              <a:off x="3307111" y="2130466"/>
              <a:ext cx="9927" cy="39620"/>
            </a:xfrm>
            <a:custGeom>
              <a:rect b="b" l="l" r="r" t="t"/>
              <a:pathLst>
                <a:path extrusionOk="0" h="459" w="115">
                  <a:moveTo>
                    <a:pt x="58" y="0"/>
                  </a:moveTo>
                  <a:cubicBezTo>
                    <a:pt x="29" y="0"/>
                    <a:pt x="0" y="86"/>
                    <a:pt x="0" y="229"/>
                  </a:cubicBezTo>
                  <a:cubicBezTo>
                    <a:pt x="0" y="344"/>
                    <a:pt x="0" y="458"/>
                    <a:pt x="29" y="458"/>
                  </a:cubicBezTo>
                  <a:cubicBezTo>
                    <a:pt x="86" y="458"/>
                    <a:pt x="115" y="344"/>
                    <a:pt x="115" y="229"/>
                  </a:cubicBezTo>
                  <a:cubicBezTo>
                    <a:pt x="115" y="86"/>
                    <a:pt x="86" y="0"/>
                    <a:pt x="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11"/>
            <p:cNvSpPr/>
            <p:nvPr/>
          </p:nvSpPr>
          <p:spPr>
            <a:xfrm>
              <a:off x="3289847" y="2132969"/>
              <a:ext cx="19767" cy="37462"/>
            </a:xfrm>
            <a:custGeom>
              <a:rect b="b" l="l" r="r" t="t"/>
              <a:pathLst>
                <a:path extrusionOk="0" h="434" w="229">
                  <a:moveTo>
                    <a:pt x="29" y="0"/>
                  </a:moveTo>
                  <a:cubicBezTo>
                    <a:pt x="0" y="0"/>
                    <a:pt x="0" y="115"/>
                    <a:pt x="57" y="229"/>
                  </a:cubicBezTo>
                  <a:cubicBezTo>
                    <a:pt x="108" y="331"/>
                    <a:pt x="160" y="434"/>
                    <a:pt x="190" y="434"/>
                  </a:cubicBezTo>
                  <a:cubicBezTo>
                    <a:pt x="194" y="434"/>
                    <a:pt x="197" y="432"/>
                    <a:pt x="200" y="429"/>
                  </a:cubicBezTo>
                  <a:cubicBezTo>
                    <a:pt x="229" y="429"/>
                    <a:pt x="200" y="315"/>
                    <a:pt x="172" y="200"/>
                  </a:cubicBezTo>
                  <a:cubicBezTo>
                    <a:pt x="143" y="86"/>
                    <a:pt x="57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11"/>
            <p:cNvSpPr/>
            <p:nvPr/>
          </p:nvSpPr>
          <p:spPr>
            <a:xfrm>
              <a:off x="3306593" y="2164302"/>
              <a:ext cx="22788" cy="29607"/>
            </a:xfrm>
            <a:custGeom>
              <a:rect b="b" l="l" r="r" t="t"/>
              <a:pathLst>
                <a:path extrusionOk="0" h="343" w="264">
                  <a:moveTo>
                    <a:pt x="110" y="1"/>
                  </a:moveTo>
                  <a:cubicBezTo>
                    <a:pt x="3" y="1"/>
                    <a:pt x="0" y="343"/>
                    <a:pt x="103" y="343"/>
                  </a:cubicBezTo>
                  <a:cubicBezTo>
                    <a:pt x="124" y="343"/>
                    <a:pt x="149" y="329"/>
                    <a:pt x="178" y="295"/>
                  </a:cubicBezTo>
                  <a:cubicBezTo>
                    <a:pt x="264" y="238"/>
                    <a:pt x="264" y="124"/>
                    <a:pt x="178" y="38"/>
                  </a:cubicBezTo>
                  <a:cubicBezTo>
                    <a:pt x="152" y="12"/>
                    <a:pt x="129" y="1"/>
                    <a:pt x="1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11"/>
            <p:cNvSpPr/>
            <p:nvPr/>
          </p:nvSpPr>
          <p:spPr>
            <a:xfrm>
              <a:off x="3294768" y="2169999"/>
              <a:ext cx="36858" cy="26154"/>
            </a:xfrm>
            <a:custGeom>
              <a:rect b="b" l="l" r="r" t="t"/>
              <a:pathLst>
                <a:path extrusionOk="0" h="303" w="427">
                  <a:moveTo>
                    <a:pt x="315" y="0"/>
                  </a:moveTo>
                  <a:cubicBezTo>
                    <a:pt x="315" y="58"/>
                    <a:pt x="286" y="115"/>
                    <a:pt x="258" y="143"/>
                  </a:cubicBezTo>
                  <a:cubicBezTo>
                    <a:pt x="229" y="172"/>
                    <a:pt x="186" y="186"/>
                    <a:pt x="140" y="186"/>
                  </a:cubicBezTo>
                  <a:cubicBezTo>
                    <a:pt x="93" y="186"/>
                    <a:pt x="43" y="172"/>
                    <a:pt x="0" y="143"/>
                  </a:cubicBezTo>
                  <a:lnTo>
                    <a:pt x="0" y="143"/>
                  </a:lnTo>
                  <a:cubicBezTo>
                    <a:pt x="0" y="172"/>
                    <a:pt x="29" y="229"/>
                    <a:pt x="57" y="258"/>
                  </a:cubicBezTo>
                  <a:cubicBezTo>
                    <a:pt x="95" y="289"/>
                    <a:pt x="136" y="303"/>
                    <a:pt x="175" y="303"/>
                  </a:cubicBezTo>
                  <a:cubicBezTo>
                    <a:pt x="312" y="303"/>
                    <a:pt x="427" y="134"/>
                    <a:pt x="3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11"/>
            <p:cNvSpPr/>
            <p:nvPr/>
          </p:nvSpPr>
          <p:spPr>
            <a:xfrm>
              <a:off x="3262658" y="1873586"/>
              <a:ext cx="32196" cy="29693"/>
            </a:xfrm>
            <a:custGeom>
              <a:rect b="b" l="l" r="r" t="t"/>
              <a:pathLst>
                <a:path extrusionOk="0" h="344" w="373">
                  <a:moveTo>
                    <a:pt x="344" y="0"/>
                  </a:moveTo>
                  <a:cubicBezTo>
                    <a:pt x="344" y="0"/>
                    <a:pt x="229" y="29"/>
                    <a:pt x="143" y="143"/>
                  </a:cubicBezTo>
                  <a:cubicBezTo>
                    <a:pt x="57" y="229"/>
                    <a:pt x="0" y="315"/>
                    <a:pt x="29" y="343"/>
                  </a:cubicBezTo>
                  <a:cubicBezTo>
                    <a:pt x="57" y="343"/>
                    <a:pt x="143" y="315"/>
                    <a:pt x="229" y="229"/>
                  </a:cubicBezTo>
                  <a:cubicBezTo>
                    <a:pt x="315" y="115"/>
                    <a:pt x="372" y="29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11"/>
            <p:cNvSpPr/>
            <p:nvPr/>
          </p:nvSpPr>
          <p:spPr>
            <a:xfrm>
              <a:off x="3255234" y="1842944"/>
              <a:ext cx="37117" cy="19853"/>
            </a:xfrm>
            <a:custGeom>
              <a:rect b="b" l="l" r="r" t="t"/>
              <a:pathLst>
                <a:path extrusionOk="0" h="230" w="430">
                  <a:moveTo>
                    <a:pt x="35" y="0"/>
                  </a:moveTo>
                  <a:cubicBezTo>
                    <a:pt x="20" y="0"/>
                    <a:pt x="8" y="4"/>
                    <a:pt x="0" y="12"/>
                  </a:cubicBezTo>
                  <a:cubicBezTo>
                    <a:pt x="0" y="40"/>
                    <a:pt x="86" y="97"/>
                    <a:pt x="201" y="155"/>
                  </a:cubicBezTo>
                  <a:cubicBezTo>
                    <a:pt x="255" y="209"/>
                    <a:pt x="321" y="229"/>
                    <a:pt x="369" y="229"/>
                  </a:cubicBezTo>
                  <a:cubicBezTo>
                    <a:pt x="397" y="229"/>
                    <a:pt x="419" y="222"/>
                    <a:pt x="430" y="212"/>
                  </a:cubicBezTo>
                  <a:cubicBezTo>
                    <a:pt x="430" y="183"/>
                    <a:pt x="344" y="126"/>
                    <a:pt x="229" y="69"/>
                  </a:cubicBezTo>
                  <a:cubicBezTo>
                    <a:pt x="145" y="27"/>
                    <a:pt x="77" y="0"/>
                    <a:pt x="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11"/>
            <p:cNvSpPr/>
            <p:nvPr/>
          </p:nvSpPr>
          <p:spPr>
            <a:xfrm>
              <a:off x="3250314" y="1860207"/>
              <a:ext cx="39620" cy="10962"/>
            </a:xfrm>
            <a:custGeom>
              <a:rect b="b" l="l" r="r" t="t"/>
              <a:pathLst>
                <a:path extrusionOk="0" h="127" w="459">
                  <a:moveTo>
                    <a:pt x="131" y="0"/>
                  </a:moveTo>
                  <a:cubicBezTo>
                    <a:pt x="57" y="0"/>
                    <a:pt x="0" y="20"/>
                    <a:pt x="0" y="41"/>
                  </a:cubicBezTo>
                  <a:cubicBezTo>
                    <a:pt x="0" y="98"/>
                    <a:pt x="86" y="98"/>
                    <a:pt x="229" y="126"/>
                  </a:cubicBezTo>
                  <a:cubicBezTo>
                    <a:pt x="344" y="126"/>
                    <a:pt x="458" y="126"/>
                    <a:pt x="458" y="69"/>
                  </a:cubicBezTo>
                  <a:cubicBezTo>
                    <a:pt x="458" y="12"/>
                    <a:pt x="372" y="12"/>
                    <a:pt x="229" y="12"/>
                  </a:cubicBezTo>
                  <a:cubicBezTo>
                    <a:pt x="196" y="4"/>
                    <a:pt x="162" y="0"/>
                    <a:pt x="1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11"/>
            <p:cNvSpPr/>
            <p:nvPr/>
          </p:nvSpPr>
          <p:spPr>
            <a:xfrm>
              <a:off x="3252731" y="1869443"/>
              <a:ext cx="39620" cy="17522"/>
            </a:xfrm>
            <a:custGeom>
              <a:rect b="b" l="l" r="r" t="t"/>
              <a:pathLst>
                <a:path extrusionOk="0" h="203" w="459">
                  <a:moveTo>
                    <a:pt x="385" y="1"/>
                  </a:moveTo>
                  <a:cubicBezTo>
                    <a:pt x="335" y="1"/>
                    <a:pt x="268" y="15"/>
                    <a:pt x="201" y="48"/>
                  </a:cubicBezTo>
                  <a:cubicBezTo>
                    <a:pt x="87" y="77"/>
                    <a:pt x="1" y="134"/>
                    <a:pt x="1" y="191"/>
                  </a:cubicBezTo>
                  <a:cubicBezTo>
                    <a:pt x="9" y="200"/>
                    <a:pt x="25" y="203"/>
                    <a:pt x="46" y="203"/>
                  </a:cubicBezTo>
                  <a:cubicBezTo>
                    <a:pt x="96" y="203"/>
                    <a:pt x="177" y="183"/>
                    <a:pt x="258" y="163"/>
                  </a:cubicBezTo>
                  <a:cubicBezTo>
                    <a:pt x="373" y="105"/>
                    <a:pt x="459" y="48"/>
                    <a:pt x="459" y="19"/>
                  </a:cubicBezTo>
                  <a:cubicBezTo>
                    <a:pt x="447" y="8"/>
                    <a:pt x="420" y="1"/>
                    <a:pt x="3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11"/>
            <p:cNvSpPr/>
            <p:nvPr/>
          </p:nvSpPr>
          <p:spPr>
            <a:xfrm>
              <a:off x="3279921" y="1876003"/>
              <a:ext cx="19853" cy="37634"/>
            </a:xfrm>
            <a:custGeom>
              <a:rect b="b" l="l" r="r" t="t"/>
              <a:pathLst>
                <a:path extrusionOk="0" h="436" w="230">
                  <a:moveTo>
                    <a:pt x="201" y="1"/>
                  </a:moveTo>
                  <a:cubicBezTo>
                    <a:pt x="172" y="1"/>
                    <a:pt x="115" y="87"/>
                    <a:pt x="58" y="201"/>
                  </a:cubicBezTo>
                  <a:cubicBezTo>
                    <a:pt x="29" y="315"/>
                    <a:pt x="1" y="430"/>
                    <a:pt x="29" y="430"/>
                  </a:cubicBezTo>
                  <a:cubicBezTo>
                    <a:pt x="33" y="434"/>
                    <a:pt x="37" y="436"/>
                    <a:pt x="42" y="436"/>
                  </a:cubicBezTo>
                  <a:cubicBezTo>
                    <a:pt x="73" y="436"/>
                    <a:pt x="123" y="358"/>
                    <a:pt x="172" y="258"/>
                  </a:cubicBezTo>
                  <a:cubicBezTo>
                    <a:pt x="229" y="144"/>
                    <a:pt x="229" y="29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11"/>
            <p:cNvSpPr/>
            <p:nvPr/>
          </p:nvSpPr>
          <p:spPr>
            <a:xfrm>
              <a:off x="3297184" y="1878506"/>
              <a:ext cx="10013" cy="39620"/>
            </a:xfrm>
            <a:custGeom>
              <a:rect b="b" l="l" r="r" t="t"/>
              <a:pathLst>
                <a:path extrusionOk="0" h="459" w="116">
                  <a:moveTo>
                    <a:pt x="58" y="0"/>
                  </a:moveTo>
                  <a:cubicBezTo>
                    <a:pt x="29" y="0"/>
                    <a:pt x="1" y="86"/>
                    <a:pt x="1" y="229"/>
                  </a:cubicBezTo>
                  <a:cubicBezTo>
                    <a:pt x="1" y="344"/>
                    <a:pt x="29" y="458"/>
                    <a:pt x="58" y="458"/>
                  </a:cubicBezTo>
                  <a:cubicBezTo>
                    <a:pt x="87" y="458"/>
                    <a:pt x="115" y="344"/>
                    <a:pt x="115" y="229"/>
                  </a:cubicBezTo>
                  <a:cubicBezTo>
                    <a:pt x="115" y="86"/>
                    <a:pt x="87" y="0"/>
                    <a:pt x="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11"/>
            <p:cNvSpPr/>
            <p:nvPr/>
          </p:nvSpPr>
          <p:spPr>
            <a:xfrm>
              <a:off x="3302191" y="1876003"/>
              <a:ext cx="24773" cy="37117"/>
            </a:xfrm>
            <a:custGeom>
              <a:rect b="b" l="l" r="r" t="t"/>
              <a:pathLst>
                <a:path extrusionOk="0" h="430" w="287">
                  <a:moveTo>
                    <a:pt x="57" y="1"/>
                  </a:moveTo>
                  <a:cubicBezTo>
                    <a:pt x="0" y="29"/>
                    <a:pt x="57" y="115"/>
                    <a:pt x="86" y="230"/>
                  </a:cubicBezTo>
                  <a:cubicBezTo>
                    <a:pt x="143" y="344"/>
                    <a:pt x="200" y="430"/>
                    <a:pt x="258" y="430"/>
                  </a:cubicBezTo>
                  <a:cubicBezTo>
                    <a:pt x="286" y="401"/>
                    <a:pt x="258" y="315"/>
                    <a:pt x="200" y="201"/>
                  </a:cubicBezTo>
                  <a:cubicBezTo>
                    <a:pt x="143" y="87"/>
                    <a:pt x="86" y="1"/>
                    <a:pt x="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11"/>
            <p:cNvSpPr/>
            <p:nvPr/>
          </p:nvSpPr>
          <p:spPr>
            <a:xfrm>
              <a:off x="3307111" y="1872896"/>
              <a:ext cx="34700" cy="28571"/>
            </a:xfrm>
            <a:custGeom>
              <a:rect b="b" l="l" r="r" t="t"/>
              <a:pathLst>
                <a:path extrusionOk="0" h="331" w="402">
                  <a:moveTo>
                    <a:pt x="49" y="1"/>
                  </a:moveTo>
                  <a:cubicBezTo>
                    <a:pt x="41" y="1"/>
                    <a:pt x="34" y="3"/>
                    <a:pt x="29" y="8"/>
                  </a:cubicBezTo>
                  <a:cubicBezTo>
                    <a:pt x="0" y="37"/>
                    <a:pt x="58" y="123"/>
                    <a:pt x="172" y="208"/>
                  </a:cubicBezTo>
                  <a:cubicBezTo>
                    <a:pt x="243" y="279"/>
                    <a:pt x="313" y="330"/>
                    <a:pt x="352" y="330"/>
                  </a:cubicBezTo>
                  <a:cubicBezTo>
                    <a:pt x="360" y="330"/>
                    <a:pt x="367" y="328"/>
                    <a:pt x="372" y="323"/>
                  </a:cubicBezTo>
                  <a:cubicBezTo>
                    <a:pt x="401" y="294"/>
                    <a:pt x="344" y="208"/>
                    <a:pt x="229" y="123"/>
                  </a:cubicBezTo>
                  <a:cubicBezTo>
                    <a:pt x="159" y="52"/>
                    <a:pt x="88" y="1"/>
                    <a:pt x="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11"/>
            <p:cNvSpPr/>
            <p:nvPr/>
          </p:nvSpPr>
          <p:spPr>
            <a:xfrm>
              <a:off x="3312031" y="1868235"/>
              <a:ext cx="37117" cy="15623"/>
            </a:xfrm>
            <a:custGeom>
              <a:rect b="b" l="l" r="r" t="t"/>
              <a:pathLst>
                <a:path extrusionOk="0" h="181" w="430">
                  <a:moveTo>
                    <a:pt x="53" y="0"/>
                  </a:moveTo>
                  <a:cubicBezTo>
                    <a:pt x="21" y="0"/>
                    <a:pt x="1" y="9"/>
                    <a:pt x="1" y="33"/>
                  </a:cubicBezTo>
                  <a:cubicBezTo>
                    <a:pt x="1" y="62"/>
                    <a:pt x="86" y="119"/>
                    <a:pt x="201" y="148"/>
                  </a:cubicBezTo>
                  <a:cubicBezTo>
                    <a:pt x="267" y="164"/>
                    <a:pt x="333" y="181"/>
                    <a:pt x="377" y="181"/>
                  </a:cubicBezTo>
                  <a:cubicBezTo>
                    <a:pt x="409" y="181"/>
                    <a:pt x="430" y="172"/>
                    <a:pt x="430" y="148"/>
                  </a:cubicBezTo>
                  <a:cubicBezTo>
                    <a:pt x="430" y="119"/>
                    <a:pt x="344" y="62"/>
                    <a:pt x="230" y="33"/>
                  </a:cubicBezTo>
                  <a:cubicBezTo>
                    <a:pt x="163" y="17"/>
                    <a:pt x="97" y="0"/>
                    <a:pt x="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11"/>
            <p:cNvSpPr/>
            <p:nvPr/>
          </p:nvSpPr>
          <p:spPr>
            <a:xfrm>
              <a:off x="3312031" y="1857100"/>
              <a:ext cx="39620" cy="11567"/>
            </a:xfrm>
            <a:custGeom>
              <a:rect b="b" l="l" r="r" t="t"/>
              <a:pathLst>
                <a:path extrusionOk="0" h="134" w="459">
                  <a:moveTo>
                    <a:pt x="364" y="1"/>
                  </a:moveTo>
                  <a:cubicBezTo>
                    <a:pt x="324" y="1"/>
                    <a:pt x="277" y="7"/>
                    <a:pt x="230" y="19"/>
                  </a:cubicBezTo>
                  <a:cubicBezTo>
                    <a:pt x="86" y="19"/>
                    <a:pt x="1" y="77"/>
                    <a:pt x="1" y="105"/>
                  </a:cubicBezTo>
                  <a:cubicBezTo>
                    <a:pt x="1" y="134"/>
                    <a:pt x="115" y="134"/>
                    <a:pt x="230" y="134"/>
                  </a:cubicBezTo>
                  <a:cubicBezTo>
                    <a:pt x="344" y="105"/>
                    <a:pt x="458" y="77"/>
                    <a:pt x="458" y="48"/>
                  </a:cubicBezTo>
                  <a:cubicBezTo>
                    <a:pt x="458" y="14"/>
                    <a:pt x="419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11"/>
            <p:cNvSpPr/>
            <p:nvPr/>
          </p:nvSpPr>
          <p:spPr>
            <a:xfrm>
              <a:off x="3309528" y="1840440"/>
              <a:ext cx="37203" cy="21838"/>
            </a:xfrm>
            <a:custGeom>
              <a:rect b="b" l="l" r="r" t="t"/>
              <a:pathLst>
                <a:path extrusionOk="0" h="253" w="431">
                  <a:moveTo>
                    <a:pt x="391" y="1"/>
                  </a:moveTo>
                  <a:cubicBezTo>
                    <a:pt x="342" y="1"/>
                    <a:pt x="264" y="27"/>
                    <a:pt x="201" y="69"/>
                  </a:cubicBezTo>
                  <a:cubicBezTo>
                    <a:pt x="87" y="126"/>
                    <a:pt x="1" y="212"/>
                    <a:pt x="30" y="241"/>
                  </a:cubicBezTo>
                  <a:cubicBezTo>
                    <a:pt x="30" y="249"/>
                    <a:pt x="38" y="252"/>
                    <a:pt x="52" y="252"/>
                  </a:cubicBezTo>
                  <a:cubicBezTo>
                    <a:pt x="91" y="252"/>
                    <a:pt x="175" y="226"/>
                    <a:pt x="259" y="184"/>
                  </a:cubicBezTo>
                  <a:cubicBezTo>
                    <a:pt x="373" y="98"/>
                    <a:pt x="430" y="41"/>
                    <a:pt x="430" y="12"/>
                  </a:cubicBezTo>
                  <a:cubicBezTo>
                    <a:pt x="423" y="4"/>
                    <a:pt x="409" y="1"/>
                    <a:pt x="3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11"/>
            <p:cNvSpPr/>
            <p:nvPr/>
          </p:nvSpPr>
          <p:spPr>
            <a:xfrm>
              <a:off x="3304608" y="1824127"/>
              <a:ext cx="27276" cy="34700"/>
            </a:xfrm>
            <a:custGeom>
              <a:rect b="b" l="l" r="r" t="t"/>
              <a:pathLst>
                <a:path extrusionOk="0" h="402" w="316">
                  <a:moveTo>
                    <a:pt x="287" y="1"/>
                  </a:moveTo>
                  <a:cubicBezTo>
                    <a:pt x="287" y="1"/>
                    <a:pt x="201" y="58"/>
                    <a:pt x="115" y="172"/>
                  </a:cubicBezTo>
                  <a:cubicBezTo>
                    <a:pt x="29" y="287"/>
                    <a:pt x="1" y="373"/>
                    <a:pt x="29" y="401"/>
                  </a:cubicBezTo>
                  <a:cubicBezTo>
                    <a:pt x="58" y="401"/>
                    <a:pt x="144" y="344"/>
                    <a:pt x="201" y="230"/>
                  </a:cubicBezTo>
                  <a:cubicBezTo>
                    <a:pt x="287" y="144"/>
                    <a:pt x="316" y="29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11"/>
            <p:cNvSpPr/>
            <p:nvPr/>
          </p:nvSpPr>
          <p:spPr>
            <a:xfrm>
              <a:off x="3299688" y="1816703"/>
              <a:ext cx="12430" cy="39620"/>
            </a:xfrm>
            <a:custGeom>
              <a:rect b="b" l="l" r="r" t="t"/>
              <a:pathLst>
                <a:path extrusionOk="0" h="459" w="144">
                  <a:moveTo>
                    <a:pt x="115" y="1"/>
                  </a:moveTo>
                  <a:cubicBezTo>
                    <a:pt x="115" y="1"/>
                    <a:pt x="58" y="87"/>
                    <a:pt x="29" y="230"/>
                  </a:cubicBezTo>
                  <a:cubicBezTo>
                    <a:pt x="0" y="344"/>
                    <a:pt x="0" y="459"/>
                    <a:pt x="29" y="459"/>
                  </a:cubicBezTo>
                  <a:cubicBezTo>
                    <a:pt x="58" y="459"/>
                    <a:pt x="115" y="373"/>
                    <a:pt x="115" y="230"/>
                  </a:cubicBezTo>
                  <a:cubicBezTo>
                    <a:pt x="144" y="115"/>
                    <a:pt x="144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11"/>
            <p:cNvSpPr/>
            <p:nvPr/>
          </p:nvSpPr>
          <p:spPr>
            <a:xfrm>
              <a:off x="3287344" y="1816703"/>
              <a:ext cx="14933" cy="39620"/>
            </a:xfrm>
            <a:custGeom>
              <a:rect b="b" l="l" r="r" t="t"/>
              <a:pathLst>
                <a:path extrusionOk="0" h="459" w="173">
                  <a:moveTo>
                    <a:pt x="29" y="1"/>
                  </a:moveTo>
                  <a:cubicBezTo>
                    <a:pt x="0" y="1"/>
                    <a:pt x="0" y="115"/>
                    <a:pt x="29" y="258"/>
                  </a:cubicBezTo>
                  <a:cubicBezTo>
                    <a:pt x="58" y="373"/>
                    <a:pt x="86" y="459"/>
                    <a:pt x="143" y="459"/>
                  </a:cubicBezTo>
                  <a:cubicBezTo>
                    <a:pt x="172" y="459"/>
                    <a:pt x="172" y="344"/>
                    <a:pt x="143" y="230"/>
                  </a:cubicBezTo>
                  <a:cubicBezTo>
                    <a:pt x="86" y="87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11"/>
            <p:cNvSpPr/>
            <p:nvPr/>
          </p:nvSpPr>
          <p:spPr>
            <a:xfrm>
              <a:off x="3267578" y="1826026"/>
              <a:ext cx="29693" cy="33232"/>
            </a:xfrm>
            <a:custGeom>
              <a:rect b="b" l="l" r="r" t="t"/>
              <a:pathLst>
                <a:path extrusionOk="0" h="385" w="344">
                  <a:moveTo>
                    <a:pt x="49" y="0"/>
                  </a:moveTo>
                  <a:cubicBezTo>
                    <a:pt x="41" y="0"/>
                    <a:pt x="34" y="2"/>
                    <a:pt x="29" y="7"/>
                  </a:cubicBezTo>
                  <a:cubicBezTo>
                    <a:pt x="0" y="7"/>
                    <a:pt x="58" y="122"/>
                    <a:pt x="115" y="208"/>
                  </a:cubicBezTo>
                  <a:cubicBezTo>
                    <a:pt x="189" y="307"/>
                    <a:pt x="264" y="385"/>
                    <a:pt x="301" y="385"/>
                  </a:cubicBezTo>
                  <a:cubicBezTo>
                    <a:pt x="307" y="385"/>
                    <a:pt x="311" y="383"/>
                    <a:pt x="315" y="379"/>
                  </a:cubicBezTo>
                  <a:cubicBezTo>
                    <a:pt x="344" y="351"/>
                    <a:pt x="315" y="265"/>
                    <a:pt x="229" y="150"/>
                  </a:cubicBezTo>
                  <a:cubicBezTo>
                    <a:pt x="158" y="56"/>
                    <a:pt x="87" y="0"/>
                    <a:pt x="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11"/>
            <p:cNvSpPr/>
            <p:nvPr/>
          </p:nvSpPr>
          <p:spPr>
            <a:xfrm>
              <a:off x="3260154" y="1833362"/>
              <a:ext cx="34700" cy="26413"/>
            </a:xfrm>
            <a:custGeom>
              <a:rect b="b" l="l" r="r" t="t"/>
              <a:pathLst>
                <a:path extrusionOk="0" h="306" w="402">
                  <a:moveTo>
                    <a:pt x="50" y="1"/>
                  </a:moveTo>
                  <a:cubicBezTo>
                    <a:pt x="41" y="1"/>
                    <a:pt x="34" y="3"/>
                    <a:pt x="29" y="8"/>
                  </a:cubicBezTo>
                  <a:cubicBezTo>
                    <a:pt x="1" y="37"/>
                    <a:pt x="58" y="94"/>
                    <a:pt x="172" y="208"/>
                  </a:cubicBezTo>
                  <a:cubicBezTo>
                    <a:pt x="237" y="273"/>
                    <a:pt x="317" y="305"/>
                    <a:pt x="353" y="305"/>
                  </a:cubicBezTo>
                  <a:cubicBezTo>
                    <a:pt x="365" y="305"/>
                    <a:pt x="373" y="302"/>
                    <a:pt x="373" y="294"/>
                  </a:cubicBezTo>
                  <a:cubicBezTo>
                    <a:pt x="401" y="294"/>
                    <a:pt x="344" y="208"/>
                    <a:pt x="258" y="123"/>
                  </a:cubicBezTo>
                  <a:cubicBezTo>
                    <a:pt x="164" y="52"/>
                    <a:pt x="89" y="1"/>
                    <a:pt x="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11"/>
            <p:cNvSpPr/>
            <p:nvPr/>
          </p:nvSpPr>
          <p:spPr>
            <a:xfrm>
              <a:off x="3252731" y="1849504"/>
              <a:ext cx="39620" cy="16141"/>
            </a:xfrm>
            <a:custGeom>
              <a:rect b="b" l="l" r="r" t="t"/>
              <a:pathLst>
                <a:path extrusionOk="0" h="187" w="459">
                  <a:moveTo>
                    <a:pt x="72" y="0"/>
                  </a:moveTo>
                  <a:cubicBezTo>
                    <a:pt x="29" y="0"/>
                    <a:pt x="1" y="7"/>
                    <a:pt x="1" y="21"/>
                  </a:cubicBezTo>
                  <a:cubicBezTo>
                    <a:pt x="1" y="50"/>
                    <a:pt x="87" y="107"/>
                    <a:pt x="201" y="165"/>
                  </a:cubicBezTo>
                  <a:cubicBezTo>
                    <a:pt x="258" y="179"/>
                    <a:pt x="316" y="186"/>
                    <a:pt x="358" y="186"/>
                  </a:cubicBezTo>
                  <a:cubicBezTo>
                    <a:pt x="401" y="186"/>
                    <a:pt x="430" y="179"/>
                    <a:pt x="430" y="165"/>
                  </a:cubicBezTo>
                  <a:cubicBezTo>
                    <a:pt x="459" y="107"/>
                    <a:pt x="373" y="79"/>
                    <a:pt x="230" y="21"/>
                  </a:cubicBezTo>
                  <a:cubicBezTo>
                    <a:pt x="172" y="7"/>
                    <a:pt x="115" y="0"/>
                    <a:pt x="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11"/>
            <p:cNvSpPr/>
            <p:nvPr/>
          </p:nvSpPr>
          <p:spPr>
            <a:xfrm>
              <a:off x="3250314" y="1865127"/>
              <a:ext cx="39620" cy="10962"/>
            </a:xfrm>
            <a:custGeom>
              <a:rect b="b" l="l" r="r" t="t"/>
              <a:pathLst>
                <a:path extrusionOk="0" h="127" w="459">
                  <a:moveTo>
                    <a:pt x="327" y="0"/>
                  </a:moveTo>
                  <a:cubicBezTo>
                    <a:pt x="296" y="0"/>
                    <a:pt x="263" y="4"/>
                    <a:pt x="229" y="12"/>
                  </a:cubicBezTo>
                  <a:cubicBezTo>
                    <a:pt x="86" y="12"/>
                    <a:pt x="0" y="41"/>
                    <a:pt x="0" y="98"/>
                  </a:cubicBezTo>
                  <a:cubicBezTo>
                    <a:pt x="0" y="127"/>
                    <a:pt x="115" y="127"/>
                    <a:pt x="229" y="127"/>
                  </a:cubicBezTo>
                  <a:cubicBezTo>
                    <a:pt x="372" y="127"/>
                    <a:pt x="458" y="69"/>
                    <a:pt x="458" y="41"/>
                  </a:cubicBezTo>
                  <a:cubicBezTo>
                    <a:pt x="458" y="21"/>
                    <a:pt x="401" y="0"/>
                    <a:pt x="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11"/>
            <p:cNvSpPr/>
            <p:nvPr/>
          </p:nvSpPr>
          <p:spPr>
            <a:xfrm>
              <a:off x="3255234" y="1871515"/>
              <a:ext cx="37117" cy="22788"/>
            </a:xfrm>
            <a:custGeom>
              <a:rect b="b" l="l" r="r" t="t"/>
              <a:pathLst>
                <a:path extrusionOk="0" h="264" w="430">
                  <a:moveTo>
                    <a:pt x="385" y="0"/>
                  </a:moveTo>
                  <a:cubicBezTo>
                    <a:pt x="336" y="0"/>
                    <a:pt x="261" y="41"/>
                    <a:pt x="201" y="81"/>
                  </a:cubicBezTo>
                  <a:cubicBezTo>
                    <a:pt x="86" y="139"/>
                    <a:pt x="0" y="224"/>
                    <a:pt x="29" y="253"/>
                  </a:cubicBezTo>
                  <a:cubicBezTo>
                    <a:pt x="29" y="260"/>
                    <a:pt x="36" y="264"/>
                    <a:pt x="49" y="264"/>
                  </a:cubicBezTo>
                  <a:cubicBezTo>
                    <a:pt x="86" y="264"/>
                    <a:pt x="172" y="232"/>
                    <a:pt x="258" y="167"/>
                  </a:cubicBezTo>
                  <a:cubicBezTo>
                    <a:pt x="372" y="110"/>
                    <a:pt x="430" y="53"/>
                    <a:pt x="430" y="24"/>
                  </a:cubicBezTo>
                  <a:cubicBezTo>
                    <a:pt x="421" y="7"/>
                    <a:pt x="406" y="0"/>
                    <a:pt x="3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11"/>
            <p:cNvSpPr/>
            <p:nvPr/>
          </p:nvSpPr>
          <p:spPr>
            <a:xfrm>
              <a:off x="3267578" y="1875571"/>
              <a:ext cx="29693" cy="33146"/>
            </a:xfrm>
            <a:custGeom>
              <a:rect b="b" l="l" r="r" t="t"/>
              <a:pathLst>
                <a:path extrusionOk="0" h="384" w="344">
                  <a:moveTo>
                    <a:pt x="301" y="0"/>
                  </a:moveTo>
                  <a:cubicBezTo>
                    <a:pt x="264" y="0"/>
                    <a:pt x="189" y="74"/>
                    <a:pt x="115" y="149"/>
                  </a:cubicBezTo>
                  <a:cubicBezTo>
                    <a:pt x="58" y="263"/>
                    <a:pt x="0" y="349"/>
                    <a:pt x="29" y="378"/>
                  </a:cubicBezTo>
                  <a:cubicBezTo>
                    <a:pt x="33" y="382"/>
                    <a:pt x="38" y="383"/>
                    <a:pt x="44" y="383"/>
                  </a:cubicBezTo>
                  <a:cubicBezTo>
                    <a:pt x="81" y="383"/>
                    <a:pt x="155" y="309"/>
                    <a:pt x="229" y="235"/>
                  </a:cubicBezTo>
                  <a:cubicBezTo>
                    <a:pt x="315" y="120"/>
                    <a:pt x="344" y="34"/>
                    <a:pt x="315" y="6"/>
                  </a:cubicBezTo>
                  <a:cubicBezTo>
                    <a:pt x="311" y="2"/>
                    <a:pt x="307" y="0"/>
                    <a:pt x="3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11"/>
            <p:cNvSpPr/>
            <p:nvPr/>
          </p:nvSpPr>
          <p:spPr>
            <a:xfrm>
              <a:off x="3287344" y="1878075"/>
              <a:ext cx="14933" cy="40051"/>
            </a:xfrm>
            <a:custGeom>
              <a:rect b="b" l="l" r="r" t="t"/>
              <a:pathLst>
                <a:path extrusionOk="0" h="464" w="173">
                  <a:moveTo>
                    <a:pt x="134" y="1"/>
                  </a:moveTo>
                  <a:cubicBezTo>
                    <a:pt x="103" y="1"/>
                    <a:pt x="55" y="103"/>
                    <a:pt x="29" y="206"/>
                  </a:cubicBezTo>
                  <a:cubicBezTo>
                    <a:pt x="0" y="349"/>
                    <a:pt x="0" y="435"/>
                    <a:pt x="29" y="463"/>
                  </a:cubicBezTo>
                  <a:cubicBezTo>
                    <a:pt x="58" y="463"/>
                    <a:pt x="115" y="349"/>
                    <a:pt x="143" y="234"/>
                  </a:cubicBezTo>
                  <a:cubicBezTo>
                    <a:pt x="172" y="120"/>
                    <a:pt x="172" y="5"/>
                    <a:pt x="143" y="5"/>
                  </a:cubicBezTo>
                  <a:cubicBezTo>
                    <a:pt x="140" y="2"/>
                    <a:pt x="137" y="1"/>
                    <a:pt x="1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11"/>
            <p:cNvSpPr/>
            <p:nvPr/>
          </p:nvSpPr>
          <p:spPr>
            <a:xfrm>
              <a:off x="3299688" y="1878075"/>
              <a:ext cx="14933" cy="40051"/>
            </a:xfrm>
            <a:custGeom>
              <a:rect b="b" l="l" r="r" t="t"/>
              <a:pathLst>
                <a:path extrusionOk="0" h="464" w="173">
                  <a:moveTo>
                    <a:pt x="46" y="1"/>
                  </a:moveTo>
                  <a:cubicBezTo>
                    <a:pt x="41" y="1"/>
                    <a:pt x="35" y="2"/>
                    <a:pt x="29" y="5"/>
                  </a:cubicBezTo>
                  <a:cubicBezTo>
                    <a:pt x="0" y="5"/>
                    <a:pt x="0" y="120"/>
                    <a:pt x="29" y="234"/>
                  </a:cubicBezTo>
                  <a:cubicBezTo>
                    <a:pt x="86" y="377"/>
                    <a:pt x="115" y="463"/>
                    <a:pt x="144" y="463"/>
                  </a:cubicBezTo>
                  <a:cubicBezTo>
                    <a:pt x="172" y="435"/>
                    <a:pt x="172" y="349"/>
                    <a:pt x="144" y="206"/>
                  </a:cubicBezTo>
                  <a:cubicBezTo>
                    <a:pt x="118" y="103"/>
                    <a:pt x="92" y="1"/>
                    <a:pt x="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11"/>
            <p:cNvSpPr/>
            <p:nvPr/>
          </p:nvSpPr>
          <p:spPr>
            <a:xfrm>
              <a:off x="3304608" y="1875571"/>
              <a:ext cx="27276" cy="33146"/>
            </a:xfrm>
            <a:custGeom>
              <a:rect b="b" l="l" r="r" t="t"/>
              <a:pathLst>
                <a:path extrusionOk="0" h="384" w="316">
                  <a:moveTo>
                    <a:pt x="44" y="0"/>
                  </a:moveTo>
                  <a:cubicBezTo>
                    <a:pt x="38" y="0"/>
                    <a:pt x="33" y="2"/>
                    <a:pt x="29" y="6"/>
                  </a:cubicBezTo>
                  <a:cubicBezTo>
                    <a:pt x="1" y="34"/>
                    <a:pt x="29" y="120"/>
                    <a:pt x="115" y="235"/>
                  </a:cubicBezTo>
                  <a:cubicBezTo>
                    <a:pt x="190" y="309"/>
                    <a:pt x="264" y="383"/>
                    <a:pt x="283" y="383"/>
                  </a:cubicBezTo>
                  <a:cubicBezTo>
                    <a:pt x="285" y="383"/>
                    <a:pt x="287" y="382"/>
                    <a:pt x="287" y="378"/>
                  </a:cubicBezTo>
                  <a:cubicBezTo>
                    <a:pt x="316" y="378"/>
                    <a:pt x="287" y="263"/>
                    <a:pt x="201" y="149"/>
                  </a:cubicBezTo>
                  <a:cubicBezTo>
                    <a:pt x="151" y="74"/>
                    <a:pt x="80" y="0"/>
                    <a:pt x="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11"/>
            <p:cNvSpPr/>
            <p:nvPr/>
          </p:nvSpPr>
          <p:spPr>
            <a:xfrm>
              <a:off x="3309528" y="1872550"/>
              <a:ext cx="37203" cy="21838"/>
            </a:xfrm>
            <a:custGeom>
              <a:rect b="b" l="l" r="r" t="t"/>
              <a:pathLst>
                <a:path extrusionOk="0" h="253" w="431">
                  <a:moveTo>
                    <a:pt x="36" y="1"/>
                  </a:moveTo>
                  <a:cubicBezTo>
                    <a:pt x="20" y="1"/>
                    <a:pt x="9" y="4"/>
                    <a:pt x="1" y="12"/>
                  </a:cubicBezTo>
                  <a:cubicBezTo>
                    <a:pt x="1" y="41"/>
                    <a:pt x="58" y="98"/>
                    <a:pt x="173" y="184"/>
                  </a:cubicBezTo>
                  <a:cubicBezTo>
                    <a:pt x="256" y="226"/>
                    <a:pt x="340" y="252"/>
                    <a:pt x="379" y="252"/>
                  </a:cubicBezTo>
                  <a:cubicBezTo>
                    <a:pt x="393" y="252"/>
                    <a:pt x="402" y="249"/>
                    <a:pt x="402" y="241"/>
                  </a:cubicBezTo>
                  <a:cubicBezTo>
                    <a:pt x="430" y="212"/>
                    <a:pt x="344" y="127"/>
                    <a:pt x="230" y="69"/>
                  </a:cubicBezTo>
                  <a:cubicBezTo>
                    <a:pt x="146" y="27"/>
                    <a:pt x="78" y="1"/>
                    <a:pt x="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11"/>
            <p:cNvSpPr/>
            <p:nvPr/>
          </p:nvSpPr>
          <p:spPr>
            <a:xfrm>
              <a:off x="3312031" y="1866163"/>
              <a:ext cx="39620" cy="10962"/>
            </a:xfrm>
            <a:custGeom>
              <a:rect b="b" l="l" r="r" t="t"/>
              <a:pathLst>
                <a:path extrusionOk="0" h="127" w="459">
                  <a:moveTo>
                    <a:pt x="230" y="0"/>
                  </a:moveTo>
                  <a:cubicBezTo>
                    <a:pt x="115" y="0"/>
                    <a:pt x="1" y="0"/>
                    <a:pt x="1" y="29"/>
                  </a:cubicBezTo>
                  <a:cubicBezTo>
                    <a:pt x="1" y="57"/>
                    <a:pt x="86" y="86"/>
                    <a:pt x="230" y="115"/>
                  </a:cubicBezTo>
                  <a:cubicBezTo>
                    <a:pt x="263" y="123"/>
                    <a:pt x="297" y="127"/>
                    <a:pt x="327" y="127"/>
                  </a:cubicBezTo>
                  <a:cubicBezTo>
                    <a:pt x="401" y="127"/>
                    <a:pt x="458" y="106"/>
                    <a:pt x="458" y="86"/>
                  </a:cubicBezTo>
                  <a:cubicBezTo>
                    <a:pt x="458" y="57"/>
                    <a:pt x="373" y="0"/>
                    <a:pt x="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11"/>
            <p:cNvSpPr/>
            <p:nvPr/>
          </p:nvSpPr>
          <p:spPr>
            <a:xfrm>
              <a:off x="3309528" y="1851921"/>
              <a:ext cx="42123" cy="13724"/>
            </a:xfrm>
            <a:custGeom>
              <a:rect b="b" l="l" r="r" t="t"/>
              <a:pathLst>
                <a:path extrusionOk="0" h="159" w="488">
                  <a:moveTo>
                    <a:pt x="387" y="1"/>
                  </a:moveTo>
                  <a:cubicBezTo>
                    <a:pt x="344" y="1"/>
                    <a:pt x="287" y="8"/>
                    <a:pt x="230" y="22"/>
                  </a:cubicBezTo>
                  <a:cubicBezTo>
                    <a:pt x="115" y="51"/>
                    <a:pt x="1" y="108"/>
                    <a:pt x="30" y="137"/>
                  </a:cubicBezTo>
                  <a:cubicBezTo>
                    <a:pt x="30" y="151"/>
                    <a:pt x="58" y="158"/>
                    <a:pt x="101" y="158"/>
                  </a:cubicBezTo>
                  <a:cubicBezTo>
                    <a:pt x="144" y="158"/>
                    <a:pt x="201" y="151"/>
                    <a:pt x="259" y="137"/>
                  </a:cubicBezTo>
                  <a:cubicBezTo>
                    <a:pt x="373" y="108"/>
                    <a:pt x="487" y="51"/>
                    <a:pt x="459" y="22"/>
                  </a:cubicBezTo>
                  <a:cubicBezTo>
                    <a:pt x="459" y="8"/>
                    <a:pt x="430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11"/>
            <p:cNvSpPr/>
            <p:nvPr/>
          </p:nvSpPr>
          <p:spPr>
            <a:xfrm>
              <a:off x="3307111" y="1833362"/>
              <a:ext cx="34700" cy="26068"/>
            </a:xfrm>
            <a:custGeom>
              <a:rect b="b" l="l" r="r" t="t"/>
              <a:pathLst>
                <a:path extrusionOk="0" h="302" w="402">
                  <a:moveTo>
                    <a:pt x="351" y="1"/>
                  </a:moveTo>
                  <a:cubicBezTo>
                    <a:pt x="312" y="1"/>
                    <a:pt x="242" y="47"/>
                    <a:pt x="172" y="94"/>
                  </a:cubicBezTo>
                  <a:cubicBezTo>
                    <a:pt x="58" y="180"/>
                    <a:pt x="0" y="266"/>
                    <a:pt x="29" y="294"/>
                  </a:cubicBezTo>
                  <a:cubicBezTo>
                    <a:pt x="29" y="299"/>
                    <a:pt x="33" y="302"/>
                    <a:pt x="39" y="302"/>
                  </a:cubicBezTo>
                  <a:cubicBezTo>
                    <a:pt x="69" y="302"/>
                    <a:pt x="159" y="251"/>
                    <a:pt x="229" y="180"/>
                  </a:cubicBezTo>
                  <a:cubicBezTo>
                    <a:pt x="344" y="123"/>
                    <a:pt x="401" y="8"/>
                    <a:pt x="372" y="8"/>
                  </a:cubicBezTo>
                  <a:cubicBezTo>
                    <a:pt x="367" y="3"/>
                    <a:pt x="360" y="1"/>
                    <a:pt x="3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11"/>
            <p:cNvSpPr/>
            <p:nvPr/>
          </p:nvSpPr>
          <p:spPr>
            <a:xfrm>
              <a:off x="3302191" y="1821192"/>
              <a:ext cx="24773" cy="35649"/>
            </a:xfrm>
            <a:custGeom>
              <a:rect b="b" l="l" r="r" t="t"/>
              <a:pathLst>
                <a:path extrusionOk="0" h="413" w="287">
                  <a:moveTo>
                    <a:pt x="216" y="1"/>
                  </a:moveTo>
                  <a:cubicBezTo>
                    <a:pt x="185" y="1"/>
                    <a:pt x="136" y="78"/>
                    <a:pt x="86" y="178"/>
                  </a:cubicBezTo>
                  <a:cubicBezTo>
                    <a:pt x="29" y="292"/>
                    <a:pt x="0" y="407"/>
                    <a:pt x="29" y="407"/>
                  </a:cubicBezTo>
                  <a:cubicBezTo>
                    <a:pt x="32" y="410"/>
                    <a:pt x="37" y="412"/>
                    <a:pt x="43" y="412"/>
                  </a:cubicBezTo>
                  <a:cubicBezTo>
                    <a:pt x="79" y="412"/>
                    <a:pt x="151" y="334"/>
                    <a:pt x="200" y="235"/>
                  </a:cubicBezTo>
                  <a:cubicBezTo>
                    <a:pt x="258" y="121"/>
                    <a:pt x="286" y="6"/>
                    <a:pt x="229" y="6"/>
                  </a:cubicBezTo>
                  <a:cubicBezTo>
                    <a:pt x="225" y="2"/>
                    <a:pt x="221" y="1"/>
                    <a:pt x="2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11"/>
            <p:cNvSpPr/>
            <p:nvPr/>
          </p:nvSpPr>
          <p:spPr>
            <a:xfrm>
              <a:off x="3297184" y="1816358"/>
              <a:ext cx="10013" cy="39965"/>
            </a:xfrm>
            <a:custGeom>
              <a:rect b="b" l="l" r="r" t="t"/>
              <a:pathLst>
                <a:path extrusionOk="0" h="463" w="116">
                  <a:moveTo>
                    <a:pt x="42" y="0"/>
                  </a:moveTo>
                  <a:cubicBezTo>
                    <a:pt x="1" y="0"/>
                    <a:pt x="1" y="106"/>
                    <a:pt x="1" y="234"/>
                  </a:cubicBezTo>
                  <a:cubicBezTo>
                    <a:pt x="1" y="348"/>
                    <a:pt x="29" y="463"/>
                    <a:pt x="58" y="463"/>
                  </a:cubicBezTo>
                  <a:cubicBezTo>
                    <a:pt x="87" y="463"/>
                    <a:pt x="115" y="348"/>
                    <a:pt x="115" y="234"/>
                  </a:cubicBezTo>
                  <a:cubicBezTo>
                    <a:pt x="115" y="91"/>
                    <a:pt x="115" y="5"/>
                    <a:pt x="58" y="5"/>
                  </a:cubicBezTo>
                  <a:cubicBezTo>
                    <a:pt x="52" y="2"/>
                    <a:pt x="47" y="0"/>
                    <a:pt x="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11"/>
            <p:cNvSpPr/>
            <p:nvPr/>
          </p:nvSpPr>
          <p:spPr>
            <a:xfrm>
              <a:off x="3279921" y="1819206"/>
              <a:ext cx="19853" cy="37634"/>
            </a:xfrm>
            <a:custGeom>
              <a:rect b="b" l="l" r="r" t="t"/>
              <a:pathLst>
                <a:path extrusionOk="0" h="436" w="230">
                  <a:moveTo>
                    <a:pt x="29" y="0"/>
                  </a:moveTo>
                  <a:cubicBezTo>
                    <a:pt x="1" y="29"/>
                    <a:pt x="1" y="115"/>
                    <a:pt x="58" y="258"/>
                  </a:cubicBezTo>
                  <a:cubicBezTo>
                    <a:pt x="107" y="357"/>
                    <a:pt x="157" y="435"/>
                    <a:pt x="188" y="435"/>
                  </a:cubicBezTo>
                  <a:cubicBezTo>
                    <a:pt x="193" y="435"/>
                    <a:pt x="197" y="433"/>
                    <a:pt x="201" y="430"/>
                  </a:cubicBezTo>
                  <a:cubicBezTo>
                    <a:pt x="229" y="430"/>
                    <a:pt x="201" y="315"/>
                    <a:pt x="172" y="201"/>
                  </a:cubicBezTo>
                  <a:cubicBezTo>
                    <a:pt x="144" y="86"/>
                    <a:pt x="58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11"/>
            <p:cNvSpPr/>
            <p:nvPr/>
          </p:nvSpPr>
          <p:spPr>
            <a:xfrm>
              <a:off x="3296667" y="1852180"/>
              <a:ext cx="22874" cy="29607"/>
            </a:xfrm>
            <a:custGeom>
              <a:rect b="b" l="l" r="r" t="t"/>
              <a:pathLst>
                <a:path extrusionOk="0" h="343" w="265">
                  <a:moveTo>
                    <a:pt x="104" y="0"/>
                  </a:moveTo>
                  <a:cubicBezTo>
                    <a:pt x="1" y="0"/>
                    <a:pt x="3" y="342"/>
                    <a:pt x="111" y="342"/>
                  </a:cubicBezTo>
                  <a:cubicBezTo>
                    <a:pt x="130" y="342"/>
                    <a:pt x="153" y="331"/>
                    <a:pt x="179" y="305"/>
                  </a:cubicBezTo>
                  <a:cubicBezTo>
                    <a:pt x="264" y="219"/>
                    <a:pt x="264" y="105"/>
                    <a:pt x="179" y="48"/>
                  </a:cubicBezTo>
                  <a:cubicBezTo>
                    <a:pt x="149" y="14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11"/>
            <p:cNvSpPr/>
            <p:nvPr/>
          </p:nvSpPr>
          <p:spPr>
            <a:xfrm>
              <a:off x="3284841" y="1858740"/>
              <a:ext cx="36944" cy="19508"/>
            </a:xfrm>
            <a:custGeom>
              <a:rect b="b" l="l" r="r" t="t"/>
              <a:pathLst>
                <a:path extrusionOk="0" h="226" w="428">
                  <a:moveTo>
                    <a:pt x="316" y="0"/>
                  </a:moveTo>
                  <a:cubicBezTo>
                    <a:pt x="316" y="29"/>
                    <a:pt x="316" y="86"/>
                    <a:pt x="287" y="115"/>
                  </a:cubicBezTo>
                  <a:cubicBezTo>
                    <a:pt x="244" y="143"/>
                    <a:pt x="194" y="158"/>
                    <a:pt x="147" y="158"/>
                  </a:cubicBezTo>
                  <a:cubicBezTo>
                    <a:pt x="101" y="158"/>
                    <a:pt x="58" y="143"/>
                    <a:pt x="29" y="115"/>
                  </a:cubicBezTo>
                  <a:lnTo>
                    <a:pt x="29" y="86"/>
                  </a:lnTo>
                  <a:lnTo>
                    <a:pt x="1" y="115"/>
                  </a:lnTo>
                  <a:cubicBezTo>
                    <a:pt x="1" y="194"/>
                    <a:pt x="59" y="225"/>
                    <a:pt x="128" y="225"/>
                  </a:cubicBezTo>
                  <a:cubicBezTo>
                    <a:pt x="258" y="225"/>
                    <a:pt x="428" y="113"/>
                    <a:pt x="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11"/>
            <p:cNvSpPr/>
            <p:nvPr/>
          </p:nvSpPr>
          <p:spPr>
            <a:xfrm>
              <a:off x="3741890" y="1834053"/>
              <a:ext cx="22270" cy="20457"/>
            </a:xfrm>
            <a:custGeom>
              <a:rect b="b" l="l" r="r" t="t"/>
              <a:pathLst>
                <a:path extrusionOk="0" h="237" w="258">
                  <a:moveTo>
                    <a:pt x="229" y="0"/>
                  </a:moveTo>
                  <a:cubicBezTo>
                    <a:pt x="229" y="0"/>
                    <a:pt x="143" y="29"/>
                    <a:pt x="86" y="86"/>
                  </a:cubicBezTo>
                  <a:cubicBezTo>
                    <a:pt x="29" y="143"/>
                    <a:pt x="0" y="229"/>
                    <a:pt x="0" y="229"/>
                  </a:cubicBezTo>
                  <a:cubicBezTo>
                    <a:pt x="6" y="234"/>
                    <a:pt x="12" y="237"/>
                    <a:pt x="19" y="237"/>
                  </a:cubicBezTo>
                  <a:cubicBezTo>
                    <a:pt x="50" y="237"/>
                    <a:pt x="97" y="190"/>
                    <a:pt x="143" y="143"/>
                  </a:cubicBezTo>
                  <a:cubicBezTo>
                    <a:pt x="201" y="86"/>
                    <a:pt x="258" y="29"/>
                    <a:pt x="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11"/>
            <p:cNvSpPr/>
            <p:nvPr/>
          </p:nvSpPr>
          <p:spPr>
            <a:xfrm>
              <a:off x="3734466" y="1812646"/>
              <a:ext cx="27276" cy="14070"/>
            </a:xfrm>
            <a:custGeom>
              <a:rect b="b" l="l" r="r" t="t"/>
              <a:pathLst>
                <a:path extrusionOk="0" h="163" w="316">
                  <a:moveTo>
                    <a:pt x="65" y="0"/>
                  </a:moveTo>
                  <a:cubicBezTo>
                    <a:pt x="44" y="0"/>
                    <a:pt x="29" y="7"/>
                    <a:pt x="29" y="19"/>
                  </a:cubicBezTo>
                  <a:cubicBezTo>
                    <a:pt x="0" y="19"/>
                    <a:pt x="58" y="76"/>
                    <a:pt x="144" y="105"/>
                  </a:cubicBezTo>
                  <a:cubicBezTo>
                    <a:pt x="229" y="162"/>
                    <a:pt x="287" y="162"/>
                    <a:pt x="315" y="162"/>
                  </a:cubicBezTo>
                  <a:cubicBezTo>
                    <a:pt x="315" y="134"/>
                    <a:pt x="258" y="76"/>
                    <a:pt x="172" y="48"/>
                  </a:cubicBezTo>
                  <a:cubicBezTo>
                    <a:pt x="139" y="14"/>
                    <a:pt x="95" y="0"/>
                    <a:pt x="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11"/>
            <p:cNvSpPr/>
            <p:nvPr/>
          </p:nvSpPr>
          <p:spPr>
            <a:xfrm>
              <a:off x="3731963" y="1824127"/>
              <a:ext cx="27276" cy="7510"/>
            </a:xfrm>
            <a:custGeom>
              <a:rect b="b" l="l" r="r" t="t"/>
              <a:pathLst>
                <a:path extrusionOk="0" h="87" w="316">
                  <a:moveTo>
                    <a:pt x="173" y="1"/>
                  </a:moveTo>
                  <a:cubicBezTo>
                    <a:pt x="87" y="1"/>
                    <a:pt x="1" y="1"/>
                    <a:pt x="1" y="29"/>
                  </a:cubicBezTo>
                  <a:cubicBezTo>
                    <a:pt x="1" y="58"/>
                    <a:pt x="87" y="87"/>
                    <a:pt x="173" y="87"/>
                  </a:cubicBezTo>
                  <a:cubicBezTo>
                    <a:pt x="258" y="87"/>
                    <a:pt x="316" y="87"/>
                    <a:pt x="316" y="58"/>
                  </a:cubicBezTo>
                  <a:cubicBezTo>
                    <a:pt x="316" y="29"/>
                    <a:pt x="258" y="1"/>
                    <a:pt x="1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11"/>
            <p:cNvSpPr/>
            <p:nvPr/>
          </p:nvSpPr>
          <p:spPr>
            <a:xfrm>
              <a:off x="3734466" y="1830514"/>
              <a:ext cx="27276" cy="12084"/>
            </a:xfrm>
            <a:custGeom>
              <a:rect b="b" l="l" r="r" t="t"/>
              <a:pathLst>
                <a:path extrusionOk="0" h="140" w="316">
                  <a:moveTo>
                    <a:pt x="273" y="1"/>
                  </a:moveTo>
                  <a:cubicBezTo>
                    <a:pt x="251" y="1"/>
                    <a:pt x="204" y="21"/>
                    <a:pt x="144" y="41"/>
                  </a:cubicBezTo>
                  <a:cubicBezTo>
                    <a:pt x="58" y="41"/>
                    <a:pt x="0" y="98"/>
                    <a:pt x="0" y="127"/>
                  </a:cubicBezTo>
                  <a:cubicBezTo>
                    <a:pt x="0" y="137"/>
                    <a:pt x="10" y="140"/>
                    <a:pt x="26" y="140"/>
                  </a:cubicBezTo>
                  <a:cubicBezTo>
                    <a:pt x="58" y="140"/>
                    <a:pt x="115" y="127"/>
                    <a:pt x="172" y="127"/>
                  </a:cubicBezTo>
                  <a:cubicBezTo>
                    <a:pt x="258" y="70"/>
                    <a:pt x="315" y="41"/>
                    <a:pt x="287" y="13"/>
                  </a:cubicBezTo>
                  <a:cubicBezTo>
                    <a:pt x="287" y="4"/>
                    <a:pt x="282" y="1"/>
                    <a:pt x="2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11"/>
            <p:cNvSpPr/>
            <p:nvPr/>
          </p:nvSpPr>
          <p:spPr>
            <a:xfrm>
              <a:off x="3751730" y="1836470"/>
              <a:ext cx="14933" cy="25464"/>
            </a:xfrm>
            <a:custGeom>
              <a:rect b="b" l="l" r="r" t="t"/>
              <a:pathLst>
                <a:path extrusionOk="0" h="295" w="173">
                  <a:moveTo>
                    <a:pt x="144" y="1"/>
                  </a:moveTo>
                  <a:cubicBezTo>
                    <a:pt x="115" y="1"/>
                    <a:pt x="87" y="58"/>
                    <a:pt x="58" y="144"/>
                  </a:cubicBezTo>
                  <a:cubicBezTo>
                    <a:pt x="29" y="230"/>
                    <a:pt x="1" y="287"/>
                    <a:pt x="29" y="287"/>
                  </a:cubicBezTo>
                  <a:cubicBezTo>
                    <a:pt x="34" y="292"/>
                    <a:pt x="40" y="294"/>
                    <a:pt x="45" y="294"/>
                  </a:cubicBezTo>
                  <a:cubicBezTo>
                    <a:pt x="68" y="294"/>
                    <a:pt x="92" y="243"/>
                    <a:pt x="115" y="172"/>
                  </a:cubicBezTo>
                  <a:cubicBezTo>
                    <a:pt x="173" y="87"/>
                    <a:pt x="173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11"/>
            <p:cNvSpPr/>
            <p:nvPr/>
          </p:nvSpPr>
          <p:spPr>
            <a:xfrm>
              <a:off x="3764073" y="1836470"/>
              <a:ext cx="7510" cy="27276"/>
            </a:xfrm>
            <a:custGeom>
              <a:rect b="b" l="l" r="r" t="t"/>
              <a:pathLst>
                <a:path extrusionOk="0" h="316" w="87">
                  <a:moveTo>
                    <a:pt x="30" y="1"/>
                  </a:moveTo>
                  <a:cubicBezTo>
                    <a:pt x="30" y="1"/>
                    <a:pt x="1" y="87"/>
                    <a:pt x="1" y="172"/>
                  </a:cubicBezTo>
                  <a:cubicBezTo>
                    <a:pt x="1" y="258"/>
                    <a:pt x="30" y="316"/>
                    <a:pt x="58" y="316"/>
                  </a:cubicBezTo>
                  <a:cubicBezTo>
                    <a:pt x="87" y="316"/>
                    <a:pt x="87" y="258"/>
                    <a:pt x="87" y="172"/>
                  </a:cubicBezTo>
                  <a:cubicBezTo>
                    <a:pt x="87" y="87"/>
                    <a:pt x="58" y="1"/>
                    <a:pt x="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11"/>
            <p:cNvSpPr/>
            <p:nvPr/>
          </p:nvSpPr>
          <p:spPr>
            <a:xfrm>
              <a:off x="3769079" y="1836470"/>
              <a:ext cx="14847" cy="24773"/>
            </a:xfrm>
            <a:custGeom>
              <a:rect b="b" l="l" r="r" t="t"/>
              <a:pathLst>
                <a:path extrusionOk="0" h="287" w="172">
                  <a:moveTo>
                    <a:pt x="29" y="1"/>
                  </a:moveTo>
                  <a:cubicBezTo>
                    <a:pt x="0" y="1"/>
                    <a:pt x="29" y="87"/>
                    <a:pt x="57" y="172"/>
                  </a:cubicBezTo>
                  <a:cubicBezTo>
                    <a:pt x="86" y="230"/>
                    <a:pt x="143" y="287"/>
                    <a:pt x="172" y="287"/>
                  </a:cubicBezTo>
                  <a:cubicBezTo>
                    <a:pt x="172" y="287"/>
                    <a:pt x="172" y="201"/>
                    <a:pt x="115" y="115"/>
                  </a:cubicBezTo>
                  <a:cubicBezTo>
                    <a:pt x="86" y="58"/>
                    <a:pt x="29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11"/>
            <p:cNvSpPr/>
            <p:nvPr/>
          </p:nvSpPr>
          <p:spPr>
            <a:xfrm>
              <a:off x="3771496" y="1835520"/>
              <a:ext cx="24773" cy="18990"/>
            </a:xfrm>
            <a:custGeom>
              <a:rect b="b" l="l" r="r" t="t"/>
              <a:pathLst>
                <a:path extrusionOk="0" h="220" w="287">
                  <a:moveTo>
                    <a:pt x="41" y="1"/>
                  </a:moveTo>
                  <a:cubicBezTo>
                    <a:pt x="33" y="1"/>
                    <a:pt x="29" y="4"/>
                    <a:pt x="29" y="12"/>
                  </a:cubicBezTo>
                  <a:cubicBezTo>
                    <a:pt x="1" y="12"/>
                    <a:pt x="29" y="69"/>
                    <a:pt x="115" y="126"/>
                  </a:cubicBezTo>
                  <a:cubicBezTo>
                    <a:pt x="162" y="173"/>
                    <a:pt x="228" y="220"/>
                    <a:pt x="250" y="220"/>
                  </a:cubicBezTo>
                  <a:cubicBezTo>
                    <a:pt x="255" y="220"/>
                    <a:pt x="258" y="217"/>
                    <a:pt x="258" y="212"/>
                  </a:cubicBezTo>
                  <a:cubicBezTo>
                    <a:pt x="287" y="183"/>
                    <a:pt x="230" y="126"/>
                    <a:pt x="172" y="69"/>
                  </a:cubicBezTo>
                  <a:cubicBezTo>
                    <a:pt x="110" y="27"/>
                    <a:pt x="62" y="1"/>
                    <a:pt x="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11"/>
            <p:cNvSpPr/>
            <p:nvPr/>
          </p:nvSpPr>
          <p:spPr>
            <a:xfrm>
              <a:off x="3773999" y="1829737"/>
              <a:ext cx="27276" cy="11135"/>
            </a:xfrm>
            <a:custGeom>
              <a:rect b="b" l="l" r="r" t="t"/>
              <a:pathLst>
                <a:path extrusionOk="0" h="129" w="316">
                  <a:moveTo>
                    <a:pt x="65" y="0"/>
                  </a:moveTo>
                  <a:cubicBezTo>
                    <a:pt x="36" y="0"/>
                    <a:pt x="15" y="7"/>
                    <a:pt x="0" y="22"/>
                  </a:cubicBezTo>
                  <a:cubicBezTo>
                    <a:pt x="0" y="50"/>
                    <a:pt x="58" y="79"/>
                    <a:pt x="143" y="107"/>
                  </a:cubicBezTo>
                  <a:cubicBezTo>
                    <a:pt x="186" y="122"/>
                    <a:pt x="229" y="129"/>
                    <a:pt x="262" y="129"/>
                  </a:cubicBezTo>
                  <a:cubicBezTo>
                    <a:pt x="294" y="129"/>
                    <a:pt x="315" y="122"/>
                    <a:pt x="315" y="107"/>
                  </a:cubicBezTo>
                  <a:cubicBezTo>
                    <a:pt x="315" y="79"/>
                    <a:pt x="258" y="50"/>
                    <a:pt x="172" y="22"/>
                  </a:cubicBezTo>
                  <a:cubicBezTo>
                    <a:pt x="129" y="7"/>
                    <a:pt x="93" y="0"/>
                    <a:pt x="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11"/>
            <p:cNvSpPr/>
            <p:nvPr/>
          </p:nvSpPr>
          <p:spPr>
            <a:xfrm>
              <a:off x="3776416" y="1823004"/>
              <a:ext cx="27276" cy="7251"/>
            </a:xfrm>
            <a:custGeom>
              <a:rect b="b" l="l" r="r" t="t"/>
              <a:pathLst>
                <a:path extrusionOk="0" h="84" w="316">
                  <a:moveTo>
                    <a:pt x="227" y="1"/>
                  </a:moveTo>
                  <a:cubicBezTo>
                    <a:pt x="201" y="1"/>
                    <a:pt x="173" y="4"/>
                    <a:pt x="144" y="14"/>
                  </a:cubicBezTo>
                  <a:cubicBezTo>
                    <a:pt x="58" y="14"/>
                    <a:pt x="1" y="42"/>
                    <a:pt x="1" y="71"/>
                  </a:cubicBezTo>
                  <a:cubicBezTo>
                    <a:pt x="1" y="71"/>
                    <a:pt x="26" y="84"/>
                    <a:pt x="77" y="84"/>
                  </a:cubicBezTo>
                  <a:cubicBezTo>
                    <a:pt x="103" y="84"/>
                    <a:pt x="135" y="80"/>
                    <a:pt x="173" y="71"/>
                  </a:cubicBezTo>
                  <a:cubicBezTo>
                    <a:pt x="259" y="71"/>
                    <a:pt x="316" y="42"/>
                    <a:pt x="316" y="14"/>
                  </a:cubicBezTo>
                  <a:cubicBezTo>
                    <a:pt x="316" y="14"/>
                    <a:pt x="278" y="1"/>
                    <a:pt x="2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11"/>
            <p:cNvSpPr/>
            <p:nvPr/>
          </p:nvSpPr>
          <p:spPr>
            <a:xfrm>
              <a:off x="3771496" y="1810747"/>
              <a:ext cx="27276" cy="15969"/>
            </a:xfrm>
            <a:custGeom>
              <a:rect b="b" l="l" r="r" t="t"/>
              <a:pathLst>
                <a:path extrusionOk="0" h="185" w="316">
                  <a:moveTo>
                    <a:pt x="268" y="1"/>
                  </a:moveTo>
                  <a:cubicBezTo>
                    <a:pt x="239" y="1"/>
                    <a:pt x="184" y="21"/>
                    <a:pt x="144" y="41"/>
                  </a:cubicBezTo>
                  <a:cubicBezTo>
                    <a:pt x="58" y="98"/>
                    <a:pt x="1" y="156"/>
                    <a:pt x="29" y="184"/>
                  </a:cubicBezTo>
                  <a:cubicBezTo>
                    <a:pt x="29" y="184"/>
                    <a:pt x="115" y="184"/>
                    <a:pt x="172" y="127"/>
                  </a:cubicBezTo>
                  <a:cubicBezTo>
                    <a:pt x="258" y="70"/>
                    <a:pt x="316" y="13"/>
                    <a:pt x="287" y="13"/>
                  </a:cubicBezTo>
                  <a:cubicBezTo>
                    <a:pt x="287" y="4"/>
                    <a:pt x="280" y="1"/>
                    <a:pt x="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11"/>
            <p:cNvSpPr/>
            <p:nvPr/>
          </p:nvSpPr>
          <p:spPr>
            <a:xfrm>
              <a:off x="3769079" y="1801943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200" y="0"/>
                  </a:moveTo>
                  <a:cubicBezTo>
                    <a:pt x="200" y="0"/>
                    <a:pt x="143" y="29"/>
                    <a:pt x="86" y="115"/>
                  </a:cubicBezTo>
                  <a:cubicBezTo>
                    <a:pt x="29" y="172"/>
                    <a:pt x="0" y="258"/>
                    <a:pt x="29" y="258"/>
                  </a:cubicBezTo>
                  <a:cubicBezTo>
                    <a:pt x="34" y="263"/>
                    <a:pt x="40" y="265"/>
                    <a:pt x="46" y="265"/>
                  </a:cubicBezTo>
                  <a:cubicBezTo>
                    <a:pt x="77" y="265"/>
                    <a:pt x="120" y="214"/>
                    <a:pt x="143" y="143"/>
                  </a:cubicBezTo>
                  <a:cubicBezTo>
                    <a:pt x="200" y="86"/>
                    <a:pt x="229" y="0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11"/>
            <p:cNvSpPr/>
            <p:nvPr/>
          </p:nvSpPr>
          <p:spPr>
            <a:xfrm>
              <a:off x="3766576" y="1794520"/>
              <a:ext cx="9927" cy="27276"/>
            </a:xfrm>
            <a:custGeom>
              <a:rect b="b" l="l" r="r" t="t"/>
              <a:pathLst>
                <a:path extrusionOk="0" h="316" w="115">
                  <a:moveTo>
                    <a:pt x="86" y="0"/>
                  </a:moveTo>
                  <a:cubicBezTo>
                    <a:pt x="86" y="0"/>
                    <a:pt x="29" y="57"/>
                    <a:pt x="29" y="143"/>
                  </a:cubicBezTo>
                  <a:cubicBezTo>
                    <a:pt x="1" y="229"/>
                    <a:pt x="29" y="315"/>
                    <a:pt x="29" y="315"/>
                  </a:cubicBezTo>
                  <a:cubicBezTo>
                    <a:pt x="29" y="315"/>
                    <a:pt x="58" y="258"/>
                    <a:pt x="86" y="172"/>
                  </a:cubicBezTo>
                  <a:cubicBezTo>
                    <a:pt x="115" y="86"/>
                    <a:pt x="86" y="0"/>
                    <a:pt x="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11"/>
            <p:cNvSpPr/>
            <p:nvPr/>
          </p:nvSpPr>
          <p:spPr>
            <a:xfrm>
              <a:off x="3756736" y="1794520"/>
              <a:ext cx="9927" cy="27276"/>
            </a:xfrm>
            <a:custGeom>
              <a:rect b="b" l="l" r="r" t="t"/>
              <a:pathLst>
                <a:path extrusionOk="0" h="316" w="115">
                  <a:moveTo>
                    <a:pt x="29" y="0"/>
                  </a:moveTo>
                  <a:cubicBezTo>
                    <a:pt x="0" y="29"/>
                    <a:pt x="29" y="86"/>
                    <a:pt x="29" y="172"/>
                  </a:cubicBezTo>
                  <a:cubicBezTo>
                    <a:pt x="29" y="258"/>
                    <a:pt x="57" y="315"/>
                    <a:pt x="86" y="315"/>
                  </a:cubicBezTo>
                  <a:cubicBezTo>
                    <a:pt x="115" y="315"/>
                    <a:pt x="115" y="229"/>
                    <a:pt x="86" y="143"/>
                  </a:cubicBezTo>
                  <a:cubicBezTo>
                    <a:pt x="86" y="57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11"/>
            <p:cNvSpPr/>
            <p:nvPr/>
          </p:nvSpPr>
          <p:spPr>
            <a:xfrm>
              <a:off x="3744306" y="1801253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35" y="0"/>
                  </a:moveTo>
                  <a:cubicBezTo>
                    <a:pt x="31" y="0"/>
                    <a:pt x="30" y="3"/>
                    <a:pt x="30" y="8"/>
                  </a:cubicBezTo>
                  <a:cubicBezTo>
                    <a:pt x="1" y="8"/>
                    <a:pt x="30" y="94"/>
                    <a:pt x="87" y="151"/>
                  </a:cubicBezTo>
                  <a:cubicBezTo>
                    <a:pt x="144" y="237"/>
                    <a:pt x="201" y="266"/>
                    <a:pt x="230" y="266"/>
                  </a:cubicBezTo>
                  <a:cubicBezTo>
                    <a:pt x="230" y="237"/>
                    <a:pt x="230" y="180"/>
                    <a:pt x="144" y="94"/>
                  </a:cubicBezTo>
                  <a:cubicBezTo>
                    <a:pt x="97" y="47"/>
                    <a:pt x="51" y="0"/>
                    <a:pt x="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11"/>
            <p:cNvSpPr/>
            <p:nvPr/>
          </p:nvSpPr>
          <p:spPr>
            <a:xfrm>
              <a:off x="3739386" y="1805914"/>
              <a:ext cx="22356" cy="19249"/>
            </a:xfrm>
            <a:custGeom>
              <a:rect b="b" l="l" r="r" t="t"/>
              <a:pathLst>
                <a:path extrusionOk="0" h="223" w="259">
                  <a:moveTo>
                    <a:pt x="46" y="0"/>
                  </a:moveTo>
                  <a:cubicBezTo>
                    <a:pt x="35" y="0"/>
                    <a:pt x="29" y="4"/>
                    <a:pt x="29" y="11"/>
                  </a:cubicBezTo>
                  <a:cubicBezTo>
                    <a:pt x="1" y="11"/>
                    <a:pt x="58" y="69"/>
                    <a:pt x="115" y="154"/>
                  </a:cubicBezTo>
                  <a:cubicBezTo>
                    <a:pt x="157" y="196"/>
                    <a:pt x="214" y="223"/>
                    <a:pt x="242" y="223"/>
                  </a:cubicBezTo>
                  <a:cubicBezTo>
                    <a:pt x="252" y="223"/>
                    <a:pt x="258" y="219"/>
                    <a:pt x="258" y="212"/>
                  </a:cubicBezTo>
                  <a:cubicBezTo>
                    <a:pt x="258" y="212"/>
                    <a:pt x="230" y="126"/>
                    <a:pt x="172" y="69"/>
                  </a:cubicBezTo>
                  <a:cubicBezTo>
                    <a:pt x="131" y="27"/>
                    <a:pt x="73" y="0"/>
                    <a:pt x="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11"/>
            <p:cNvSpPr/>
            <p:nvPr/>
          </p:nvSpPr>
          <p:spPr>
            <a:xfrm>
              <a:off x="3734466" y="1817308"/>
              <a:ext cx="27276" cy="11221"/>
            </a:xfrm>
            <a:custGeom>
              <a:rect b="b" l="l" r="r" t="t"/>
              <a:pathLst>
                <a:path extrusionOk="0" h="130" w="316">
                  <a:moveTo>
                    <a:pt x="54" y="1"/>
                  </a:moveTo>
                  <a:cubicBezTo>
                    <a:pt x="22" y="1"/>
                    <a:pt x="0" y="8"/>
                    <a:pt x="0" y="22"/>
                  </a:cubicBezTo>
                  <a:cubicBezTo>
                    <a:pt x="0" y="51"/>
                    <a:pt x="58" y="80"/>
                    <a:pt x="144" y="108"/>
                  </a:cubicBezTo>
                  <a:cubicBezTo>
                    <a:pt x="172" y="123"/>
                    <a:pt x="208" y="130"/>
                    <a:pt x="237" y="130"/>
                  </a:cubicBezTo>
                  <a:cubicBezTo>
                    <a:pt x="265" y="130"/>
                    <a:pt x="287" y="123"/>
                    <a:pt x="287" y="108"/>
                  </a:cubicBezTo>
                  <a:cubicBezTo>
                    <a:pt x="315" y="80"/>
                    <a:pt x="229" y="51"/>
                    <a:pt x="172" y="22"/>
                  </a:cubicBezTo>
                  <a:cubicBezTo>
                    <a:pt x="129" y="8"/>
                    <a:pt x="86" y="1"/>
                    <a:pt x="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11"/>
            <p:cNvSpPr/>
            <p:nvPr/>
          </p:nvSpPr>
          <p:spPr>
            <a:xfrm>
              <a:off x="3731963" y="1828097"/>
              <a:ext cx="27276" cy="8459"/>
            </a:xfrm>
            <a:custGeom>
              <a:rect b="b" l="l" r="r" t="t"/>
              <a:pathLst>
                <a:path extrusionOk="0" h="98" w="316">
                  <a:moveTo>
                    <a:pt x="240" y="0"/>
                  </a:moveTo>
                  <a:cubicBezTo>
                    <a:pt x="220" y="0"/>
                    <a:pt x="198" y="4"/>
                    <a:pt x="173" y="12"/>
                  </a:cubicBezTo>
                  <a:cubicBezTo>
                    <a:pt x="58" y="12"/>
                    <a:pt x="1" y="41"/>
                    <a:pt x="1" y="69"/>
                  </a:cubicBezTo>
                  <a:cubicBezTo>
                    <a:pt x="1" y="69"/>
                    <a:pt x="87" y="98"/>
                    <a:pt x="173" y="98"/>
                  </a:cubicBezTo>
                  <a:cubicBezTo>
                    <a:pt x="258" y="98"/>
                    <a:pt x="316" y="41"/>
                    <a:pt x="316" y="41"/>
                  </a:cubicBezTo>
                  <a:cubicBezTo>
                    <a:pt x="316" y="20"/>
                    <a:pt x="287" y="0"/>
                    <a:pt x="2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11"/>
            <p:cNvSpPr/>
            <p:nvPr/>
          </p:nvSpPr>
          <p:spPr>
            <a:xfrm>
              <a:off x="3736969" y="1831550"/>
              <a:ext cx="24773" cy="15882"/>
            </a:xfrm>
            <a:custGeom>
              <a:rect b="b" l="l" r="r" t="t"/>
              <a:pathLst>
                <a:path extrusionOk="0" h="184" w="287">
                  <a:moveTo>
                    <a:pt x="286" y="1"/>
                  </a:moveTo>
                  <a:cubicBezTo>
                    <a:pt x="258" y="1"/>
                    <a:pt x="200" y="1"/>
                    <a:pt x="115" y="58"/>
                  </a:cubicBezTo>
                  <a:cubicBezTo>
                    <a:pt x="57" y="115"/>
                    <a:pt x="0" y="144"/>
                    <a:pt x="0" y="172"/>
                  </a:cubicBezTo>
                  <a:cubicBezTo>
                    <a:pt x="0" y="180"/>
                    <a:pt x="6" y="183"/>
                    <a:pt x="17" y="183"/>
                  </a:cubicBezTo>
                  <a:cubicBezTo>
                    <a:pt x="46" y="183"/>
                    <a:pt x="109" y="157"/>
                    <a:pt x="172" y="115"/>
                  </a:cubicBezTo>
                  <a:cubicBezTo>
                    <a:pt x="229" y="86"/>
                    <a:pt x="286" y="29"/>
                    <a:pt x="2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11"/>
            <p:cNvSpPr/>
            <p:nvPr/>
          </p:nvSpPr>
          <p:spPr>
            <a:xfrm>
              <a:off x="3746810" y="1835866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182" y="0"/>
                  </a:moveTo>
                  <a:cubicBezTo>
                    <a:pt x="151" y="0"/>
                    <a:pt x="105" y="47"/>
                    <a:pt x="58" y="94"/>
                  </a:cubicBezTo>
                  <a:cubicBezTo>
                    <a:pt x="29" y="179"/>
                    <a:pt x="1" y="237"/>
                    <a:pt x="1" y="265"/>
                  </a:cubicBezTo>
                  <a:cubicBezTo>
                    <a:pt x="29" y="265"/>
                    <a:pt x="86" y="208"/>
                    <a:pt x="144" y="151"/>
                  </a:cubicBezTo>
                  <a:cubicBezTo>
                    <a:pt x="201" y="65"/>
                    <a:pt x="230" y="8"/>
                    <a:pt x="201" y="8"/>
                  </a:cubicBezTo>
                  <a:cubicBezTo>
                    <a:pt x="196" y="3"/>
                    <a:pt x="189" y="0"/>
                    <a:pt x="1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11"/>
            <p:cNvSpPr/>
            <p:nvPr/>
          </p:nvSpPr>
          <p:spPr>
            <a:xfrm>
              <a:off x="3756736" y="1836470"/>
              <a:ext cx="12430" cy="27276"/>
            </a:xfrm>
            <a:custGeom>
              <a:rect b="b" l="l" r="r" t="t"/>
              <a:pathLst>
                <a:path extrusionOk="0" h="316" w="144">
                  <a:moveTo>
                    <a:pt x="115" y="1"/>
                  </a:moveTo>
                  <a:cubicBezTo>
                    <a:pt x="86" y="1"/>
                    <a:pt x="57" y="58"/>
                    <a:pt x="29" y="144"/>
                  </a:cubicBezTo>
                  <a:cubicBezTo>
                    <a:pt x="0" y="230"/>
                    <a:pt x="0" y="316"/>
                    <a:pt x="29" y="316"/>
                  </a:cubicBezTo>
                  <a:cubicBezTo>
                    <a:pt x="57" y="316"/>
                    <a:pt x="86" y="258"/>
                    <a:pt x="115" y="172"/>
                  </a:cubicBezTo>
                  <a:cubicBezTo>
                    <a:pt x="143" y="87"/>
                    <a:pt x="115" y="1"/>
                    <a:pt x="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11"/>
            <p:cNvSpPr/>
            <p:nvPr/>
          </p:nvSpPr>
          <p:spPr>
            <a:xfrm>
              <a:off x="3766576" y="1836470"/>
              <a:ext cx="9927" cy="27276"/>
            </a:xfrm>
            <a:custGeom>
              <a:rect b="b" l="l" r="r" t="t"/>
              <a:pathLst>
                <a:path extrusionOk="0" h="316" w="115">
                  <a:moveTo>
                    <a:pt x="29" y="1"/>
                  </a:moveTo>
                  <a:cubicBezTo>
                    <a:pt x="1" y="1"/>
                    <a:pt x="1" y="87"/>
                    <a:pt x="29" y="172"/>
                  </a:cubicBezTo>
                  <a:cubicBezTo>
                    <a:pt x="58" y="258"/>
                    <a:pt x="86" y="316"/>
                    <a:pt x="86" y="316"/>
                  </a:cubicBezTo>
                  <a:cubicBezTo>
                    <a:pt x="115" y="316"/>
                    <a:pt x="115" y="230"/>
                    <a:pt x="86" y="144"/>
                  </a:cubicBezTo>
                  <a:cubicBezTo>
                    <a:pt x="86" y="58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11"/>
            <p:cNvSpPr/>
            <p:nvPr/>
          </p:nvSpPr>
          <p:spPr>
            <a:xfrm>
              <a:off x="3769079" y="1835866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47" y="0"/>
                  </a:moveTo>
                  <a:cubicBezTo>
                    <a:pt x="40" y="0"/>
                    <a:pt x="34" y="3"/>
                    <a:pt x="29" y="8"/>
                  </a:cubicBezTo>
                  <a:cubicBezTo>
                    <a:pt x="0" y="8"/>
                    <a:pt x="29" y="65"/>
                    <a:pt x="86" y="151"/>
                  </a:cubicBezTo>
                  <a:cubicBezTo>
                    <a:pt x="143" y="237"/>
                    <a:pt x="200" y="265"/>
                    <a:pt x="229" y="265"/>
                  </a:cubicBezTo>
                  <a:cubicBezTo>
                    <a:pt x="229" y="237"/>
                    <a:pt x="200" y="179"/>
                    <a:pt x="143" y="94"/>
                  </a:cubicBezTo>
                  <a:cubicBezTo>
                    <a:pt x="120" y="47"/>
                    <a:pt x="77" y="0"/>
                    <a:pt x="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11"/>
            <p:cNvSpPr/>
            <p:nvPr/>
          </p:nvSpPr>
          <p:spPr>
            <a:xfrm>
              <a:off x="3773999" y="1833017"/>
              <a:ext cx="24773" cy="14501"/>
            </a:xfrm>
            <a:custGeom>
              <a:rect b="b" l="l" r="r" t="t"/>
              <a:pathLst>
                <a:path extrusionOk="0" h="168" w="287">
                  <a:moveTo>
                    <a:pt x="20" y="0"/>
                  </a:moveTo>
                  <a:cubicBezTo>
                    <a:pt x="8" y="0"/>
                    <a:pt x="0" y="4"/>
                    <a:pt x="0" y="12"/>
                  </a:cubicBezTo>
                  <a:cubicBezTo>
                    <a:pt x="0" y="12"/>
                    <a:pt x="29" y="69"/>
                    <a:pt x="115" y="127"/>
                  </a:cubicBezTo>
                  <a:cubicBezTo>
                    <a:pt x="155" y="147"/>
                    <a:pt x="210" y="167"/>
                    <a:pt x="239" y="167"/>
                  </a:cubicBezTo>
                  <a:cubicBezTo>
                    <a:pt x="251" y="167"/>
                    <a:pt x="258" y="164"/>
                    <a:pt x="258" y="155"/>
                  </a:cubicBezTo>
                  <a:cubicBezTo>
                    <a:pt x="287" y="155"/>
                    <a:pt x="229" y="98"/>
                    <a:pt x="143" y="41"/>
                  </a:cubicBezTo>
                  <a:cubicBezTo>
                    <a:pt x="103" y="21"/>
                    <a:pt x="48" y="0"/>
                    <a:pt x="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11"/>
            <p:cNvSpPr/>
            <p:nvPr/>
          </p:nvSpPr>
          <p:spPr>
            <a:xfrm>
              <a:off x="3773999" y="1829047"/>
              <a:ext cx="29693" cy="7510"/>
            </a:xfrm>
            <a:custGeom>
              <a:rect b="b" l="l" r="r" t="t"/>
              <a:pathLst>
                <a:path extrusionOk="0" h="87" w="344">
                  <a:moveTo>
                    <a:pt x="172" y="1"/>
                  </a:moveTo>
                  <a:cubicBezTo>
                    <a:pt x="86" y="1"/>
                    <a:pt x="29" y="1"/>
                    <a:pt x="0" y="30"/>
                  </a:cubicBezTo>
                  <a:cubicBezTo>
                    <a:pt x="0" y="30"/>
                    <a:pt x="86" y="58"/>
                    <a:pt x="172" y="87"/>
                  </a:cubicBezTo>
                  <a:cubicBezTo>
                    <a:pt x="258" y="87"/>
                    <a:pt x="315" y="87"/>
                    <a:pt x="344" y="58"/>
                  </a:cubicBezTo>
                  <a:cubicBezTo>
                    <a:pt x="344" y="30"/>
                    <a:pt x="258" y="1"/>
                    <a:pt x="1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11"/>
            <p:cNvSpPr/>
            <p:nvPr/>
          </p:nvSpPr>
          <p:spPr>
            <a:xfrm>
              <a:off x="3773999" y="1818084"/>
              <a:ext cx="27276" cy="10444"/>
            </a:xfrm>
            <a:custGeom>
              <a:rect b="b" l="l" r="r" t="t"/>
              <a:pathLst>
                <a:path extrusionOk="0" h="121" w="316">
                  <a:moveTo>
                    <a:pt x="226" y="1"/>
                  </a:moveTo>
                  <a:cubicBezTo>
                    <a:pt x="201" y="1"/>
                    <a:pt x="172" y="4"/>
                    <a:pt x="143" y="13"/>
                  </a:cubicBezTo>
                  <a:cubicBezTo>
                    <a:pt x="58" y="42"/>
                    <a:pt x="0" y="99"/>
                    <a:pt x="0" y="99"/>
                  </a:cubicBezTo>
                  <a:cubicBezTo>
                    <a:pt x="0" y="114"/>
                    <a:pt x="22" y="121"/>
                    <a:pt x="54" y="121"/>
                  </a:cubicBezTo>
                  <a:cubicBezTo>
                    <a:pt x="86" y="121"/>
                    <a:pt x="129" y="114"/>
                    <a:pt x="172" y="99"/>
                  </a:cubicBezTo>
                  <a:cubicBezTo>
                    <a:pt x="258" y="99"/>
                    <a:pt x="315" y="42"/>
                    <a:pt x="315" y="13"/>
                  </a:cubicBezTo>
                  <a:cubicBezTo>
                    <a:pt x="315" y="13"/>
                    <a:pt x="277" y="1"/>
                    <a:pt x="2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11"/>
            <p:cNvSpPr/>
            <p:nvPr/>
          </p:nvSpPr>
          <p:spPr>
            <a:xfrm>
              <a:off x="3771496" y="1805914"/>
              <a:ext cx="24773" cy="19249"/>
            </a:xfrm>
            <a:custGeom>
              <a:rect b="b" l="l" r="r" t="t"/>
              <a:pathLst>
                <a:path extrusionOk="0" h="223" w="287">
                  <a:moveTo>
                    <a:pt x="232" y="1"/>
                  </a:moveTo>
                  <a:cubicBezTo>
                    <a:pt x="201" y="1"/>
                    <a:pt x="158" y="33"/>
                    <a:pt x="115" y="97"/>
                  </a:cubicBezTo>
                  <a:cubicBezTo>
                    <a:pt x="58" y="154"/>
                    <a:pt x="1" y="212"/>
                    <a:pt x="29" y="212"/>
                  </a:cubicBezTo>
                  <a:cubicBezTo>
                    <a:pt x="29" y="219"/>
                    <a:pt x="33" y="223"/>
                    <a:pt x="41" y="223"/>
                  </a:cubicBezTo>
                  <a:cubicBezTo>
                    <a:pt x="62" y="223"/>
                    <a:pt x="110" y="196"/>
                    <a:pt x="172" y="154"/>
                  </a:cubicBezTo>
                  <a:cubicBezTo>
                    <a:pt x="230" y="69"/>
                    <a:pt x="287" y="40"/>
                    <a:pt x="258" y="11"/>
                  </a:cubicBezTo>
                  <a:cubicBezTo>
                    <a:pt x="251" y="4"/>
                    <a:pt x="242" y="1"/>
                    <a:pt x="2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11"/>
            <p:cNvSpPr/>
            <p:nvPr/>
          </p:nvSpPr>
          <p:spPr>
            <a:xfrm>
              <a:off x="3769079" y="1796937"/>
              <a:ext cx="14847" cy="25464"/>
            </a:xfrm>
            <a:custGeom>
              <a:rect b="b" l="l" r="r" t="t"/>
              <a:pathLst>
                <a:path extrusionOk="0" h="295" w="172">
                  <a:moveTo>
                    <a:pt x="143" y="1"/>
                  </a:moveTo>
                  <a:cubicBezTo>
                    <a:pt x="143" y="1"/>
                    <a:pt x="86" y="58"/>
                    <a:pt x="57" y="144"/>
                  </a:cubicBezTo>
                  <a:cubicBezTo>
                    <a:pt x="0" y="230"/>
                    <a:pt x="0" y="287"/>
                    <a:pt x="0" y="287"/>
                  </a:cubicBezTo>
                  <a:cubicBezTo>
                    <a:pt x="5" y="292"/>
                    <a:pt x="11" y="295"/>
                    <a:pt x="18" y="295"/>
                  </a:cubicBezTo>
                  <a:cubicBezTo>
                    <a:pt x="48" y="295"/>
                    <a:pt x="91" y="243"/>
                    <a:pt x="115" y="173"/>
                  </a:cubicBezTo>
                  <a:cubicBezTo>
                    <a:pt x="172" y="87"/>
                    <a:pt x="172" y="29"/>
                    <a:pt x="1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11"/>
            <p:cNvSpPr/>
            <p:nvPr/>
          </p:nvSpPr>
          <p:spPr>
            <a:xfrm>
              <a:off x="3764073" y="1794520"/>
              <a:ext cx="7510" cy="27276"/>
            </a:xfrm>
            <a:custGeom>
              <a:rect b="b" l="l" r="r" t="t"/>
              <a:pathLst>
                <a:path extrusionOk="0" h="316" w="87">
                  <a:moveTo>
                    <a:pt x="58" y="0"/>
                  </a:moveTo>
                  <a:cubicBezTo>
                    <a:pt x="1" y="0"/>
                    <a:pt x="1" y="57"/>
                    <a:pt x="1" y="172"/>
                  </a:cubicBezTo>
                  <a:cubicBezTo>
                    <a:pt x="1" y="258"/>
                    <a:pt x="1" y="315"/>
                    <a:pt x="30" y="315"/>
                  </a:cubicBezTo>
                  <a:cubicBezTo>
                    <a:pt x="58" y="315"/>
                    <a:pt x="87" y="258"/>
                    <a:pt x="87" y="172"/>
                  </a:cubicBezTo>
                  <a:cubicBezTo>
                    <a:pt x="87" y="57"/>
                    <a:pt x="87" y="0"/>
                    <a:pt x="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11"/>
            <p:cNvSpPr/>
            <p:nvPr/>
          </p:nvSpPr>
          <p:spPr>
            <a:xfrm>
              <a:off x="3751730" y="1796937"/>
              <a:ext cx="14933" cy="27276"/>
            </a:xfrm>
            <a:custGeom>
              <a:rect b="b" l="l" r="r" t="t"/>
              <a:pathLst>
                <a:path extrusionOk="0" h="316" w="173">
                  <a:moveTo>
                    <a:pt x="29" y="1"/>
                  </a:moveTo>
                  <a:cubicBezTo>
                    <a:pt x="1" y="29"/>
                    <a:pt x="29" y="87"/>
                    <a:pt x="58" y="173"/>
                  </a:cubicBezTo>
                  <a:cubicBezTo>
                    <a:pt x="87" y="258"/>
                    <a:pt x="115" y="316"/>
                    <a:pt x="144" y="316"/>
                  </a:cubicBezTo>
                  <a:cubicBezTo>
                    <a:pt x="173" y="287"/>
                    <a:pt x="144" y="230"/>
                    <a:pt x="115" y="144"/>
                  </a:cubicBezTo>
                  <a:cubicBezTo>
                    <a:pt x="87" y="58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11"/>
            <p:cNvSpPr/>
            <p:nvPr/>
          </p:nvSpPr>
          <p:spPr>
            <a:xfrm>
              <a:off x="3756736" y="1817998"/>
              <a:ext cx="24600" cy="20544"/>
            </a:xfrm>
            <a:custGeom>
              <a:rect b="b" l="l" r="r" t="t"/>
              <a:pathLst>
                <a:path extrusionOk="0" h="238" w="285">
                  <a:moveTo>
                    <a:pt x="129" y="0"/>
                  </a:moveTo>
                  <a:cubicBezTo>
                    <a:pt x="93" y="0"/>
                    <a:pt x="57" y="14"/>
                    <a:pt x="29" y="43"/>
                  </a:cubicBezTo>
                  <a:cubicBezTo>
                    <a:pt x="0" y="100"/>
                    <a:pt x="0" y="158"/>
                    <a:pt x="29" y="215"/>
                  </a:cubicBezTo>
                  <a:cubicBezTo>
                    <a:pt x="56" y="231"/>
                    <a:pt x="83" y="238"/>
                    <a:pt x="108" y="238"/>
                  </a:cubicBezTo>
                  <a:cubicBezTo>
                    <a:pt x="211" y="238"/>
                    <a:pt x="285" y="121"/>
                    <a:pt x="214" y="30"/>
                  </a:cubicBezTo>
                  <a:lnTo>
                    <a:pt x="214" y="30"/>
                  </a:lnTo>
                  <a:cubicBezTo>
                    <a:pt x="219" y="34"/>
                    <a:pt x="224" y="38"/>
                    <a:pt x="229" y="43"/>
                  </a:cubicBezTo>
                  <a:lnTo>
                    <a:pt x="200" y="14"/>
                  </a:lnTo>
                  <a:lnTo>
                    <a:pt x="200" y="14"/>
                  </a:lnTo>
                  <a:cubicBezTo>
                    <a:pt x="205" y="20"/>
                    <a:pt x="210" y="25"/>
                    <a:pt x="214" y="30"/>
                  </a:cubicBezTo>
                  <a:lnTo>
                    <a:pt x="214" y="30"/>
                  </a:lnTo>
                  <a:cubicBezTo>
                    <a:pt x="188" y="10"/>
                    <a:pt x="159" y="0"/>
                    <a:pt x="1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11"/>
            <p:cNvSpPr/>
            <p:nvPr/>
          </p:nvSpPr>
          <p:spPr>
            <a:xfrm>
              <a:off x="3759153" y="1821710"/>
              <a:ext cx="19853" cy="18558"/>
            </a:xfrm>
            <a:custGeom>
              <a:rect b="b" l="l" r="r" t="t"/>
              <a:pathLst>
                <a:path extrusionOk="0" h="215" w="230">
                  <a:moveTo>
                    <a:pt x="201" y="0"/>
                  </a:moveTo>
                  <a:cubicBezTo>
                    <a:pt x="201" y="29"/>
                    <a:pt x="201" y="57"/>
                    <a:pt x="172" y="86"/>
                  </a:cubicBezTo>
                  <a:cubicBezTo>
                    <a:pt x="144" y="115"/>
                    <a:pt x="108" y="129"/>
                    <a:pt x="76" y="129"/>
                  </a:cubicBezTo>
                  <a:cubicBezTo>
                    <a:pt x="44" y="129"/>
                    <a:pt x="15" y="115"/>
                    <a:pt x="1" y="86"/>
                  </a:cubicBezTo>
                  <a:lnTo>
                    <a:pt x="1" y="86"/>
                  </a:lnTo>
                  <a:cubicBezTo>
                    <a:pt x="1" y="115"/>
                    <a:pt x="1" y="143"/>
                    <a:pt x="29" y="172"/>
                  </a:cubicBezTo>
                  <a:cubicBezTo>
                    <a:pt x="44" y="200"/>
                    <a:pt x="72" y="215"/>
                    <a:pt x="104" y="215"/>
                  </a:cubicBezTo>
                  <a:cubicBezTo>
                    <a:pt x="137" y="215"/>
                    <a:pt x="172" y="200"/>
                    <a:pt x="201" y="172"/>
                  </a:cubicBezTo>
                  <a:cubicBezTo>
                    <a:pt x="230" y="115"/>
                    <a:pt x="230" y="57"/>
                    <a:pt x="2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11"/>
            <p:cNvSpPr/>
            <p:nvPr/>
          </p:nvSpPr>
          <p:spPr>
            <a:xfrm>
              <a:off x="3378754" y="1769833"/>
              <a:ext cx="22270" cy="20457"/>
            </a:xfrm>
            <a:custGeom>
              <a:rect b="b" l="l" r="r" t="t"/>
              <a:pathLst>
                <a:path extrusionOk="0" h="237" w="258">
                  <a:moveTo>
                    <a:pt x="258" y="0"/>
                  </a:moveTo>
                  <a:cubicBezTo>
                    <a:pt x="229" y="0"/>
                    <a:pt x="172" y="29"/>
                    <a:pt x="115" y="86"/>
                  </a:cubicBezTo>
                  <a:cubicBezTo>
                    <a:pt x="29" y="143"/>
                    <a:pt x="0" y="229"/>
                    <a:pt x="29" y="229"/>
                  </a:cubicBezTo>
                  <a:cubicBezTo>
                    <a:pt x="29" y="234"/>
                    <a:pt x="32" y="237"/>
                    <a:pt x="37" y="237"/>
                  </a:cubicBezTo>
                  <a:cubicBezTo>
                    <a:pt x="59" y="237"/>
                    <a:pt x="125" y="190"/>
                    <a:pt x="172" y="143"/>
                  </a:cubicBezTo>
                  <a:cubicBezTo>
                    <a:pt x="229" y="86"/>
                    <a:pt x="258" y="29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11"/>
            <p:cNvSpPr/>
            <p:nvPr/>
          </p:nvSpPr>
          <p:spPr>
            <a:xfrm>
              <a:off x="3373834" y="1749031"/>
              <a:ext cx="24773" cy="14501"/>
            </a:xfrm>
            <a:custGeom>
              <a:rect b="b" l="l" r="r" t="t"/>
              <a:pathLst>
                <a:path extrusionOk="0" h="168" w="287">
                  <a:moveTo>
                    <a:pt x="20" y="0"/>
                  </a:moveTo>
                  <a:cubicBezTo>
                    <a:pt x="7" y="0"/>
                    <a:pt x="0" y="4"/>
                    <a:pt x="0" y="12"/>
                  </a:cubicBezTo>
                  <a:cubicBezTo>
                    <a:pt x="0" y="41"/>
                    <a:pt x="57" y="69"/>
                    <a:pt x="115" y="127"/>
                  </a:cubicBezTo>
                  <a:cubicBezTo>
                    <a:pt x="175" y="147"/>
                    <a:pt x="236" y="167"/>
                    <a:pt x="266" y="167"/>
                  </a:cubicBezTo>
                  <a:cubicBezTo>
                    <a:pt x="279" y="167"/>
                    <a:pt x="286" y="164"/>
                    <a:pt x="286" y="155"/>
                  </a:cubicBezTo>
                  <a:cubicBezTo>
                    <a:pt x="286" y="127"/>
                    <a:pt x="229" y="98"/>
                    <a:pt x="172" y="41"/>
                  </a:cubicBezTo>
                  <a:cubicBezTo>
                    <a:pt x="111" y="20"/>
                    <a:pt x="50" y="0"/>
                    <a:pt x="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11"/>
            <p:cNvSpPr/>
            <p:nvPr/>
          </p:nvSpPr>
          <p:spPr>
            <a:xfrm>
              <a:off x="3371331" y="1759907"/>
              <a:ext cx="27276" cy="7510"/>
            </a:xfrm>
            <a:custGeom>
              <a:rect b="b" l="l" r="r" t="t"/>
              <a:pathLst>
                <a:path extrusionOk="0" h="87" w="316">
                  <a:moveTo>
                    <a:pt x="144" y="1"/>
                  </a:moveTo>
                  <a:cubicBezTo>
                    <a:pt x="58" y="1"/>
                    <a:pt x="0" y="1"/>
                    <a:pt x="0" y="29"/>
                  </a:cubicBezTo>
                  <a:cubicBezTo>
                    <a:pt x="0" y="58"/>
                    <a:pt x="58" y="86"/>
                    <a:pt x="144" y="86"/>
                  </a:cubicBezTo>
                  <a:cubicBezTo>
                    <a:pt x="229" y="86"/>
                    <a:pt x="315" y="86"/>
                    <a:pt x="315" y="58"/>
                  </a:cubicBezTo>
                  <a:cubicBezTo>
                    <a:pt x="315" y="29"/>
                    <a:pt x="229" y="29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11"/>
            <p:cNvSpPr/>
            <p:nvPr/>
          </p:nvSpPr>
          <p:spPr>
            <a:xfrm>
              <a:off x="3373834" y="1767330"/>
              <a:ext cx="27190" cy="11049"/>
            </a:xfrm>
            <a:custGeom>
              <a:rect b="b" l="l" r="r" t="t"/>
              <a:pathLst>
                <a:path extrusionOk="0" h="128" w="315">
                  <a:moveTo>
                    <a:pt x="143" y="0"/>
                  </a:moveTo>
                  <a:cubicBezTo>
                    <a:pt x="57" y="0"/>
                    <a:pt x="0" y="86"/>
                    <a:pt x="0" y="115"/>
                  </a:cubicBezTo>
                  <a:cubicBezTo>
                    <a:pt x="0" y="115"/>
                    <a:pt x="26" y="128"/>
                    <a:pt x="76" y="128"/>
                  </a:cubicBezTo>
                  <a:cubicBezTo>
                    <a:pt x="102" y="128"/>
                    <a:pt x="134" y="124"/>
                    <a:pt x="172" y="115"/>
                  </a:cubicBezTo>
                  <a:cubicBezTo>
                    <a:pt x="258" y="86"/>
                    <a:pt x="315" y="29"/>
                    <a:pt x="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11"/>
            <p:cNvSpPr/>
            <p:nvPr/>
          </p:nvSpPr>
          <p:spPr>
            <a:xfrm>
              <a:off x="3391097" y="1772250"/>
              <a:ext cx="12430" cy="25464"/>
            </a:xfrm>
            <a:custGeom>
              <a:rect b="b" l="l" r="r" t="t"/>
              <a:pathLst>
                <a:path extrusionOk="0" h="295" w="144">
                  <a:moveTo>
                    <a:pt x="143" y="1"/>
                  </a:moveTo>
                  <a:cubicBezTo>
                    <a:pt x="115" y="1"/>
                    <a:pt x="58" y="58"/>
                    <a:pt x="29" y="144"/>
                  </a:cubicBezTo>
                  <a:cubicBezTo>
                    <a:pt x="0" y="230"/>
                    <a:pt x="0" y="287"/>
                    <a:pt x="0" y="287"/>
                  </a:cubicBezTo>
                  <a:cubicBezTo>
                    <a:pt x="5" y="292"/>
                    <a:pt x="11" y="294"/>
                    <a:pt x="18" y="294"/>
                  </a:cubicBezTo>
                  <a:cubicBezTo>
                    <a:pt x="48" y="294"/>
                    <a:pt x="91" y="243"/>
                    <a:pt x="115" y="172"/>
                  </a:cubicBezTo>
                  <a:cubicBezTo>
                    <a:pt x="143" y="87"/>
                    <a:pt x="143" y="1"/>
                    <a:pt x="1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11"/>
            <p:cNvSpPr/>
            <p:nvPr/>
          </p:nvSpPr>
          <p:spPr>
            <a:xfrm>
              <a:off x="3400937" y="1772250"/>
              <a:ext cx="10013" cy="27794"/>
            </a:xfrm>
            <a:custGeom>
              <a:rect b="b" l="l" r="r" t="t"/>
              <a:pathLst>
                <a:path extrusionOk="0" h="322" w="116">
                  <a:moveTo>
                    <a:pt x="58" y="1"/>
                  </a:moveTo>
                  <a:cubicBezTo>
                    <a:pt x="29" y="1"/>
                    <a:pt x="1" y="87"/>
                    <a:pt x="29" y="172"/>
                  </a:cubicBezTo>
                  <a:cubicBezTo>
                    <a:pt x="29" y="247"/>
                    <a:pt x="29" y="321"/>
                    <a:pt x="48" y="321"/>
                  </a:cubicBezTo>
                  <a:cubicBezTo>
                    <a:pt x="51" y="321"/>
                    <a:pt x="54" y="319"/>
                    <a:pt x="58" y="315"/>
                  </a:cubicBezTo>
                  <a:cubicBezTo>
                    <a:pt x="87" y="315"/>
                    <a:pt x="115" y="258"/>
                    <a:pt x="87" y="172"/>
                  </a:cubicBezTo>
                  <a:cubicBezTo>
                    <a:pt x="87" y="87"/>
                    <a:pt x="87" y="1"/>
                    <a:pt x="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11"/>
            <p:cNvSpPr/>
            <p:nvPr/>
          </p:nvSpPr>
          <p:spPr>
            <a:xfrm>
              <a:off x="3408361" y="1772250"/>
              <a:ext cx="14933" cy="24773"/>
            </a:xfrm>
            <a:custGeom>
              <a:rect b="b" l="l" r="r" t="t"/>
              <a:pathLst>
                <a:path extrusionOk="0" h="287" w="173">
                  <a:moveTo>
                    <a:pt x="1" y="1"/>
                  </a:moveTo>
                  <a:cubicBezTo>
                    <a:pt x="1" y="1"/>
                    <a:pt x="1" y="87"/>
                    <a:pt x="58" y="172"/>
                  </a:cubicBezTo>
                  <a:cubicBezTo>
                    <a:pt x="87" y="230"/>
                    <a:pt x="144" y="287"/>
                    <a:pt x="144" y="287"/>
                  </a:cubicBezTo>
                  <a:cubicBezTo>
                    <a:pt x="172" y="287"/>
                    <a:pt x="144" y="201"/>
                    <a:pt x="115" y="115"/>
                  </a:cubicBezTo>
                  <a:cubicBezTo>
                    <a:pt x="87" y="58"/>
                    <a:pt x="29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11"/>
            <p:cNvSpPr/>
            <p:nvPr/>
          </p:nvSpPr>
          <p:spPr>
            <a:xfrm>
              <a:off x="3410864" y="1769833"/>
              <a:ext cx="22270" cy="18299"/>
            </a:xfrm>
            <a:custGeom>
              <a:rect b="b" l="l" r="r" t="t"/>
              <a:pathLst>
                <a:path extrusionOk="0" h="212" w="258">
                  <a:moveTo>
                    <a:pt x="0" y="0"/>
                  </a:moveTo>
                  <a:cubicBezTo>
                    <a:pt x="0" y="29"/>
                    <a:pt x="29" y="86"/>
                    <a:pt x="86" y="143"/>
                  </a:cubicBezTo>
                  <a:cubicBezTo>
                    <a:pt x="149" y="185"/>
                    <a:pt x="197" y="212"/>
                    <a:pt x="229" y="212"/>
                  </a:cubicBezTo>
                  <a:cubicBezTo>
                    <a:pt x="241" y="212"/>
                    <a:pt x="250" y="208"/>
                    <a:pt x="258" y="200"/>
                  </a:cubicBezTo>
                  <a:cubicBezTo>
                    <a:pt x="258" y="200"/>
                    <a:pt x="229" y="115"/>
                    <a:pt x="143" y="86"/>
                  </a:cubicBezTo>
                  <a:cubicBezTo>
                    <a:pt x="86" y="29"/>
                    <a:pt x="29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11"/>
            <p:cNvSpPr/>
            <p:nvPr/>
          </p:nvSpPr>
          <p:spPr>
            <a:xfrm>
              <a:off x="3410864" y="1765431"/>
              <a:ext cx="29693" cy="11221"/>
            </a:xfrm>
            <a:custGeom>
              <a:rect b="b" l="l" r="r" t="t"/>
              <a:pathLst>
                <a:path extrusionOk="0" h="130" w="344">
                  <a:moveTo>
                    <a:pt x="68" y="1"/>
                  </a:moveTo>
                  <a:cubicBezTo>
                    <a:pt x="43" y="1"/>
                    <a:pt x="29" y="8"/>
                    <a:pt x="29" y="22"/>
                  </a:cubicBezTo>
                  <a:cubicBezTo>
                    <a:pt x="0" y="51"/>
                    <a:pt x="86" y="80"/>
                    <a:pt x="143" y="108"/>
                  </a:cubicBezTo>
                  <a:cubicBezTo>
                    <a:pt x="186" y="123"/>
                    <a:pt x="229" y="130"/>
                    <a:pt x="262" y="130"/>
                  </a:cubicBezTo>
                  <a:cubicBezTo>
                    <a:pt x="294" y="130"/>
                    <a:pt x="315" y="123"/>
                    <a:pt x="315" y="108"/>
                  </a:cubicBezTo>
                  <a:cubicBezTo>
                    <a:pt x="344" y="80"/>
                    <a:pt x="258" y="51"/>
                    <a:pt x="172" y="22"/>
                  </a:cubicBezTo>
                  <a:cubicBezTo>
                    <a:pt x="129" y="8"/>
                    <a:pt x="93" y="1"/>
                    <a:pt x="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11"/>
            <p:cNvSpPr/>
            <p:nvPr/>
          </p:nvSpPr>
          <p:spPr>
            <a:xfrm>
              <a:off x="3413281" y="1758785"/>
              <a:ext cx="27276" cy="8632"/>
            </a:xfrm>
            <a:custGeom>
              <a:rect b="b" l="l" r="r" t="t"/>
              <a:pathLst>
                <a:path extrusionOk="0" h="100" w="316">
                  <a:moveTo>
                    <a:pt x="227" y="1"/>
                  </a:moveTo>
                  <a:cubicBezTo>
                    <a:pt x="201" y="1"/>
                    <a:pt x="173" y="4"/>
                    <a:pt x="144" y="14"/>
                  </a:cubicBezTo>
                  <a:cubicBezTo>
                    <a:pt x="58" y="14"/>
                    <a:pt x="1" y="42"/>
                    <a:pt x="1" y="71"/>
                  </a:cubicBezTo>
                  <a:cubicBezTo>
                    <a:pt x="1" y="99"/>
                    <a:pt x="58" y="99"/>
                    <a:pt x="144" y="99"/>
                  </a:cubicBezTo>
                  <a:cubicBezTo>
                    <a:pt x="230" y="71"/>
                    <a:pt x="316" y="42"/>
                    <a:pt x="316" y="14"/>
                  </a:cubicBezTo>
                  <a:cubicBezTo>
                    <a:pt x="316" y="14"/>
                    <a:pt x="278" y="1"/>
                    <a:pt x="2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11"/>
            <p:cNvSpPr/>
            <p:nvPr/>
          </p:nvSpPr>
          <p:spPr>
            <a:xfrm>
              <a:off x="3410864" y="1746614"/>
              <a:ext cx="24773" cy="15882"/>
            </a:xfrm>
            <a:custGeom>
              <a:rect b="b" l="l" r="r" t="t"/>
              <a:pathLst>
                <a:path extrusionOk="0" h="184" w="287">
                  <a:moveTo>
                    <a:pt x="270" y="0"/>
                  </a:moveTo>
                  <a:cubicBezTo>
                    <a:pt x="241" y="0"/>
                    <a:pt x="178" y="27"/>
                    <a:pt x="115" y="69"/>
                  </a:cubicBezTo>
                  <a:cubicBezTo>
                    <a:pt x="58" y="97"/>
                    <a:pt x="0" y="155"/>
                    <a:pt x="0" y="183"/>
                  </a:cubicBezTo>
                  <a:cubicBezTo>
                    <a:pt x="29" y="183"/>
                    <a:pt x="86" y="183"/>
                    <a:pt x="172" y="126"/>
                  </a:cubicBezTo>
                  <a:cubicBezTo>
                    <a:pt x="229" y="69"/>
                    <a:pt x="287" y="40"/>
                    <a:pt x="287" y="11"/>
                  </a:cubicBezTo>
                  <a:cubicBezTo>
                    <a:pt x="287" y="4"/>
                    <a:pt x="280" y="0"/>
                    <a:pt x="2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11"/>
            <p:cNvSpPr/>
            <p:nvPr/>
          </p:nvSpPr>
          <p:spPr>
            <a:xfrm>
              <a:off x="3408361" y="1737033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183" y="0"/>
                  </a:moveTo>
                  <a:cubicBezTo>
                    <a:pt x="152" y="0"/>
                    <a:pt x="110" y="47"/>
                    <a:pt x="87" y="94"/>
                  </a:cubicBezTo>
                  <a:cubicBezTo>
                    <a:pt x="29" y="180"/>
                    <a:pt x="1" y="237"/>
                    <a:pt x="1" y="266"/>
                  </a:cubicBezTo>
                  <a:cubicBezTo>
                    <a:pt x="29" y="266"/>
                    <a:pt x="87" y="237"/>
                    <a:pt x="144" y="151"/>
                  </a:cubicBezTo>
                  <a:cubicBezTo>
                    <a:pt x="201" y="94"/>
                    <a:pt x="230" y="8"/>
                    <a:pt x="201" y="8"/>
                  </a:cubicBezTo>
                  <a:cubicBezTo>
                    <a:pt x="196" y="3"/>
                    <a:pt x="190" y="0"/>
                    <a:pt x="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11"/>
            <p:cNvSpPr/>
            <p:nvPr/>
          </p:nvSpPr>
          <p:spPr>
            <a:xfrm>
              <a:off x="3403441" y="1730300"/>
              <a:ext cx="9927" cy="27190"/>
            </a:xfrm>
            <a:custGeom>
              <a:rect b="b" l="l" r="r" t="t"/>
              <a:pathLst>
                <a:path extrusionOk="0" h="315" w="115">
                  <a:moveTo>
                    <a:pt x="115" y="0"/>
                  </a:moveTo>
                  <a:cubicBezTo>
                    <a:pt x="115" y="0"/>
                    <a:pt x="58" y="86"/>
                    <a:pt x="29" y="172"/>
                  </a:cubicBezTo>
                  <a:cubicBezTo>
                    <a:pt x="0" y="258"/>
                    <a:pt x="29" y="315"/>
                    <a:pt x="29" y="315"/>
                  </a:cubicBezTo>
                  <a:cubicBezTo>
                    <a:pt x="29" y="315"/>
                    <a:pt x="86" y="258"/>
                    <a:pt x="115" y="172"/>
                  </a:cubicBezTo>
                  <a:cubicBezTo>
                    <a:pt x="115" y="86"/>
                    <a:pt x="115" y="0"/>
                    <a:pt x="1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11"/>
            <p:cNvSpPr/>
            <p:nvPr/>
          </p:nvSpPr>
          <p:spPr>
            <a:xfrm>
              <a:off x="3396017" y="1730300"/>
              <a:ext cx="10013" cy="27708"/>
            </a:xfrm>
            <a:custGeom>
              <a:rect b="b" l="l" r="r" t="t"/>
              <a:pathLst>
                <a:path extrusionOk="0" h="321" w="116">
                  <a:moveTo>
                    <a:pt x="29" y="0"/>
                  </a:moveTo>
                  <a:cubicBezTo>
                    <a:pt x="1" y="29"/>
                    <a:pt x="1" y="86"/>
                    <a:pt x="1" y="172"/>
                  </a:cubicBezTo>
                  <a:cubicBezTo>
                    <a:pt x="25" y="246"/>
                    <a:pt x="50" y="321"/>
                    <a:pt x="75" y="321"/>
                  </a:cubicBezTo>
                  <a:cubicBezTo>
                    <a:pt x="79" y="321"/>
                    <a:pt x="83" y="319"/>
                    <a:pt x="86" y="315"/>
                  </a:cubicBezTo>
                  <a:cubicBezTo>
                    <a:pt x="115" y="315"/>
                    <a:pt x="115" y="258"/>
                    <a:pt x="86" y="172"/>
                  </a:cubicBezTo>
                  <a:cubicBezTo>
                    <a:pt x="58" y="86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11"/>
            <p:cNvSpPr/>
            <p:nvPr/>
          </p:nvSpPr>
          <p:spPr>
            <a:xfrm>
              <a:off x="3383674" y="1735220"/>
              <a:ext cx="19853" cy="24773"/>
            </a:xfrm>
            <a:custGeom>
              <a:rect b="b" l="l" r="r" t="t"/>
              <a:pathLst>
                <a:path extrusionOk="0" h="287" w="230">
                  <a:moveTo>
                    <a:pt x="1" y="0"/>
                  </a:moveTo>
                  <a:cubicBezTo>
                    <a:pt x="1" y="29"/>
                    <a:pt x="29" y="115"/>
                    <a:pt x="58" y="172"/>
                  </a:cubicBezTo>
                  <a:cubicBezTo>
                    <a:pt x="115" y="229"/>
                    <a:pt x="172" y="287"/>
                    <a:pt x="201" y="287"/>
                  </a:cubicBezTo>
                  <a:cubicBezTo>
                    <a:pt x="229" y="258"/>
                    <a:pt x="201" y="201"/>
                    <a:pt x="144" y="115"/>
                  </a:cubicBezTo>
                  <a:cubicBezTo>
                    <a:pt x="86" y="58"/>
                    <a:pt x="29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11"/>
            <p:cNvSpPr/>
            <p:nvPr/>
          </p:nvSpPr>
          <p:spPr>
            <a:xfrm>
              <a:off x="3378754" y="1741953"/>
              <a:ext cx="22270" cy="18990"/>
            </a:xfrm>
            <a:custGeom>
              <a:rect b="b" l="l" r="r" t="t"/>
              <a:pathLst>
                <a:path extrusionOk="0" h="220" w="258">
                  <a:moveTo>
                    <a:pt x="19" y="1"/>
                  </a:moveTo>
                  <a:cubicBezTo>
                    <a:pt x="12" y="1"/>
                    <a:pt x="6" y="3"/>
                    <a:pt x="0" y="8"/>
                  </a:cubicBezTo>
                  <a:cubicBezTo>
                    <a:pt x="0" y="37"/>
                    <a:pt x="29" y="94"/>
                    <a:pt x="115" y="151"/>
                  </a:cubicBezTo>
                  <a:cubicBezTo>
                    <a:pt x="157" y="193"/>
                    <a:pt x="199" y="220"/>
                    <a:pt x="229" y="220"/>
                  </a:cubicBezTo>
                  <a:cubicBezTo>
                    <a:pt x="240" y="220"/>
                    <a:pt x="250" y="216"/>
                    <a:pt x="258" y="209"/>
                  </a:cubicBezTo>
                  <a:cubicBezTo>
                    <a:pt x="258" y="209"/>
                    <a:pt x="229" y="123"/>
                    <a:pt x="172" y="94"/>
                  </a:cubicBezTo>
                  <a:cubicBezTo>
                    <a:pt x="102" y="47"/>
                    <a:pt x="51" y="1"/>
                    <a:pt x="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11"/>
            <p:cNvSpPr/>
            <p:nvPr/>
          </p:nvSpPr>
          <p:spPr>
            <a:xfrm>
              <a:off x="3371331" y="1753088"/>
              <a:ext cx="27276" cy="11221"/>
            </a:xfrm>
            <a:custGeom>
              <a:rect b="b" l="l" r="r" t="t"/>
              <a:pathLst>
                <a:path extrusionOk="0" h="130" w="316">
                  <a:moveTo>
                    <a:pt x="54" y="1"/>
                  </a:moveTo>
                  <a:cubicBezTo>
                    <a:pt x="22" y="1"/>
                    <a:pt x="0" y="8"/>
                    <a:pt x="0" y="22"/>
                  </a:cubicBezTo>
                  <a:cubicBezTo>
                    <a:pt x="0" y="51"/>
                    <a:pt x="58" y="80"/>
                    <a:pt x="144" y="108"/>
                  </a:cubicBezTo>
                  <a:cubicBezTo>
                    <a:pt x="186" y="123"/>
                    <a:pt x="229" y="130"/>
                    <a:pt x="262" y="130"/>
                  </a:cubicBezTo>
                  <a:cubicBezTo>
                    <a:pt x="294" y="130"/>
                    <a:pt x="315" y="123"/>
                    <a:pt x="315" y="108"/>
                  </a:cubicBezTo>
                  <a:cubicBezTo>
                    <a:pt x="315" y="80"/>
                    <a:pt x="258" y="51"/>
                    <a:pt x="172" y="22"/>
                  </a:cubicBezTo>
                  <a:cubicBezTo>
                    <a:pt x="129" y="8"/>
                    <a:pt x="86" y="1"/>
                    <a:pt x="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11"/>
            <p:cNvSpPr/>
            <p:nvPr/>
          </p:nvSpPr>
          <p:spPr>
            <a:xfrm>
              <a:off x="3371331" y="1764827"/>
              <a:ext cx="27276" cy="7510"/>
            </a:xfrm>
            <a:custGeom>
              <a:rect b="b" l="l" r="r" t="t"/>
              <a:pathLst>
                <a:path extrusionOk="0" h="87" w="316">
                  <a:moveTo>
                    <a:pt x="144" y="1"/>
                  </a:moveTo>
                  <a:cubicBezTo>
                    <a:pt x="58" y="1"/>
                    <a:pt x="0" y="29"/>
                    <a:pt x="0" y="58"/>
                  </a:cubicBezTo>
                  <a:cubicBezTo>
                    <a:pt x="0" y="87"/>
                    <a:pt x="58" y="87"/>
                    <a:pt x="144" y="87"/>
                  </a:cubicBezTo>
                  <a:cubicBezTo>
                    <a:pt x="229" y="87"/>
                    <a:pt x="315" y="29"/>
                    <a:pt x="315" y="29"/>
                  </a:cubicBezTo>
                  <a:cubicBezTo>
                    <a:pt x="315" y="1"/>
                    <a:pt x="229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11"/>
            <p:cNvSpPr/>
            <p:nvPr/>
          </p:nvSpPr>
          <p:spPr>
            <a:xfrm>
              <a:off x="3373834" y="1769833"/>
              <a:ext cx="24773" cy="15537"/>
            </a:xfrm>
            <a:custGeom>
              <a:rect b="b" l="l" r="r" t="t"/>
              <a:pathLst>
                <a:path extrusionOk="0" h="180" w="287">
                  <a:moveTo>
                    <a:pt x="286" y="0"/>
                  </a:moveTo>
                  <a:cubicBezTo>
                    <a:pt x="286" y="0"/>
                    <a:pt x="200" y="0"/>
                    <a:pt x="115" y="57"/>
                  </a:cubicBezTo>
                  <a:cubicBezTo>
                    <a:pt x="57" y="115"/>
                    <a:pt x="0" y="143"/>
                    <a:pt x="0" y="172"/>
                  </a:cubicBezTo>
                  <a:cubicBezTo>
                    <a:pt x="6" y="177"/>
                    <a:pt x="12" y="180"/>
                    <a:pt x="20" y="180"/>
                  </a:cubicBezTo>
                  <a:cubicBezTo>
                    <a:pt x="52" y="180"/>
                    <a:pt x="102" y="138"/>
                    <a:pt x="172" y="115"/>
                  </a:cubicBezTo>
                  <a:cubicBezTo>
                    <a:pt x="229" y="86"/>
                    <a:pt x="286" y="29"/>
                    <a:pt x="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11"/>
            <p:cNvSpPr/>
            <p:nvPr/>
          </p:nvSpPr>
          <p:spPr>
            <a:xfrm>
              <a:off x="3383674" y="1771646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183" y="0"/>
                  </a:moveTo>
                  <a:cubicBezTo>
                    <a:pt x="152" y="0"/>
                    <a:pt x="110" y="47"/>
                    <a:pt x="86" y="94"/>
                  </a:cubicBezTo>
                  <a:cubicBezTo>
                    <a:pt x="29" y="179"/>
                    <a:pt x="1" y="237"/>
                    <a:pt x="1" y="265"/>
                  </a:cubicBezTo>
                  <a:cubicBezTo>
                    <a:pt x="29" y="265"/>
                    <a:pt x="86" y="237"/>
                    <a:pt x="144" y="151"/>
                  </a:cubicBezTo>
                  <a:cubicBezTo>
                    <a:pt x="172" y="94"/>
                    <a:pt x="229" y="8"/>
                    <a:pt x="201" y="8"/>
                  </a:cubicBezTo>
                  <a:cubicBezTo>
                    <a:pt x="196" y="2"/>
                    <a:pt x="189" y="0"/>
                    <a:pt x="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11"/>
            <p:cNvSpPr/>
            <p:nvPr/>
          </p:nvSpPr>
          <p:spPr>
            <a:xfrm>
              <a:off x="3396017" y="1772250"/>
              <a:ext cx="10013" cy="27276"/>
            </a:xfrm>
            <a:custGeom>
              <a:rect b="b" l="l" r="r" t="t"/>
              <a:pathLst>
                <a:path extrusionOk="0" h="316" w="116">
                  <a:moveTo>
                    <a:pt x="86" y="1"/>
                  </a:moveTo>
                  <a:cubicBezTo>
                    <a:pt x="86" y="1"/>
                    <a:pt x="29" y="58"/>
                    <a:pt x="29" y="144"/>
                  </a:cubicBezTo>
                  <a:cubicBezTo>
                    <a:pt x="1" y="230"/>
                    <a:pt x="1" y="315"/>
                    <a:pt x="29" y="315"/>
                  </a:cubicBezTo>
                  <a:cubicBezTo>
                    <a:pt x="29" y="315"/>
                    <a:pt x="86" y="258"/>
                    <a:pt x="86" y="172"/>
                  </a:cubicBezTo>
                  <a:cubicBezTo>
                    <a:pt x="115" y="87"/>
                    <a:pt x="115" y="1"/>
                    <a:pt x="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11"/>
            <p:cNvSpPr/>
            <p:nvPr/>
          </p:nvSpPr>
          <p:spPr>
            <a:xfrm>
              <a:off x="3403441" y="1772250"/>
              <a:ext cx="12430" cy="27276"/>
            </a:xfrm>
            <a:custGeom>
              <a:rect b="b" l="l" r="r" t="t"/>
              <a:pathLst>
                <a:path extrusionOk="0" h="316" w="144">
                  <a:moveTo>
                    <a:pt x="29" y="1"/>
                  </a:moveTo>
                  <a:cubicBezTo>
                    <a:pt x="29" y="29"/>
                    <a:pt x="0" y="87"/>
                    <a:pt x="29" y="172"/>
                  </a:cubicBezTo>
                  <a:cubicBezTo>
                    <a:pt x="58" y="258"/>
                    <a:pt x="86" y="315"/>
                    <a:pt x="115" y="315"/>
                  </a:cubicBezTo>
                  <a:cubicBezTo>
                    <a:pt x="144" y="315"/>
                    <a:pt x="115" y="258"/>
                    <a:pt x="115" y="144"/>
                  </a:cubicBezTo>
                  <a:cubicBezTo>
                    <a:pt x="86" y="58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11"/>
            <p:cNvSpPr/>
            <p:nvPr/>
          </p:nvSpPr>
          <p:spPr>
            <a:xfrm>
              <a:off x="3408361" y="1771646"/>
              <a:ext cx="17436" cy="22960"/>
            </a:xfrm>
            <a:custGeom>
              <a:rect b="b" l="l" r="r" t="t"/>
              <a:pathLst>
                <a:path extrusionOk="0" h="266" w="202">
                  <a:moveTo>
                    <a:pt x="19" y="0"/>
                  </a:moveTo>
                  <a:cubicBezTo>
                    <a:pt x="12" y="0"/>
                    <a:pt x="6" y="2"/>
                    <a:pt x="1" y="8"/>
                  </a:cubicBezTo>
                  <a:cubicBezTo>
                    <a:pt x="1" y="8"/>
                    <a:pt x="1" y="65"/>
                    <a:pt x="58" y="151"/>
                  </a:cubicBezTo>
                  <a:cubicBezTo>
                    <a:pt x="144" y="237"/>
                    <a:pt x="172" y="265"/>
                    <a:pt x="201" y="265"/>
                  </a:cubicBezTo>
                  <a:cubicBezTo>
                    <a:pt x="201" y="237"/>
                    <a:pt x="201" y="179"/>
                    <a:pt x="144" y="94"/>
                  </a:cubicBezTo>
                  <a:cubicBezTo>
                    <a:pt x="97" y="47"/>
                    <a:pt x="50" y="0"/>
                    <a:pt x="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11"/>
            <p:cNvSpPr/>
            <p:nvPr/>
          </p:nvSpPr>
          <p:spPr>
            <a:xfrm>
              <a:off x="3410864" y="1768797"/>
              <a:ext cx="24773" cy="15882"/>
            </a:xfrm>
            <a:custGeom>
              <a:rect b="b" l="l" r="r" t="t"/>
              <a:pathLst>
                <a:path extrusionOk="0" h="184" w="287">
                  <a:moveTo>
                    <a:pt x="30" y="1"/>
                  </a:moveTo>
                  <a:cubicBezTo>
                    <a:pt x="18" y="1"/>
                    <a:pt x="8" y="4"/>
                    <a:pt x="0" y="12"/>
                  </a:cubicBezTo>
                  <a:cubicBezTo>
                    <a:pt x="0" y="12"/>
                    <a:pt x="58" y="69"/>
                    <a:pt x="115" y="127"/>
                  </a:cubicBezTo>
                  <a:cubicBezTo>
                    <a:pt x="201" y="184"/>
                    <a:pt x="287" y="184"/>
                    <a:pt x="287" y="184"/>
                  </a:cubicBezTo>
                  <a:cubicBezTo>
                    <a:pt x="287" y="155"/>
                    <a:pt x="258" y="98"/>
                    <a:pt x="172" y="69"/>
                  </a:cubicBezTo>
                  <a:cubicBezTo>
                    <a:pt x="109" y="27"/>
                    <a:pt x="62" y="1"/>
                    <a:pt x="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11"/>
            <p:cNvSpPr/>
            <p:nvPr/>
          </p:nvSpPr>
          <p:spPr>
            <a:xfrm>
              <a:off x="3410864" y="1764827"/>
              <a:ext cx="29693" cy="7510"/>
            </a:xfrm>
            <a:custGeom>
              <a:rect b="b" l="l" r="r" t="t"/>
              <a:pathLst>
                <a:path extrusionOk="0" h="87" w="344">
                  <a:moveTo>
                    <a:pt x="172" y="1"/>
                  </a:moveTo>
                  <a:cubicBezTo>
                    <a:pt x="86" y="1"/>
                    <a:pt x="29" y="1"/>
                    <a:pt x="29" y="29"/>
                  </a:cubicBezTo>
                  <a:cubicBezTo>
                    <a:pt x="0" y="29"/>
                    <a:pt x="86" y="58"/>
                    <a:pt x="172" y="87"/>
                  </a:cubicBezTo>
                  <a:cubicBezTo>
                    <a:pt x="258" y="87"/>
                    <a:pt x="344" y="87"/>
                    <a:pt x="344" y="58"/>
                  </a:cubicBezTo>
                  <a:cubicBezTo>
                    <a:pt x="344" y="29"/>
                    <a:pt x="287" y="1"/>
                    <a:pt x="1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11"/>
            <p:cNvSpPr/>
            <p:nvPr/>
          </p:nvSpPr>
          <p:spPr>
            <a:xfrm>
              <a:off x="3410864" y="1754987"/>
              <a:ext cx="29693" cy="9322"/>
            </a:xfrm>
            <a:custGeom>
              <a:rect b="b" l="l" r="r" t="t"/>
              <a:pathLst>
                <a:path extrusionOk="0" h="108" w="344">
                  <a:moveTo>
                    <a:pt x="172" y="0"/>
                  </a:moveTo>
                  <a:cubicBezTo>
                    <a:pt x="86" y="29"/>
                    <a:pt x="0" y="86"/>
                    <a:pt x="29" y="86"/>
                  </a:cubicBezTo>
                  <a:cubicBezTo>
                    <a:pt x="29" y="101"/>
                    <a:pt x="43" y="108"/>
                    <a:pt x="68" y="108"/>
                  </a:cubicBezTo>
                  <a:cubicBezTo>
                    <a:pt x="93" y="108"/>
                    <a:pt x="129" y="101"/>
                    <a:pt x="172" y="86"/>
                  </a:cubicBezTo>
                  <a:cubicBezTo>
                    <a:pt x="258" y="86"/>
                    <a:pt x="344" y="29"/>
                    <a:pt x="3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11"/>
            <p:cNvSpPr/>
            <p:nvPr/>
          </p:nvSpPr>
          <p:spPr>
            <a:xfrm>
              <a:off x="3408361" y="1742643"/>
              <a:ext cx="24773" cy="18299"/>
            </a:xfrm>
            <a:custGeom>
              <a:rect b="b" l="l" r="r" t="t"/>
              <a:pathLst>
                <a:path extrusionOk="0" h="212" w="287">
                  <a:moveTo>
                    <a:pt x="258" y="0"/>
                  </a:moveTo>
                  <a:lnTo>
                    <a:pt x="258" y="0"/>
                  </a:lnTo>
                  <a:cubicBezTo>
                    <a:pt x="258" y="0"/>
                    <a:pt x="201" y="29"/>
                    <a:pt x="115" y="86"/>
                  </a:cubicBezTo>
                  <a:cubicBezTo>
                    <a:pt x="58" y="143"/>
                    <a:pt x="1" y="201"/>
                    <a:pt x="29" y="201"/>
                  </a:cubicBezTo>
                  <a:cubicBezTo>
                    <a:pt x="29" y="208"/>
                    <a:pt x="36" y="212"/>
                    <a:pt x="46" y="212"/>
                  </a:cubicBezTo>
                  <a:cubicBezTo>
                    <a:pt x="73" y="212"/>
                    <a:pt x="131" y="185"/>
                    <a:pt x="172" y="143"/>
                  </a:cubicBezTo>
                  <a:cubicBezTo>
                    <a:pt x="230" y="57"/>
                    <a:pt x="287" y="29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11"/>
            <p:cNvSpPr/>
            <p:nvPr/>
          </p:nvSpPr>
          <p:spPr>
            <a:xfrm>
              <a:off x="3405944" y="1732717"/>
              <a:ext cx="14847" cy="27276"/>
            </a:xfrm>
            <a:custGeom>
              <a:rect b="b" l="l" r="r" t="t"/>
              <a:pathLst>
                <a:path extrusionOk="0" h="316" w="172">
                  <a:moveTo>
                    <a:pt x="172" y="1"/>
                  </a:moveTo>
                  <a:cubicBezTo>
                    <a:pt x="143" y="1"/>
                    <a:pt x="115" y="58"/>
                    <a:pt x="57" y="144"/>
                  </a:cubicBezTo>
                  <a:cubicBezTo>
                    <a:pt x="29" y="230"/>
                    <a:pt x="0" y="287"/>
                    <a:pt x="29" y="316"/>
                  </a:cubicBezTo>
                  <a:cubicBezTo>
                    <a:pt x="57" y="316"/>
                    <a:pt x="86" y="258"/>
                    <a:pt x="143" y="172"/>
                  </a:cubicBezTo>
                  <a:cubicBezTo>
                    <a:pt x="172" y="87"/>
                    <a:pt x="172" y="29"/>
                    <a:pt x="1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11"/>
            <p:cNvSpPr/>
            <p:nvPr/>
          </p:nvSpPr>
          <p:spPr>
            <a:xfrm>
              <a:off x="3403441" y="1730300"/>
              <a:ext cx="5006" cy="27190"/>
            </a:xfrm>
            <a:custGeom>
              <a:rect b="b" l="l" r="r" t="t"/>
              <a:pathLst>
                <a:path extrusionOk="0" h="315" w="58">
                  <a:moveTo>
                    <a:pt x="29" y="0"/>
                  </a:moveTo>
                  <a:cubicBezTo>
                    <a:pt x="0" y="0"/>
                    <a:pt x="0" y="86"/>
                    <a:pt x="0" y="172"/>
                  </a:cubicBezTo>
                  <a:cubicBezTo>
                    <a:pt x="0" y="258"/>
                    <a:pt x="0" y="315"/>
                    <a:pt x="29" y="315"/>
                  </a:cubicBezTo>
                  <a:cubicBezTo>
                    <a:pt x="58" y="315"/>
                    <a:pt x="58" y="258"/>
                    <a:pt x="58" y="172"/>
                  </a:cubicBezTo>
                  <a:cubicBezTo>
                    <a:pt x="58" y="86"/>
                    <a:pt x="58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11"/>
            <p:cNvSpPr/>
            <p:nvPr/>
          </p:nvSpPr>
          <p:spPr>
            <a:xfrm>
              <a:off x="3391097" y="1732717"/>
              <a:ext cx="12430" cy="27276"/>
            </a:xfrm>
            <a:custGeom>
              <a:rect b="b" l="l" r="r" t="t"/>
              <a:pathLst>
                <a:path extrusionOk="0" h="316" w="144">
                  <a:moveTo>
                    <a:pt x="0" y="1"/>
                  </a:moveTo>
                  <a:cubicBezTo>
                    <a:pt x="0" y="29"/>
                    <a:pt x="0" y="87"/>
                    <a:pt x="29" y="172"/>
                  </a:cubicBezTo>
                  <a:cubicBezTo>
                    <a:pt x="58" y="258"/>
                    <a:pt x="115" y="316"/>
                    <a:pt x="143" y="316"/>
                  </a:cubicBezTo>
                  <a:cubicBezTo>
                    <a:pt x="143" y="287"/>
                    <a:pt x="143" y="230"/>
                    <a:pt x="115" y="144"/>
                  </a:cubicBezTo>
                  <a:cubicBezTo>
                    <a:pt x="86" y="58"/>
                    <a:pt x="29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11"/>
            <p:cNvSpPr/>
            <p:nvPr/>
          </p:nvSpPr>
          <p:spPr>
            <a:xfrm>
              <a:off x="3402405" y="1754987"/>
              <a:ext cx="15969" cy="19767"/>
            </a:xfrm>
            <a:custGeom>
              <a:rect b="b" l="l" r="r" t="t"/>
              <a:pathLst>
                <a:path extrusionOk="0" h="229" w="185">
                  <a:moveTo>
                    <a:pt x="76" y="1"/>
                  </a:moveTo>
                  <a:cubicBezTo>
                    <a:pt x="1" y="1"/>
                    <a:pt x="1" y="229"/>
                    <a:pt x="76" y="229"/>
                  </a:cubicBezTo>
                  <a:cubicBezTo>
                    <a:pt x="90" y="229"/>
                    <a:pt x="107" y="220"/>
                    <a:pt x="127" y="201"/>
                  </a:cubicBezTo>
                  <a:cubicBezTo>
                    <a:pt x="184" y="143"/>
                    <a:pt x="184" y="86"/>
                    <a:pt x="127" y="29"/>
                  </a:cubicBezTo>
                  <a:cubicBezTo>
                    <a:pt x="107" y="9"/>
                    <a:pt x="90" y="1"/>
                    <a:pt x="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11"/>
            <p:cNvSpPr/>
            <p:nvPr/>
          </p:nvSpPr>
          <p:spPr>
            <a:xfrm>
              <a:off x="3396017" y="1757404"/>
              <a:ext cx="22356" cy="18645"/>
            </a:xfrm>
            <a:custGeom>
              <a:rect b="b" l="l" r="r" t="t"/>
              <a:pathLst>
                <a:path extrusionOk="0" h="216" w="259">
                  <a:moveTo>
                    <a:pt x="201" y="1"/>
                  </a:moveTo>
                  <a:cubicBezTo>
                    <a:pt x="201" y="30"/>
                    <a:pt x="201" y="87"/>
                    <a:pt x="172" y="87"/>
                  </a:cubicBezTo>
                  <a:cubicBezTo>
                    <a:pt x="144" y="115"/>
                    <a:pt x="108" y="130"/>
                    <a:pt x="76" y="130"/>
                  </a:cubicBezTo>
                  <a:cubicBezTo>
                    <a:pt x="44" y="130"/>
                    <a:pt x="15" y="115"/>
                    <a:pt x="1" y="87"/>
                  </a:cubicBezTo>
                  <a:lnTo>
                    <a:pt x="1" y="87"/>
                  </a:lnTo>
                  <a:cubicBezTo>
                    <a:pt x="1" y="115"/>
                    <a:pt x="1" y="144"/>
                    <a:pt x="29" y="173"/>
                  </a:cubicBezTo>
                  <a:cubicBezTo>
                    <a:pt x="44" y="201"/>
                    <a:pt x="72" y="216"/>
                    <a:pt x="104" y="216"/>
                  </a:cubicBezTo>
                  <a:cubicBezTo>
                    <a:pt x="137" y="216"/>
                    <a:pt x="172" y="201"/>
                    <a:pt x="201" y="173"/>
                  </a:cubicBezTo>
                  <a:cubicBezTo>
                    <a:pt x="258" y="144"/>
                    <a:pt x="258" y="58"/>
                    <a:pt x="2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11"/>
            <p:cNvSpPr/>
            <p:nvPr/>
          </p:nvSpPr>
          <p:spPr>
            <a:xfrm>
              <a:off x="3289847" y="1992099"/>
              <a:ext cx="22270" cy="20544"/>
            </a:xfrm>
            <a:custGeom>
              <a:rect b="b" l="l" r="r" t="t"/>
              <a:pathLst>
                <a:path extrusionOk="0" h="238" w="258">
                  <a:moveTo>
                    <a:pt x="258" y="1"/>
                  </a:moveTo>
                  <a:cubicBezTo>
                    <a:pt x="229" y="1"/>
                    <a:pt x="172" y="29"/>
                    <a:pt x="114" y="87"/>
                  </a:cubicBezTo>
                  <a:cubicBezTo>
                    <a:pt x="57" y="144"/>
                    <a:pt x="0" y="230"/>
                    <a:pt x="29" y="230"/>
                  </a:cubicBezTo>
                  <a:cubicBezTo>
                    <a:pt x="29" y="235"/>
                    <a:pt x="32" y="237"/>
                    <a:pt x="37" y="237"/>
                  </a:cubicBezTo>
                  <a:cubicBezTo>
                    <a:pt x="59" y="237"/>
                    <a:pt x="125" y="191"/>
                    <a:pt x="172" y="144"/>
                  </a:cubicBezTo>
                  <a:cubicBezTo>
                    <a:pt x="229" y="87"/>
                    <a:pt x="258" y="29"/>
                    <a:pt x="2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11"/>
            <p:cNvSpPr/>
            <p:nvPr/>
          </p:nvSpPr>
          <p:spPr>
            <a:xfrm>
              <a:off x="3282424" y="1971297"/>
              <a:ext cx="27190" cy="14501"/>
            </a:xfrm>
            <a:custGeom>
              <a:rect b="b" l="l" r="r" t="t"/>
              <a:pathLst>
                <a:path extrusionOk="0" h="168" w="315">
                  <a:moveTo>
                    <a:pt x="48" y="1"/>
                  </a:moveTo>
                  <a:cubicBezTo>
                    <a:pt x="36" y="1"/>
                    <a:pt x="29" y="4"/>
                    <a:pt x="29" y="13"/>
                  </a:cubicBezTo>
                  <a:cubicBezTo>
                    <a:pt x="0" y="41"/>
                    <a:pt x="86" y="70"/>
                    <a:pt x="143" y="127"/>
                  </a:cubicBezTo>
                  <a:cubicBezTo>
                    <a:pt x="204" y="148"/>
                    <a:pt x="250" y="168"/>
                    <a:pt x="282" y="168"/>
                  </a:cubicBezTo>
                  <a:cubicBezTo>
                    <a:pt x="296" y="168"/>
                    <a:pt x="307" y="164"/>
                    <a:pt x="315" y="156"/>
                  </a:cubicBezTo>
                  <a:cubicBezTo>
                    <a:pt x="315" y="127"/>
                    <a:pt x="258" y="99"/>
                    <a:pt x="172" y="41"/>
                  </a:cubicBezTo>
                  <a:cubicBezTo>
                    <a:pt x="131" y="21"/>
                    <a:pt x="77" y="1"/>
                    <a:pt x="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11"/>
            <p:cNvSpPr/>
            <p:nvPr/>
          </p:nvSpPr>
          <p:spPr>
            <a:xfrm>
              <a:off x="3282424" y="1982259"/>
              <a:ext cx="27190" cy="7510"/>
            </a:xfrm>
            <a:custGeom>
              <a:rect b="b" l="l" r="r" t="t"/>
              <a:pathLst>
                <a:path extrusionOk="0" h="87" w="315">
                  <a:moveTo>
                    <a:pt x="143" y="0"/>
                  </a:moveTo>
                  <a:cubicBezTo>
                    <a:pt x="57" y="0"/>
                    <a:pt x="0" y="0"/>
                    <a:pt x="0" y="29"/>
                  </a:cubicBezTo>
                  <a:cubicBezTo>
                    <a:pt x="0" y="58"/>
                    <a:pt x="57" y="86"/>
                    <a:pt x="143" y="86"/>
                  </a:cubicBezTo>
                  <a:cubicBezTo>
                    <a:pt x="229" y="86"/>
                    <a:pt x="315" y="86"/>
                    <a:pt x="315" y="58"/>
                  </a:cubicBezTo>
                  <a:cubicBezTo>
                    <a:pt x="315" y="29"/>
                    <a:pt x="229" y="29"/>
                    <a:pt x="1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11"/>
            <p:cNvSpPr/>
            <p:nvPr/>
          </p:nvSpPr>
          <p:spPr>
            <a:xfrm>
              <a:off x="3282424" y="1989683"/>
              <a:ext cx="27190" cy="11825"/>
            </a:xfrm>
            <a:custGeom>
              <a:rect b="b" l="l" r="r" t="t"/>
              <a:pathLst>
                <a:path extrusionOk="0" h="137" w="315">
                  <a:moveTo>
                    <a:pt x="315" y="0"/>
                  </a:moveTo>
                  <a:cubicBezTo>
                    <a:pt x="315" y="0"/>
                    <a:pt x="229" y="0"/>
                    <a:pt x="143" y="29"/>
                  </a:cubicBezTo>
                  <a:cubicBezTo>
                    <a:pt x="57" y="57"/>
                    <a:pt x="0" y="115"/>
                    <a:pt x="29" y="115"/>
                  </a:cubicBezTo>
                  <a:cubicBezTo>
                    <a:pt x="29" y="129"/>
                    <a:pt x="50" y="136"/>
                    <a:pt x="79" y="136"/>
                  </a:cubicBezTo>
                  <a:cubicBezTo>
                    <a:pt x="107" y="136"/>
                    <a:pt x="143" y="129"/>
                    <a:pt x="172" y="115"/>
                  </a:cubicBezTo>
                  <a:cubicBezTo>
                    <a:pt x="258" y="86"/>
                    <a:pt x="315" y="29"/>
                    <a:pt x="3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11"/>
            <p:cNvSpPr/>
            <p:nvPr/>
          </p:nvSpPr>
          <p:spPr>
            <a:xfrm>
              <a:off x="3302191" y="1994603"/>
              <a:ext cx="14847" cy="25464"/>
            </a:xfrm>
            <a:custGeom>
              <a:rect b="b" l="l" r="r" t="t"/>
              <a:pathLst>
                <a:path extrusionOk="0" h="295" w="172">
                  <a:moveTo>
                    <a:pt x="143" y="0"/>
                  </a:moveTo>
                  <a:cubicBezTo>
                    <a:pt x="115" y="0"/>
                    <a:pt x="86" y="58"/>
                    <a:pt x="29" y="143"/>
                  </a:cubicBezTo>
                  <a:cubicBezTo>
                    <a:pt x="0" y="229"/>
                    <a:pt x="0" y="287"/>
                    <a:pt x="29" y="287"/>
                  </a:cubicBezTo>
                  <a:cubicBezTo>
                    <a:pt x="29" y="292"/>
                    <a:pt x="31" y="294"/>
                    <a:pt x="34" y="294"/>
                  </a:cubicBezTo>
                  <a:cubicBezTo>
                    <a:pt x="48" y="294"/>
                    <a:pt x="91" y="243"/>
                    <a:pt x="115" y="172"/>
                  </a:cubicBezTo>
                  <a:cubicBezTo>
                    <a:pt x="143" y="86"/>
                    <a:pt x="172" y="0"/>
                    <a:pt x="1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11"/>
            <p:cNvSpPr/>
            <p:nvPr/>
          </p:nvSpPr>
          <p:spPr>
            <a:xfrm>
              <a:off x="3314534" y="1994603"/>
              <a:ext cx="7510" cy="27708"/>
            </a:xfrm>
            <a:custGeom>
              <a:rect b="b" l="l" r="r" t="t"/>
              <a:pathLst>
                <a:path extrusionOk="0" h="321" w="87">
                  <a:moveTo>
                    <a:pt x="29" y="0"/>
                  </a:moveTo>
                  <a:cubicBezTo>
                    <a:pt x="0" y="0"/>
                    <a:pt x="0" y="86"/>
                    <a:pt x="0" y="172"/>
                  </a:cubicBezTo>
                  <a:cubicBezTo>
                    <a:pt x="0" y="246"/>
                    <a:pt x="22" y="321"/>
                    <a:pt x="27" y="321"/>
                  </a:cubicBezTo>
                  <a:cubicBezTo>
                    <a:pt x="28" y="321"/>
                    <a:pt x="29" y="319"/>
                    <a:pt x="29" y="315"/>
                  </a:cubicBezTo>
                  <a:cubicBezTo>
                    <a:pt x="57" y="315"/>
                    <a:pt x="86" y="258"/>
                    <a:pt x="86" y="172"/>
                  </a:cubicBezTo>
                  <a:cubicBezTo>
                    <a:pt x="86" y="86"/>
                    <a:pt x="57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11"/>
            <p:cNvSpPr/>
            <p:nvPr/>
          </p:nvSpPr>
          <p:spPr>
            <a:xfrm>
              <a:off x="3319454" y="1994603"/>
              <a:ext cx="14933" cy="24773"/>
            </a:xfrm>
            <a:custGeom>
              <a:rect b="b" l="l" r="r" t="t"/>
              <a:pathLst>
                <a:path extrusionOk="0" h="287" w="173">
                  <a:moveTo>
                    <a:pt x="0" y="0"/>
                  </a:moveTo>
                  <a:cubicBezTo>
                    <a:pt x="0" y="0"/>
                    <a:pt x="0" y="86"/>
                    <a:pt x="29" y="172"/>
                  </a:cubicBezTo>
                  <a:cubicBezTo>
                    <a:pt x="86" y="258"/>
                    <a:pt x="115" y="287"/>
                    <a:pt x="144" y="287"/>
                  </a:cubicBezTo>
                  <a:cubicBezTo>
                    <a:pt x="172" y="287"/>
                    <a:pt x="144" y="201"/>
                    <a:pt x="115" y="115"/>
                  </a:cubicBezTo>
                  <a:cubicBezTo>
                    <a:pt x="86" y="58"/>
                    <a:pt x="29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11"/>
            <p:cNvSpPr/>
            <p:nvPr/>
          </p:nvSpPr>
          <p:spPr>
            <a:xfrm>
              <a:off x="3321957" y="1992099"/>
              <a:ext cx="22270" cy="18386"/>
            </a:xfrm>
            <a:custGeom>
              <a:rect b="b" l="l" r="r" t="t"/>
              <a:pathLst>
                <a:path extrusionOk="0" h="213" w="258">
                  <a:moveTo>
                    <a:pt x="0" y="1"/>
                  </a:moveTo>
                  <a:cubicBezTo>
                    <a:pt x="0" y="29"/>
                    <a:pt x="29" y="87"/>
                    <a:pt x="115" y="144"/>
                  </a:cubicBezTo>
                  <a:cubicBezTo>
                    <a:pt x="156" y="186"/>
                    <a:pt x="198" y="212"/>
                    <a:pt x="229" y="212"/>
                  </a:cubicBezTo>
                  <a:cubicBezTo>
                    <a:pt x="240" y="212"/>
                    <a:pt x="250" y="209"/>
                    <a:pt x="258" y="201"/>
                  </a:cubicBezTo>
                  <a:cubicBezTo>
                    <a:pt x="258" y="201"/>
                    <a:pt x="229" y="144"/>
                    <a:pt x="143" y="87"/>
                  </a:cubicBezTo>
                  <a:cubicBezTo>
                    <a:pt x="86" y="29"/>
                    <a:pt x="29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11"/>
            <p:cNvSpPr/>
            <p:nvPr/>
          </p:nvSpPr>
          <p:spPr>
            <a:xfrm>
              <a:off x="3324374" y="1987784"/>
              <a:ext cx="27276" cy="11221"/>
            </a:xfrm>
            <a:custGeom>
              <a:rect b="b" l="l" r="r" t="t"/>
              <a:pathLst>
                <a:path extrusionOk="0" h="130" w="316">
                  <a:moveTo>
                    <a:pt x="54" y="1"/>
                  </a:moveTo>
                  <a:cubicBezTo>
                    <a:pt x="22" y="1"/>
                    <a:pt x="1" y="8"/>
                    <a:pt x="1" y="22"/>
                  </a:cubicBezTo>
                  <a:cubicBezTo>
                    <a:pt x="1" y="51"/>
                    <a:pt x="58" y="79"/>
                    <a:pt x="144" y="108"/>
                  </a:cubicBezTo>
                  <a:cubicBezTo>
                    <a:pt x="187" y="122"/>
                    <a:pt x="222" y="129"/>
                    <a:pt x="251" y="129"/>
                  </a:cubicBezTo>
                  <a:cubicBezTo>
                    <a:pt x="280" y="129"/>
                    <a:pt x="301" y="122"/>
                    <a:pt x="315" y="108"/>
                  </a:cubicBezTo>
                  <a:cubicBezTo>
                    <a:pt x="315" y="79"/>
                    <a:pt x="258" y="51"/>
                    <a:pt x="172" y="22"/>
                  </a:cubicBezTo>
                  <a:cubicBezTo>
                    <a:pt x="129" y="8"/>
                    <a:pt x="87" y="1"/>
                    <a:pt x="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11"/>
            <p:cNvSpPr/>
            <p:nvPr/>
          </p:nvSpPr>
          <p:spPr>
            <a:xfrm>
              <a:off x="3324374" y="1981137"/>
              <a:ext cx="27276" cy="8632"/>
            </a:xfrm>
            <a:custGeom>
              <a:rect b="b" l="l" r="r" t="t"/>
              <a:pathLst>
                <a:path extrusionOk="0" h="100" w="316">
                  <a:moveTo>
                    <a:pt x="226" y="1"/>
                  </a:moveTo>
                  <a:cubicBezTo>
                    <a:pt x="201" y="1"/>
                    <a:pt x="172" y="4"/>
                    <a:pt x="144" y="13"/>
                  </a:cubicBezTo>
                  <a:cubicBezTo>
                    <a:pt x="58" y="13"/>
                    <a:pt x="1" y="42"/>
                    <a:pt x="1" y="71"/>
                  </a:cubicBezTo>
                  <a:cubicBezTo>
                    <a:pt x="1" y="99"/>
                    <a:pt x="87" y="99"/>
                    <a:pt x="172" y="99"/>
                  </a:cubicBezTo>
                  <a:cubicBezTo>
                    <a:pt x="258" y="71"/>
                    <a:pt x="315" y="42"/>
                    <a:pt x="315" y="13"/>
                  </a:cubicBezTo>
                  <a:cubicBezTo>
                    <a:pt x="315" y="13"/>
                    <a:pt x="277" y="1"/>
                    <a:pt x="2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11"/>
            <p:cNvSpPr/>
            <p:nvPr/>
          </p:nvSpPr>
          <p:spPr>
            <a:xfrm>
              <a:off x="3321957" y="1968880"/>
              <a:ext cx="27190" cy="15882"/>
            </a:xfrm>
            <a:custGeom>
              <a:rect b="b" l="l" r="r" t="t"/>
              <a:pathLst>
                <a:path extrusionOk="0" h="184" w="315">
                  <a:moveTo>
                    <a:pt x="270" y="1"/>
                  </a:moveTo>
                  <a:cubicBezTo>
                    <a:pt x="242" y="1"/>
                    <a:pt x="185" y="28"/>
                    <a:pt x="143" y="69"/>
                  </a:cubicBezTo>
                  <a:cubicBezTo>
                    <a:pt x="57" y="98"/>
                    <a:pt x="0" y="155"/>
                    <a:pt x="29" y="184"/>
                  </a:cubicBezTo>
                  <a:cubicBezTo>
                    <a:pt x="29" y="184"/>
                    <a:pt x="86" y="184"/>
                    <a:pt x="172" y="127"/>
                  </a:cubicBezTo>
                  <a:cubicBezTo>
                    <a:pt x="258" y="69"/>
                    <a:pt x="315" y="41"/>
                    <a:pt x="286" y="12"/>
                  </a:cubicBezTo>
                  <a:cubicBezTo>
                    <a:pt x="286" y="5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11"/>
            <p:cNvSpPr/>
            <p:nvPr/>
          </p:nvSpPr>
          <p:spPr>
            <a:xfrm>
              <a:off x="3319454" y="1959385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185" y="0"/>
                  </a:moveTo>
                  <a:cubicBezTo>
                    <a:pt x="161" y="0"/>
                    <a:pt x="133" y="47"/>
                    <a:pt x="86" y="94"/>
                  </a:cubicBezTo>
                  <a:cubicBezTo>
                    <a:pt x="29" y="179"/>
                    <a:pt x="0" y="237"/>
                    <a:pt x="29" y="265"/>
                  </a:cubicBezTo>
                  <a:cubicBezTo>
                    <a:pt x="29" y="265"/>
                    <a:pt x="86" y="237"/>
                    <a:pt x="144" y="151"/>
                  </a:cubicBezTo>
                  <a:cubicBezTo>
                    <a:pt x="201" y="94"/>
                    <a:pt x="229" y="8"/>
                    <a:pt x="201" y="8"/>
                  </a:cubicBezTo>
                  <a:cubicBezTo>
                    <a:pt x="196" y="2"/>
                    <a:pt x="190" y="0"/>
                    <a:pt x="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11"/>
            <p:cNvSpPr/>
            <p:nvPr/>
          </p:nvSpPr>
          <p:spPr>
            <a:xfrm>
              <a:off x="3316951" y="1952566"/>
              <a:ext cx="7510" cy="27276"/>
            </a:xfrm>
            <a:custGeom>
              <a:rect b="b" l="l" r="r" t="t"/>
              <a:pathLst>
                <a:path extrusionOk="0" h="316" w="87">
                  <a:moveTo>
                    <a:pt x="87" y="1"/>
                  </a:moveTo>
                  <a:cubicBezTo>
                    <a:pt x="87" y="1"/>
                    <a:pt x="29" y="87"/>
                    <a:pt x="1" y="144"/>
                  </a:cubicBezTo>
                  <a:lnTo>
                    <a:pt x="1" y="316"/>
                  </a:lnTo>
                  <a:cubicBezTo>
                    <a:pt x="1" y="316"/>
                    <a:pt x="58" y="258"/>
                    <a:pt x="87" y="173"/>
                  </a:cubicBezTo>
                  <a:cubicBezTo>
                    <a:pt x="87" y="87"/>
                    <a:pt x="87" y="1"/>
                    <a:pt x="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11"/>
            <p:cNvSpPr/>
            <p:nvPr/>
          </p:nvSpPr>
          <p:spPr>
            <a:xfrm>
              <a:off x="3307111" y="1952566"/>
              <a:ext cx="9927" cy="27794"/>
            </a:xfrm>
            <a:custGeom>
              <a:rect b="b" l="l" r="r" t="t"/>
              <a:pathLst>
                <a:path extrusionOk="0" h="322" w="115">
                  <a:moveTo>
                    <a:pt x="29" y="1"/>
                  </a:moveTo>
                  <a:cubicBezTo>
                    <a:pt x="0" y="29"/>
                    <a:pt x="0" y="87"/>
                    <a:pt x="29" y="173"/>
                  </a:cubicBezTo>
                  <a:cubicBezTo>
                    <a:pt x="29" y="247"/>
                    <a:pt x="72" y="321"/>
                    <a:pt x="83" y="321"/>
                  </a:cubicBezTo>
                  <a:cubicBezTo>
                    <a:pt x="85" y="321"/>
                    <a:pt x="86" y="320"/>
                    <a:pt x="86" y="316"/>
                  </a:cubicBezTo>
                  <a:cubicBezTo>
                    <a:pt x="115" y="316"/>
                    <a:pt x="115" y="258"/>
                    <a:pt x="86" y="173"/>
                  </a:cubicBezTo>
                  <a:cubicBezTo>
                    <a:pt x="58" y="87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11"/>
            <p:cNvSpPr/>
            <p:nvPr/>
          </p:nvSpPr>
          <p:spPr>
            <a:xfrm>
              <a:off x="3294768" y="1959385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34" y="0"/>
                  </a:moveTo>
                  <a:cubicBezTo>
                    <a:pt x="31" y="0"/>
                    <a:pt x="29" y="3"/>
                    <a:pt x="29" y="8"/>
                  </a:cubicBezTo>
                  <a:cubicBezTo>
                    <a:pt x="0" y="8"/>
                    <a:pt x="29" y="65"/>
                    <a:pt x="86" y="151"/>
                  </a:cubicBezTo>
                  <a:cubicBezTo>
                    <a:pt x="143" y="237"/>
                    <a:pt x="201" y="265"/>
                    <a:pt x="201" y="265"/>
                  </a:cubicBezTo>
                  <a:cubicBezTo>
                    <a:pt x="229" y="237"/>
                    <a:pt x="201" y="179"/>
                    <a:pt x="143" y="122"/>
                  </a:cubicBezTo>
                  <a:cubicBezTo>
                    <a:pt x="96" y="52"/>
                    <a:pt x="49" y="0"/>
                    <a:pt x="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11"/>
            <p:cNvSpPr/>
            <p:nvPr/>
          </p:nvSpPr>
          <p:spPr>
            <a:xfrm>
              <a:off x="3289847" y="1964305"/>
              <a:ext cx="22270" cy="18990"/>
            </a:xfrm>
            <a:custGeom>
              <a:rect b="b" l="l" r="r" t="t"/>
              <a:pathLst>
                <a:path extrusionOk="0" h="220" w="258">
                  <a:moveTo>
                    <a:pt x="18" y="0"/>
                  </a:moveTo>
                  <a:cubicBezTo>
                    <a:pt x="11" y="0"/>
                    <a:pt x="5" y="3"/>
                    <a:pt x="0" y="8"/>
                  </a:cubicBezTo>
                  <a:cubicBezTo>
                    <a:pt x="0" y="8"/>
                    <a:pt x="29" y="94"/>
                    <a:pt x="114" y="151"/>
                  </a:cubicBezTo>
                  <a:cubicBezTo>
                    <a:pt x="156" y="193"/>
                    <a:pt x="198" y="220"/>
                    <a:pt x="229" y="220"/>
                  </a:cubicBezTo>
                  <a:cubicBezTo>
                    <a:pt x="240" y="220"/>
                    <a:pt x="250" y="216"/>
                    <a:pt x="258" y="208"/>
                  </a:cubicBezTo>
                  <a:cubicBezTo>
                    <a:pt x="258" y="208"/>
                    <a:pt x="229" y="151"/>
                    <a:pt x="143" y="94"/>
                  </a:cubicBezTo>
                  <a:cubicBezTo>
                    <a:pt x="96" y="47"/>
                    <a:pt x="50" y="0"/>
                    <a:pt x="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11"/>
            <p:cNvSpPr/>
            <p:nvPr/>
          </p:nvSpPr>
          <p:spPr>
            <a:xfrm>
              <a:off x="3282424" y="1975440"/>
              <a:ext cx="27190" cy="11221"/>
            </a:xfrm>
            <a:custGeom>
              <a:rect b="b" l="l" r="r" t="t"/>
              <a:pathLst>
                <a:path extrusionOk="0" h="130" w="315">
                  <a:moveTo>
                    <a:pt x="65" y="1"/>
                  </a:moveTo>
                  <a:cubicBezTo>
                    <a:pt x="36" y="1"/>
                    <a:pt x="14" y="8"/>
                    <a:pt x="0" y="22"/>
                  </a:cubicBezTo>
                  <a:cubicBezTo>
                    <a:pt x="0" y="51"/>
                    <a:pt x="57" y="79"/>
                    <a:pt x="143" y="108"/>
                  </a:cubicBezTo>
                  <a:cubicBezTo>
                    <a:pt x="186" y="122"/>
                    <a:pt x="229" y="129"/>
                    <a:pt x="261" y="129"/>
                  </a:cubicBezTo>
                  <a:cubicBezTo>
                    <a:pt x="294" y="129"/>
                    <a:pt x="315" y="122"/>
                    <a:pt x="315" y="108"/>
                  </a:cubicBezTo>
                  <a:cubicBezTo>
                    <a:pt x="315" y="79"/>
                    <a:pt x="258" y="51"/>
                    <a:pt x="172" y="22"/>
                  </a:cubicBezTo>
                  <a:cubicBezTo>
                    <a:pt x="129" y="8"/>
                    <a:pt x="93" y="1"/>
                    <a:pt x="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11"/>
            <p:cNvSpPr/>
            <p:nvPr/>
          </p:nvSpPr>
          <p:spPr>
            <a:xfrm>
              <a:off x="3279921" y="1987179"/>
              <a:ext cx="29693" cy="7510"/>
            </a:xfrm>
            <a:custGeom>
              <a:rect b="b" l="l" r="r" t="t"/>
              <a:pathLst>
                <a:path extrusionOk="0" h="87" w="344">
                  <a:moveTo>
                    <a:pt x="172" y="1"/>
                  </a:moveTo>
                  <a:cubicBezTo>
                    <a:pt x="86" y="1"/>
                    <a:pt x="1" y="29"/>
                    <a:pt x="1" y="58"/>
                  </a:cubicBezTo>
                  <a:cubicBezTo>
                    <a:pt x="1" y="86"/>
                    <a:pt x="86" y="86"/>
                    <a:pt x="172" y="86"/>
                  </a:cubicBezTo>
                  <a:cubicBezTo>
                    <a:pt x="258" y="86"/>
                    <a:pt x="344" y="29"/>
                    <a:pt x="344" y="29"/>
                  </a:cubicBezTo>
                  <a:cubicBezTo>
                    <a:pt x="315" y="1"/>
                    <a:pt x="258" y="1"/>
                    <a:pt x="1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11"/>
            <p:cNvSpPr/>
            <p:nvPr/>
          </p:nvSpPr>
          <p:spPr>
            <a:xfrm>
              <a:off x="3284841" y="1991064"/>
              <a:ext cx="27276" cy="14501"/>
            </a:xfrm>
            <a:custGeom>
              <a:rect b="b" l="l" r="r" t="t"/>
              <a:pathLst>
                <a:path extrusionOk="0" h="168" w="316">
                  <a:moveTo>
                    <a:pt x="273" y="1"/>
                  </a:moveTo>
                  <a:cubicBezTo>
                    <a:pt x="251" y="1"/>
                    <a:pt x="205" y="21"/>
                    <a:pt x="144" y="41"/>
                  </a:cubicBezTo>
                  <a:cubicBezTo>
                    <a:pt x="58" y="99"/>
                    <a:pt x="1" y="156"/>
                    <a:pt x="29" y="156"/>
                  </a:cubicBezTo>
                  <a:cubicBezTo>
                    <a:pt x="29" y="164"/>
                    <a:pt x="37" y="168"/>
                    <a:pt x="49" y="168"/>
                  </a:cubicBezTo>
                  <a:cubicBezTo>
                    <a:pt x="77" y="168"/>
                    <a:pt x="132" y="147"/>
                    <a:pt x="172" y="127"/>
                  </a:cubicBezTo>
                  <a:cubicBezTo>
                    <a:pt x="258" y="70"/>
                    <a:pt x="316" y="41"/>
                    <a:pt x="287" y="13"/>
                  </a:cubicBezTo>
                  <a:cubicBezTo>
                    <a:pt x="287" y="4"/>
                    <a:pt x="282" y="1"/>
                    <a:pt x="2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11"/>
            <p:cNvSpPr/>
            <p:nvPr/>
          </p:nvSpPr>
          <p:spPr>
            <a:xfrm>
              <a:off x="3294768" y="1993912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182" y="1"/>
                  </a:moveTo>
                  <a:cubicBezTo>
                    <a:pt x="152" y="1"/>
                    <a:pt x="109" y="48"/>
                    <a:pt x="86" y="94"/>
                  </a:cubicBezTo>
                  <a:cubicBezTo>
                    <a:pt x="29" y="180"/>
                    <a:pt x="0" y="237"/>
                    <a:pt x="0" y="266"/>
                  </a:cubicBezTo>
                  <a:cubicBezTo>
                    <a:pt x="29" y="266"/>
                    <a:pt x="86" y="237"/>
                    <a:pt x="143" y="151"/>
                  </a:cubicBezTo>
                  <a:cubicBezTo>
                    <a:pt x="201" y="94"/>
                    <a:pt x="229" y="8"/>
                    <a:pt x="201" y="8"/>
                  </a:cubicBezTo>
                  <a:cubicBezTo>
                    <a:pt x="195" y="3"/>
                    <a:pt x="189" y="1"/>
                    <a:pt x="1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11"/>
            <p:cNvSpPr/>
            <p:nvPr/>
          </p:nvSpPr>
          <p:spPr>
            <a:xfrm>
              <a:off x="3307111" y="1994603"/>
              <a:ext cx="9927" cy="27276"/>
            </a:xfrm>
            <a:custGeom>
              <a:rect b="b" l="l" r="r" t="t"/>
              <a:pathLst>
                <a:path extrusionOk="0" h="316" w="115">
                  <a:moveTo>
                    <a:pt x="115" y="0"/>
                  </a:moveTo>
                  <a:cubicBezTo>
                    <a:pt x="115" y="0"/>
                    <a:pt x="58" y="58"/>
                    <a:pt x="29" y="143"/>
                  </a:cubicBezTo>
                  <a:cubicBezTo>
                    <a:pt x="0" y="229"/>
                    <a:pt x="29" y="315"/>
                    <a:pt x="29" y="315"/>
                  </a:cubicBezTo>
                  <a:cubicBezTo>
                    <a:pt x="29" y="315"/>
                    <a:pt x="86" y="258"/>
                    <a:pt x="115" y="172"/>
                  </a:cubicBezTo>
                  <a:cubicBezTo>
                    <a:pt x="115" y="86"/>
                    <a:pt x="115" y="0"/>
                    <a:pt x="1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11"/>
            <p:cNvSpPr/>
            <p:nvPr/>
          </p:nvSpPr>
          <p:spPr>
            <a:xfrm>
              <a:off x="3316951" y="1994603"/>
              <a:ext cx="10013" cy="27276"/>
            </a:xfrm>
            <a:custGeom>
              <a:rect b="b" l="l" r="r" t="t"/>
              <a:pathLst>
                <a:path extrusionOk="0" h="316" w="116">
                  <a:moveTo>
                    <a:pt x="29" y="0"/>
                  </a:moveTo>
                  <a:cubicBezTo>
                    <a:pt x="1" y="29"/>
                    <a:pt x="1" y="86"/>
                    <a:pt x="29" y="172"/>
                  </a:cubicBezTo>
                  <a:cubicBezTo>
                    <a:pt x="58" y="258"/>
                    <a:pt x="87" y="315"/>
                    <a:pt x="115" y="315"/>
                  </a:cubicBezTo>
                  <a:cubicBezTo>
                    <a:pt x="115" y="315"/>
                    <a:pt x="115" y="258"/>
                    <a:pt x="115" y="143"/>
                  </a:cubicBezTo>
                  <a:cubicBezTo>
                    <a:pt x="115" y="58"/>
                    <a:pt x="58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11"/>
            <p:cNvSpPr/>
            <p:nvPr/>
          </p:nvSpPr>
          <p:spPr>
            <a:xfrm>
              <a:off x="3319454" y="1993912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34" y="1"/>
                  </a:moveTo>
                  <a:cubicBezTo>
                    <a:pt x="31" y="1"/>
                    <a:pt x="29" y="3"/>
                    <a:pt x="29" y="8"/>
                  </a:cubicBezTo>
                  <a:cubicBezTo>
                    <a:pt x="0" y="8"/>
                    <a:pt x="29" y="94"/>
                    <a:pt x="86" y="151"/>
                  </a:cubicBezTo>
                  <a:cubicBezTo>
                    <a:pt x="144" y="237"/>
                    <a:pt x="201" y="266"/>
                    <a:pt x="201" y="266"/>
                  </a:cubicBezTo>
                  <a:cubicBezTo>
                    <a:pt x="229" y="266"/>
                    <a:pt x="201" y="180"/>
                    <a:pt x="144" y="123"/>
                  </a:cubicBezTo>
                  <a:cubicBezTo>
                    <a:pt x="96" y="52"/>
                    <a:pt x="49" y="1"/>
                    <a:pt x="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11"/>
            <p:cNvSpPr/>
            <p:nvPr/>
          </p:nvSpPr>
          <p:spPr>
            <a:xfrm>
              <a:off x="3321957" y="1991150"/>
              <a:ext cx="27190" cy="16832"/>
            </a:xfrm>
            <a:custGeom>
              <a:rect b="b" l="l" r="r" t="t"/>
              <a:pathLst>
                <a:path extrusionOk="0" h="195" w="315">
                  <a:moveTo>
                    <a:pt x="40" y="1"/>
                  </a:moveTo>
                  <a:cubicBezTo>
                    <a:pt x="33" y="1"/>
                    <a:pt x="29" y="4"/>
                    <a:pt x="29" y="12"/>
                  </a:cubicBezTo>
                  <a:cubicBezTo>
                    <a:pt x="0" y="40"/>
                    <a:pt x="57" y="98"/>
                    <a:pt x="143" y="126"/>
                  </a:cubicBezTo>
                  <a:cubicBezTo>
                    <a:pt x="185" y="168"/>
                    <a:pt x="242" y="195"/>
                    <a:pt x="270" y="195"/>
                  </a:cubicBezTo>
                  <a:cubicBezTo>
                    <a:pt x="280" y="195"/>
                    <a:pt x="286" y="191"/>
                    <a:pt x="286" y="183"/>
                  </a:cubicBezTo>
                  <a:cubicBezTo>
                    <a:pt x="315" y="155"/>
                    <a:pt x="258" y="98"/>
                    <a:pt x="172" y="69"/>
                  </a:cubicBezTo>
                  <a:cubicBezTo>
                    <a:pt x="109" y="27"/>
                    <a:pt x="61" y="1"/>
                    <a:pt x="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11"/>
            <p:cNvSpPr/>
            <p:nvPr/>
          </p:nvSpPr>
          <p:spPr>
            <a:xfrm>
              <a:off x="3324374" y="1987179"/>
              <a:ext cx="27276" cy="7510"/>
            </a:xfrm>
            <a:custGeom>
              <a:rect b="b" l="l" r="r" t="t"/>
              <a:pathLst>
                <a:path extrusionOk="0" h="87" w="316">
                  <a:moveTo>
                    <a:pt x="172" y="1"/>
                  </a:moveTo>
                  <a:cubicBezTo>
                    <a:pt x="87" y="1"/>
                    <a:pt x="1" y="1"/>
                    <a:pt x="1" y="29"/>
                  </a:cubicBezTo>
                  <a:cubicBezTo>
                    <a:pt x="1" y="29"/>
                    <a:pt x="58" y="58"/>
                    <a:pt x="144" y="86"/>
                  </a:cubicBezTo>
                  <a:cubicBezTo>
                    <a:pt x="230" y="86"/>
                    <a:pt x="315" y="86"/>
                    <a:pt x="315" y="58"/>
                  </a:cubicBezTo>
                  <a:cubicBezTo>
                    <a:pt x="315" y="29"/>
                    <a:pt x="258" y="1"/>
                    <a:pt x="1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11"/>
            <p:cNvSpPr/>
            <p:nvPr/>
          </p:nvSpPr>
          <p:spPr>
            <a:xfrm>
              <a:off x="3324374" y="1977339"/>
              <a:ext cx="27276" cy="9322"/>
            </a:xfrm>
            <a:custGeom>
              <a:rect b="b" l="l" r="r" t="t"/>
              <a:pathLst>
                <a:path extrusionOk="0" h="108" w="316">
                  <a:moveTo>
                    <a:pt x="144" y="0"/>
                  </a:moveTo>
                  <a:cubicBezTo>
                    <a:pt x="58" y="29"/>
                    <a:pt x="1" y="86"/>
                    <a:pt x="1" y="86"/>
                  </a:cubicBezTo>
                  <a:cubicBezTo>
                    <a:pt x="1" y="100"/>
                    <a:pt x="22" y="107"/>
                    <a:pt x="54" y="107"/>
                  </a:cubicBezTo>
                  <a:cubicBezTo>
                    <a:pt x="87" y="107"/>
                    <a:pt x="129" y="100"/>
                    <a:pt x="172" y="86"/>
                  </a:cubicBezTo>
                  <a:cubicBezTo>
                    <a:pt x="258" y="86"/>
                    <a:pt x="315" y="29"/>
                    <a:pt x="3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11"/>
            <p:cNvSpPr/>
            <p:nvPr/>
          </p:nvSpPr>
          <p:spPr>
            <a:xfrm>
              <a:off x="3321957" y="1964046"/>
              <a:ext cx="22270" cy="19249"/>
            </a:xfrm>
            <a:custGeom>
              <a:rect b="b" l="l" r="r" t="t"/>
              <a:pathLst>
                <a:path extrusionOk="0" h="223" w="258">
                  <a:moveTo>
                    <a:pt x="231" y="0"/>
                  </a:moveTo>
                  <a:cubicBezTo>
                    <a:pt x="200" y="0"/>
                    <a:pt x="157" y="32"/>
                    <a:pt x="115" y="97"/>
                  </a:cubicBezTo>
                  <a:cubicBezTo>
                    <a:pt x="29" y="154"/>
                    <a:pt x="0" y="211"/>
                    <a:pt x="0" y="211"/>
                  </a:cubicBezTo>
                  <a:cubicBezTo>
                    <a:pt x="8" y="219"/>
                    <a:pt x="17" y="223"/>
                    <a:pt x="29" y="223"/>
                  </a:cubicBezTo>
                  <a:cubicBezTo>
                    <a:pt x="59" y="223"/>
                    <a:pt x="101" y="196"/>
                    <a:pt x="143" y="154"/>
                  </a:cubicBezTo>
                  <a:cubicBezTo>
                    <a:pt x="229" y="68"/>
                    <a:pt x="258" y="40"/>
                    <a:pt x="258" y="11"/>
                  </a:cubicBezTo>
                  <a:cubicBezTo>
                    <a:pt x="250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11"/>
            <p:cNvSpPr/>
            <p:nvPr/>
          </p:nvSpPr>
          <p:spPr>
            <a:xfrm>
              <a:off x="3319454" y="1955069"/>
              <a:ext cx="14933" cy="27276"/>
            </a:xfrm>
            <a:custGeom>
              <a:rect b="b" l="l" r="r" t="t"/>
              <a:pathLst>
                <a:path extrusionOk="0" h="316" w="173">
                  <a:moveTo>
                    <a:pt x="144" y="0"/>
                  </a:moveTo>
                  <a:cubicBezTo>
                    <a:pt x="115" y="0"/>
                    <a:pt x="86" y="58"/>
                    <a:pt x="29" y="144"/>
                  </a:cubicBezTo>
                  <a:cubicBezTo>
                    <a:pt x="0" y="229"/>
                    <a:pt x="0" y="287"/>
                    <a:pt x="0" y="315"/>
                  </a:cubicBezTo>
                  <a:cubicBezTo>
                    <a:pt x="29" y="315"/>
                    <a:pt x="86" y="258"/>
                    <a:pt x="115" y="172"/>
                  </a:cubicBezTo>
                  <a:cubicBezTo>
                    <a:pt x="144" y="86"/>
                    <a:pt x="172" y="29"/>
                    <a:pt x="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11"/>
            <p:cNvSpPr/>
            <p:nvPr/>
          </p:nvSpPr>
          <p:spPr>
            <a:xfrm>
              <a:off x="3314534" y="1952566"/>
              <a:ext cx="7510" cy="27276"/>
            </a:xfrm>
            <a:custGeom>
              <a:rect b="b" l="l" r="r" t="t"/>
              <a:pathLst>
                <a:path extrusionOk="0" h="316" w="87">
                  <a:moveTo>
                    <a:pt x="29" y="1"/>
                  </a:moveTo>
                  <a:cubicBezTo>
                    <a:pt x="0" y="1"/>
                    <a:pt x="0" y="87"/>
                    <a:pt x="0" y="144"/>
                  </a:cubicBezTo>
                  <a:cubicBezTo>
                    <a:pt x="0" y="230"/>
                    <a:pt x="0" y="316"/>
                    <a:pt x="29" y="316"/>
                  </a:cubicBezTo>
                  <a:cubicBezTo>
                    <a:pt x="57" y="316"/>
                    <a:pt x="86" y="230"/>
                    <a:pt x="86" y="144"/>
                  </a:cubicBezTo>
                  <a:cubicBezTo>
                    <a:pt x="86" y="58"/>
                    <a:pt x="86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11"/>
            <p:cNvSpPr/>
            <p:nvPr/>
          </p:nvSpPr>
          <p:spPr>
            <a:xfrm>
              <a:off x="3302191" y="1955069"/>
              <a:ext cx="14847" cy="27276"/>
            </a:xfrm>
            <a:custGeom>
              <a:rect b="b" l="l" r="r" t="t"/>
              <a:pathLst>
                <a:path extrusionOk="0" h="316" w="172">
                  <a:moveTo>
                    <a:pt x="29" y="0"/>
                  </a:moveTo>
                  <a:cubicBezTo>
                    <a:pt x="0" y="29"/>
                    <a:pt x="0" y="86"/>
                    <a:pt x="29" y="172"/>
                  </a:cubicBezTo>
                  <a:cubicBezTo>
                    <a:pt x="86" y="258"/>
                    <a:pt x="115" y="315"/>
                    <a:pt x="143" y="315"/>
                  </a:cubicBezTo>
                  <a:cubicBezTo>
                    <a:pt x="172" y="287"/>
                    <a:pt x="143" y="229"/>
                    <a:pt x="115" y="144"/>
                  </a:cubicBezTo>
                  <a:cubicBezTo>
                    <a:pt x="86" y="58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11"/>
            <p:cNvSpPr/>
            <p:nvPr/>
          </p:nvSpPr>
          <p:spPr>
            <a:xfrm>
              <a:off x="3307111" y="1976044"/>
              <a:ext cx="27104" cy="21579"/>
            </a:xfrm>
            <a:custGeom>
              <a:rect b="b" l="l" r="r" t="t"/>
              <a:pathLst>
                <a:path extrusionOk="0" h="250" w="314">
                  <a:moveTo>
                    <a:pt x="129" y="1"/>
                  </a:moveTo>
                  <a:cubicBezTo>
                    <a:pt x="93" y="1"/>
                    <a:pt x="58" y="15"/>
                    <a:pt x="29" y="44"/>
                  </a:cubicBezTo>
                  <a:cubicBezTo>
                    <a:pt x="0" y="101"/>
                    <a:pt x="0" y="158"/>
                    <a:pt x="29" y="215"/>
                  </a:cubicBezTo>
                  <a:cubicBezTo>
                    <a:pt x="59" y="240"/>
                    <a:pt x="91" y="250"/>
                    <a:pt x="121" y="250"/>
                  </a:cubicBezTo>
                  <a:cubicBezTo>
                    <a:pt x="231" y="250"/>
                    <a:pt x="313" y="111"/>
                    <a:pt x="201" y="44"/>
                  </a:cubicBezTo>
                  <a:lnTo>
                    <a:pt x="229" y="44"/>
                  </a:lnTo>
                  <a:cubicBezTo>
                    <a:pt x="201" y="15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11"/>
            <p:cNvSpPr/>
            <p:nvPr/>
          </p:nvSpPr>
          <p:spPr>
            <a:xfrm>
              <a:off x="3307111" y="1979756"/>
              <a:ext cx="22270" cy="18645"/>
            </a:xfrm>
            <a:custGeom>
              <a:rect b="b" l="l" r="r" t="t"/>
              <a:pathLst>
                <a:path extrusionOk="0" h="216" w="258">
                  <a:moveTo>
                    <a:pt x="201" y="1"/>
                  </a:moveTo>
                  <a:cubicBezTo>
                    <a:pt x="201" y="29"/>
                    <a:pt x="201" y="87"/>
                    <a:pt x="172" y="87"/>
                  </a:cubicBezTo>
                  <a:cubicBezTo>
                    <a:pt x="143" y="115"/>
                    <a:pt x="115" y="129"/>
                    <a:pt x="86" y="129"/>
                  </a:cubicBezTo>
                  <a:cubicBezTo>
                    <a:pt x="58" y="129"/>
                    <a:pt x="29" y="115"/>
                    <a:pt x="0" y="87"/>
                  </a:cubicBezTo>
                  <a:lnTo>
                    <a:pt x="0" y="87"/>
                  </a:lnTo>
                  <a:cubicBezTo>
                    <a:pt x="0" y="115"/>
                    <a:pt x="0" y="144"/>
                    <a:pt x="29" y="172"/>
                  </a:cubicBezTo>
                  <a:cubicBezTo>
                    <a:pt x="58" y="201"/>
                    <a:pt x="93" y="215"/>
                    <a:pt x="126" y="215"/>
                  </a:cubicBezTo>
                  <a:cubicBezTo>
                    <a:pt x="158" y="215"/>
                    <a:pt x="186" y="201"/>
                    <a:pt x="201" y="172"/>
                  </a:cubicBezTo>
                  <a:cubicBezTo>
                    <a:pt x="258" y="144"/>
                    <a:pt x="258" y="58"/>
                    <a:pt x="2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11"/>
            <p:cNvSpPr/>
            <p:nvPr/>
          </p:nvSpPr>
          <p:spPr>
            <a:xfrm>
              <a:off x="3398521" y="2093436"/>
              <a:ext cx="22270" cy="20457"/>
            </a:xfrm>
            <a:custGeom>
              <a:rect b="b" l="l" r="r" t="t"/>
              <a:pathLst>
                <a:path extrusionOk="0" h="237" w="258">
                  <a:moveTo>
                    <a:pt x="258" y="0"/>
                  </a:moveTo>
                  <a:cubicBezTo>
                    <a:pt x="229" y="0"/>
                    <a:pt x="172" y="29"/>
                    <a:pt x="115" y="86"/>
                  </a:cubicBezTo>
                  <a:cubicBezTo>
                    <a:pt x="29" y="143"/>
                    <a:pt x="0" y="229"/>
                    <a:pt x="0" y="229"/>
                  </a:cubicBezTo>
                  <a:cubicBezTo>
                    <a:pt x="6" y="234"/>
                    <a:pt x="12" y="237"/>
                    <a:pt x="19" y="237"/>
                  </a:cubicBezTo>
                  <a:cubicBezTo>
                    <a:pt x="51" y="237"/>
                    <a:pt x="102" y="190"/>
                    <a:pt x="172" y="143"/>
                  </a:cubicBezTo>
                  <a:cubicBezTo>
                    <a:pt x="229" y="86"/>
                    <a:pt x="258" y="29"/>
                    <a:pt x="2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11"/>
            <p:cNvSpPr/>
            <p:nvPr/>
          </p:nvSpPr>
          <p:spPr>
            <a:xfrm>
              <a:off x="3393600" y="2072029"/>
              <a:ext cx="24773" cy="14070"/>
            </a:xfrm>
            <a:custGeom>
              <a:rect b="b" l="l" r="r" t="t"/>
              <a:pathLst>
                <a:path extrusionOk="0" h="163" w="287">
                  <a:moveTo>
                    <a:pt x="38" y="0"/>
                  </a:moveTo>
                  <a:cubicBezTo>
                    <a:pt x="15" y="0"/>
                    <a:pt x="0" y="7"/>
                    <a:pt x="0" y="19"/>
                  </a:cubicBezTo>
                  <a:cubicBezTo>
                    <a:pt x="0" y="19"/>
                    <a:pt x="57" y="76"/>
                    <a:pt x="114" y="105"/>
                  </a:cubicBezTo>
                  <a:cubicBezTo>
                    <a:pt x="200" y="162"/>
                    <a:pt x="286" y="162"/>
                    <a:pt x="286" y="162"/>
                  </a:cubicBezTo>
                  <a:cubicBezTo>
                    <a:pt x="286" y="134"/>
                    <a:pt x="229" y="76"/>
                    <a:pt x="172" y="48"/>
                  </a:cubicBezTo>
                  <a:cubicBezTo>
                    <a:pt x="121" y="14"/>
                    <a:pt x="71" y="0"/>
                    <a:pt x="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11"/>
            <p:cNvSpPr/>
            <p:nvPr/>
          </p:nvSpPr>
          <p:spPr>
            <a:xfrm>
              <a:off x="3391097" y="2083509"/>
              <a:ext cx="27276" cy="7510"/>
            </a:xfrm>
            <a:custGeom>
              <a:rect b="b" l="l" r="r" t="t"/>
              <a:pathLst>
                <a:path extrusionOk="0" h="87" w="316">
                  <a:moveTo>
                    <a:pt x="143" y="1"/>
                  </a:moveTo>
                  <a:cubicBezTo>
                    <a:pt x="58" y="1"/>
                    <a:pt x="0" y="1"/>
                    <a:pt x="0" y="29"/>
                  </a:cubicBezTo>
                  <a:cubicBezTo>
                    <a:pt x="0" y="58"/>
                    <a:pt x="58" y="87"/>
                    <a:pt x="143" y="87"/>
                  </a:cubicBezTo>
                  <a:cubicBezTo>
                    <a:pt x="229" y="87"/>
                    <a:pt x="315" y="87"/>
                    <a:pt x="315" y="58"/>
                  </a:cubicBezTo>
                  <a:cubicBezTo>
                    <a:pt x="315" y="29"/>
                    <a:pt x="229" y="1"/>
                    <a:pt x="1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11"/>
            <p:cNvSpPr/>
            <p:nvPr/>
          </p:nvSpPr>
          <p:spPr>
            <a:xfrm>
              <a:off x="3391097" y="2089897"/>
              <a:ext cx="27276" cy="12861"/>
            </a:xfrm>
            <a:custGeom>
              <a:rect b="b" l="l" r="r" t="t"/>
              <a:pathLst>
                <a:path extrusionOk="0" h="149" w="316">
                  <a:moveTo>
                    <a:pt x="295" y="1"/>
                  </a:moveTo>
                  <a:cubicBezTo>
                    <a:pt x="265" y="1"/>
                    <a:pt x="204" y="21"/>
                    <a:pt x="143" y="41"/>
                  </a:cubicBezTo>
                  <a:cubicBezTo>
                    <a:pt x="58" y="41"/>
                    <a:pt x="0" y="98"/>
                    <a:pt x="0" y="127"/>
                  </a:cubicBezTo>
                  <a:cubicBezTo>
                    <a:pt x="15" y="141"/>
                    <a:pt x="36" y="148"/>
                    <a:pt x="65" y="148"/>
                  </a:cubicBezTo>
                  <a:cubicBezTo>
                    <a:pt x="93" y="148"/>
                    <a:pt x="129" y="141"/>
                    <a:pt x="172" y="127"/>
                  </a:cubicBezTo>
                  <a:cubicBezTo>
                    <a:pt x="258" y="70"/>
                    <a:pt x="315" y="41"/>
                    <a:pt x="315" y="13"/>
                  </a:cubicBezTo>
                  <a:cubicBezTo>
                    <a:pt x="315" y="4"/>
                    <a:pt x="308" y="1"/>
                    <a:pt x="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11"/>
            <p:cNvSpPr/>
            <p:nvPr/>
          </p:nvSpPr>
          <p:spPr>
            <a:xfrm>
              <a:off x="3410864" y="2095852"/>
              <a:ext cx="12430" cy="25464"/>
            </a:xfrm>
            <a:custGeom>
              <a:rect b="b" l="l" r="r" t="t"/>
              <a:pathLst>
                <a:path extrusionOk="0" h="295" w="144">
                  <a:moveTo>
                    <a:pt x="143" y="1"/>
                  </a:moveTo>
                  <a:cubicBezTo>
                    <a:pt x="115" y="1"/>
                    <a:pt x="58" y="58"/>
                    <a:pt x="29" y="144"/>
                  </a:cubicBezTo>
                  <a:cubicBezTo>
                    <a:pt x="0" y="230"/>
                    <a:pt x="0" y="287"/>
                    <a:pt x="0" y="287"/>
                  </a:cubicBezTo>
                  <a:cubicBezTo>
                    <a:pt x="5" y="292"/>
                    <a:pt x="11" y="294"/>
                    <a:pt x="18" y="294"/>
                  </a:cubicBezTo>
                  <a:cubicBezTo>
                    <a:pt x="48" y="294"/>
                    <a:pt x="91" y="243"/>
                    <a:pt x="115" y="173"/>
                  </a:cubicBezTo>
                  <a:cubicBezTo>
                    <a:pt x="143" y="87"/>
                    <a:pt x="143" y="1"/>
                    <a:pt x="1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11"/>
            <p:cNvSpPr/>
            <p:nvPr/>
          </p:nvSpPr>
          <p:spPr>
            <a:xfrm>
              <a:off x="3423207" y="2095852"/>
              <a:ext cx="7510" cy="27276"/>
            </a:xfrm>
            <a:custGeom>
              <a:rect b="b" l="l" r="r" t="t"/>
              <a:pathLst>
                <a:path extrusionOk="0" h="316" w="87">
                  <a:moveTo>
                    <a:pt x="29" y="1"/>
                  </a:moveTo>
                  <a:cubicBezTo>
                    <a:pt x="0" y="1"/>
                    <a:pt x="0" y="87"/>
                    <a:pt x="0" y="173"/>
                  </a:cubicBezTo>
                  <a:cubicBezTo>
                    <a:pt x="0" y="258"/>
                    <a:pt x="0" y="316"/>
                    <a:pt x="29" y="316"/>
                  </a:cubicBezTo>
                  <a:cubicBezTo>
                    <a:pt x="58" y="316"/>
                    <a:pt x="86" y="258"/>
                    <a:pt x="58" y="173"/>
                  </a:cubicBezTo>
                  <a:cubicBezTo>
                    <a:pt x="58" y="87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11"/>
            <p:cNvSpPr/>
            <p:nvPr/>
          </p:nvSpPr>
          <p:spPr>
            <a:xfrm>
              <a:off x="3425710" y="2095852"/>
              <a:ext cx="17350" cy="24773"/>
            </a:xfrm>
            <a:custGeom>
              <a:rect b="b" l="l" r="r" t="t"/>
              <a:pathLst>
                <a:path extrusionOk="0" h="287" w="201">
                  <a:moveTo>
                    <a:pt x="29" y="1"/>
                  </a:moveTo>
                  <a:cubicBezTo>
                    <a:pt x="0" y="1"/>
                    <a:pt x="29" y="87"/>
                    <a:pt x="57" y="173"/>
                  </a:cubicBezTo>
                  <a:cubicBezTo>
                    <a:pt x="86" y="230"/>
                    <a:pt x="143" y="287"/>
                    <a:pt x="172" y="287"/>
                  </a:cubicBezTo>
                  <a:cubicBezTo>
                    <a:pt x="200" y="287"/>
                    <a:pt x="172" y="201"/>
                    <a:pt x="143" y="115"/>
                  </a:cubicBezTo>
                  <a:cubicBezTo>
                    <a:pt x="86" y="58"/>
                    <a:pt x="57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11"/>
            <p:cNvSpPr/>
            <p:nvPr/>
          </p:nvSpPr>
          <p:spPr>
            <a:xfrm>
              <a:off x="3430630" y="2092745"/>
              <a:ext cx="22270" cy="18990"/>
            </a:xfrm>
            <a:custGeom>
              <a:rect b="b" l="l" r="r" t="t"/>
              <a:pathLst>
                <a:path extrusionOk="0" h="220" w="258">
                  <a:moveTo>
                    <a:pt x="19" y="1"/>
                  </a:moveTo>
                  <a:cubicBezTo>
                    <a:pt x="12" y="1"/>
                    <a:pt x="6" y="3"/>
                    <a:pt x="0" y="8"/>
                  </a:cubicBezTo>
                  <a:cubicBezTo>
                    <a:pt x="0" y="37"/>
                    <a:pt x="29" y="94"/>
                    <a:pt x="86" y="151"/>
                  </a:cubicBezTo>
                  <a:cubicBezTo>
                    <a:pt x="149" y="193"/>
                    <a:pt x="197" y="220"/>
                    <a:pt x="229" y="220"/>
                  </a:cubicBezTo>
                  <a:cubicBezTo>
                    <a:pt x="240" y="220"/>
                    <a:pt x="250" y="216"/>
                    <a:pt x="258" y="209"/>
                  </a:cubicBezTo>
                  <a:cubicBezTo>
                    <a:pt x="258" y="209"/>
                    <a:pt x="229" y="151"/>
                    <a:pt x="143" y="94"/>
                  </a:cubicBezTo>
                  <a:cubicBezTo>
                    <a:pt x="97" y="47"/>
                    <a:pt x="50" y="1"/>
                    <a:pt x="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11"/>
            <p:cNvSpPr/>
            <p:nvPr/>
          </p:nvSpPr>
          <p:spPr>
            <a:xfrm>
              <a:off x="3430630" y="2089120"/>
              <a:ext cx="27276" cy="11135"/>
            </a:xfrm>
            <a:custGeom>
              <a:rect b="b" l="l" r="r" t="t"/>
              <a:pathLst>
                <a:path extrusionOk="0" h="129" w="316">
                  <a:moveTo>
                    <a:pt x="68" y="0"/>
                  </a:moveTo>
                  <a:cubicBezTo>
                    <a:pt x="43" y="0"/>
                    <a:pt x="29" y="7"/>
                    <a:pt x="29" y="22"/>
                  </a:cubicBezTo>
                  <a:cubicBezTo>
                    <a:pt x="0" y="50"/>
                    <a:pt x="86" y="79"/>
                    <a:pt x="172" y="107"/>
                  </a:cubicBezTo>
                  <a:cubicBezTo>
                    <a:pt x="215" y="122"/>
                    <a:pt x="251" y="129"/>
                    <a:pt x="276" y="129"/>
                  </a:cubicBezTo>
                  <a:cubicBezTo>
                    <a:pt x="301" y="129"/>
                    <a:pt x="315" y="122"/>
                    <a:pt x="315" y="107"/>
                  </a:cubicBezTo>
                  <a:cubicBezTo>
                    <a:pt x="315" y="79"/>
                    <a:pt x="258" y="50"/>
                    <a:pt x="172" y="22"/>
                  </a:cubicBezTo>
                  <a:cubicBezTo>
                    <a:pt x="129" y="7"/>
                    <a:pt x="93" y="0"/>
                    <a:pt x="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11"/>
            <p:cNvSpPr/>
            <p:nvPr/>
          </p:nvSpPr>
          <p:spPr>
            <a:xfrm>
              <a:off x="3433047" y="2082387"/>
              <a:ext cx="27276" cy="7251"/>
            </a:xfrm>
            <a:custGeom>
              <a:rect b="b" l="l" r="r" t="t"/>
              <a:pathLst>
                <a:path extrusionOk="0" h="84" w="316">
                  <a:moveTo>
                    <a:pt x="227" y="1"/>
                  </a:moveTo>
                  <a:cubicBezTo>
                    <a:pt x="201" y="1"/>
                    <a:pt x="173" y="4"/>
                    <a:pt x="144" y="14"/>
                  </a:cubicBezTo>
                  <a:cubicBezTo>
                    <a:pt x="58" y="14"/>
                    <a:pt x="1" y="42"/>
                    <a:pt x="1" y="71"/>
                  </a:cubicBezTo>
                  <a:cubicBezTo>
                    <a:pt x="1" y="71"/>
                    <a:pt x="26" y="84"/>
                    <a:pt x="69" y="84"/>
                  </a:cubicBezTo>
                  <a:cubicBezTo>
                    <a:pt x="90" y="84"/>
                    <a:pt x="115" y="80"/>
                    <a:pt x="144" y="71"/>
                  </a:cubicBezTo>
                  <a:cubicBezTo>
                    <a:pt x="258" y="71"/>
                    <a:pt x="316" y="42"/>
                    <a:pt x="316" y="14"/>
                  </a:cubicBezTo>
                  <a:cubicBezTo>
                    <a:pt x="316" y="14"/>
                    <a:pt x="278" y="1"/>
                    <a:pt x="2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11"/>
            <p:cNvSpPr/>
            <p:nvPr/>
          </p:nvSpPr>
          <p:spPr>
            <a:xfrm>
              <a:off x="3430630" y="2070130"/>
              <a:ext cx="24773" cy="15969"/>
            </a:xfrm>
            <a:custGeom>
              <a:rect b="b" l="l" r="r" t="t"/>
              <a:pathLst>
                <a:path extrusionOk="0" h="185" w="287">
                  <a:moveTo>
                    <a:pt x="272" y="1"/>
                  </a:moveTo>
                  <a:cubicBezTo>
                    <a:pt x="248" y="1"/>
                    <a:pt x="196" y="21"/>
                    <a:pt x="115" y="41"/>
                  </a:cubicBezTo>
                  <a:cubicBezTo>
                    <a:pt x="58" y="98"/>
                    <a:pt x="0" y="156"/>
                    <a:pt x="0" y="184"/>
                  </a:cubicBezTo>
                  <a:cubicBezTo>
                    <a:pt x="29" y="184"/>
                    <a:pt x="86" y="184"/>
                    <a:pt x="172" y="127"/>
                  </a:cubicBezTo>
                  <a:cubicBezTo>
                    <a:pt x="229" y="70"/>
                    <a:pt x="286" y="13"/>
                    <a:pt x="286" y="13"/>
                  </a:cubicBezTo>
                  <a:cubicBezTo>
                    <a:pt x="286" y="4"/>
                    <a:pt x="282" y="1"/>
                    <a:pt x="2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11"/>
            <p:cNvSpPr/>
            <p:nvPr/>
          </p:nvSpPr>
          <p:spPr>
            <a:xfrm>
              <a:off x="3428127" y="2060635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183" y="1"/>
                  </a:moveTo>
                  <a:cubicBezTo>
                    <a:pt x="151" y="1"/>
                    <a:pt x="105" y="47"/>
                    <a:pt x="58" y="94"/>
                  </a:cubicBezTo>
                  <a:cubicBezTo>
                    <a:pt x="29" y="180"/>
                    <a:pt x="1" y="237"/>
                    <a:pt x="1" y="266"/>
                  </a:cubicBezTo>
                  <a:cubicBezTo>
                    <a:pt x="29" y="266"/>
                    <a:pt x="87" y="208"/>
                    <a:pt x="144" y="151"/>
                  </a:cubicBezTo>
                  <a:cubicBezTo>
                    <a:pt x="172" y="65"/>
                    <a:pt x="230" y="8"/>
                    <a:pt x="201" y="8"/>
                  </a:cubicBezTo>
                  <a:cubicBezTo>
                    <a:pt x="196" y="3"/>
                    <a:pt x="190" y="1"/>
                    <a:pt x="1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11"/>
            <p:cNvSpPr/>
            <p:nvPr/>
          </p:nvSpPr>
          <p:spPr>
            <a:xfrm>
              <a:off x="3425710" y="2053902"/>
              <a:ext cx="7423" cy="27276"/>
            </a:xfrm>
            <a:custGeom>
              <a:rect b="b" l="l" r="r" t="t"/>
              <a:pathLst>
                <a:path extrusionOk="0" h="316" w="86">
                  <a:moveTo>
                    <a:pt x="57" y="0"/>
                  </a:moveTo>
                  <a:cubicBezTo>
                    <a:pt x="57" y="0"/>
                    <a:pt x="29" y="58"/>
                    <a:pt x="0" y="143"/>
                  </a:cubicBezTo>
                  <a:lnTo>
                    <a:pt x="0" y="315"/>
                  </a:lnTo>
                  <a:cubicBezTo>
                    <a:pt x="0" y="315"/>
                    <a:pt x="57" y="258"/>
                    <a:pt x="57" y="172"/>
                  </a:cubicBezTo>
                  <a:cubicBezTo>
                    <a:pt x="86" y="86"/>
                    <a:pt x="57" y="0"/>
                    <a:pt x="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11"/>
            <p:cNvSpPr/>
            <p:nvPr/>
          </p:nvSpPr>
          <p:spPr>
            <a:xfrm>
              <a:off x="3415784" y="2053902"/>
              <a:ext cx="10013" cy="27276"/>
            </a:xfrm>
            <a:custGeom>
              <a:rect b="b" l="l" r="r" t="t"/>
              <a:pathLst>
                <a:path extrusionOk="0" h="316" w="116">
                  <a:moveTo>
                    <a:pt x="1" y="0"/>
                  </a:moveTo>
                  <a:cubicBezTo>
                    <a:pt x="1" y="29"/>
                    <a:pt x="1" y="86"/>
                    <a:pt x="1" y="172"/>
                  </a:cubicBezTo>
                  <a:cubicBezTo>
                    <a:pt x="29" y="258"/>
                    <a:pt x="58" y="315"/>
                    <a:pt x="86" y="315"/>
                  </a:cubicBezTo>
                  <a:cubicBezTo>
                    <a:pt x="115" y="315"/>
                    <a:pt x="115" y="229"/>
                    <a:pt x="86" y="143"/>
                  </a:cubicBezTo>
                  <a:cubicBezTo>
                    <a:pt x="58" y="58"/>
                    <a:pt x="29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11"/>
            <p:cNvSpPr/>
            <p:nvPr/>
          </p:nvSpPr>
          <p:spPr>
            <a:xfrm>
              <a:off x="3403441" y="2060635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17" y="1"/>
                  </a:moveTo>
                  <a:cubicBezTo>
                    <a:pt x="11" y="1"/>
                    <a:pt x="6" y="3"/>
                    <a:pt x="0" y="8"/>
                  </a:cubicBezTo>
                  <a:cubicBezTo>
                    <a:pt x="0" y="8"/>
                    <a:pt x="29" y="94"/>
                    <a:pt x="58" y="151"/>
                  </a:cubicBezTo>
                  <a:cubicBezTo>
                    <a:pt x="115" y="237"/>
                    <a:pt x="172" y="266"/>
                    <a:pt x="201" y="266"/>
                  </a:cubicBezTo>
                  <a:cubicBezTo>
                    <a:pt x="229" y="237"/>
                    <a:pt x="201" y="180"/>
                    <a:pt x="144" y="94"/>
                  </a:cubicBezTo>
                  <a:cubicBezTo>
                    <a:pt x="73" y="47"/>
                    <a:pt x="42" y="1"/>
                    <a:pt x="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11"/>
            <p:cNvSpPr/>
            <p:nvPr/>
          </p:nvSpPr>
          <p:spPr>
            <a:xfrm>
              <a:off x="3398521" y="2065296"/>
              <a:ext cx="22270" cy="19249"/>
            </a:xfrm>
            <a:custGeom>
              <a:rect b="b" l="l" r="r" t="t"/>
              <a:pathLst>
                <a:path extrusionOk="0" h="223" w="258">
                  <a:moveTo>
                    <a:pt x="29" y="0"/>
                  </a:moveTo>
                  <a:cubicBezTo>
                    <a:pt x="18" y="0"/>
                    <a:pt x="8" y="4"/>
                    <a:pt x="0" y="11"/>
                  </a:cubicBezTo>
                  <a:cubicBezTo>
                    <a:pt x="0" y="11"/>
                    <a:pt x="29" y="69"/>
                    <a:pt x="86" y="154"/>
                  </a:cubicBezTo>
                  <a:cubicBezTo>
                    <a:pt x="149" y="196"/>
                    <a:pt x="196" y="223"/>
                    <a:pt x="217" y="223"/>
                  </a:cubicBezTo>
                  <a:cubicBezTo>
                    <a:pt x="225" y="223"/>
                    <a:pt x="229" y="219"/>
                    <a:pt x="229" y="212"/>
                  </a:cubicBezTo>
                  <a:cubicBezTo>
                    <a:pt x="258" y="212"/>
                    <a:pt x="201" y="126"/>
                    <a:pt x="143" y="69"/>
                  </a:cubicBezTo>
                  <a:cubicBezTo>
                    <a:pt x="101" y="27"/>
                    <a:pt x="60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11"/>
            <p:cNvSpPr/>
            <p:nvPr/>
          </p:nvSpPr>
          <p:spPr>
            <a:xfrm>
              <a:off x="3391097" y="2076690"/>
              <a:ext cx="27276" cy="11221"/>
            </a:xfrm>
            <a:custGeom>
              <a:rect b="b" l="l" r="r" t="t"/>
              <a:pathLst>
                <a:path extrusionOk="0" h="130" w="316">
                  <a:moveTo>
                    <a:pt x="54" y="1"/>
                  </a:moveTo>
                  <a:cubicBezTo>
                    <a:pt x="22" y="1"/>
                    <a:pt x="0" y="8"/>
                    <a:pt x="0" y="22"/>
                  </a:cubicBezTo>
                  <a:cubicBezTo>
                    <a:pt x="0" y="51"/>
                    <a:pt x="58" y="80"/>
                    <a:pt x="143" y="108"/>
                  </a:cubicBezTo>
                  <a:cubicBezTo>
                    <a:pt x="186" y="123"/>
                    <a:pt x="229" y="130"/>
                    <a:pt x="262" y="130"/>
                  </a:cubicBezTo>
                  <a:cubicBezTo>
                    <a:pt x="294" y="130"/>
                    <a:pt x="315" y="123"/>
                    <a:pt x="315" y="108"/>
                  </a:cubicBezTo>
                  <a:cubicBezTo>
                    <a:pt x="315" y="80"/>
                    <a:pt x="258" y="51"/>
                    <a:pt x="172" y="22"/>
                  </a:cubicBezTo>
                  <a:cubicBezTo>
                    <a:pt x="129" y="8"/>
                    <a:pt x="86" y="1"/>
                    <a:pt x="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11"/>
            <p:cNvSpPr/>
            <p:nvPr/>
          </p:nvSpPr>
          <p:spPr>
            <a:xfrm>
              <a:off x="3388594" y="2087480"/>
              <a:ext cx="29780" cy="8459"/>
            </a:xfrm>
            <a:custGeom>
              <a:rect b="b" l="l" r="r" t="t"/>
              <a:pathLst>
                <a:path extrusionOk="0" h="98" w="345">
                  <a:moveTo>
                    <a:pt x="246" y="0"/>
                  </a:moveTo>
                  <a:cubicBezTo>
                    <a:pt x="223" y="0"/>
                    <a:pt x="198" y="4"/>
                    <a:pt x="172" y="12"/>
                  </a:cubicBezTo>
                  <a:cubicBezTo>
                    <a:pt x="87" y="12"/>
                    <a:pt x="1" y="41"/>
                    <a:pt x="29" y="69"/>
                  </a:cubicBezTo>
                  <a:cubicBezTo>
                    <a:pt x="29" y="69"/>
                    <a:pt x="87" y="98"/>
                    <a:pt x="172" y="98"/>
                  </a:cubicBezTo>
                  <a:cubicBezTo>
                    <a:pt x="258" y="98"/>
                    <a:pt x="344" y="41"/>
                    <a:pt x="344" y="41"/>
                  </a:cubicBezTo>
                  <a:cubicBezTo>
                    <a:pt x="344" y="20"/>
                    <a:pt x="301" y="0"/>
                    <a:pt x="2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11"/>
            <p:cNvSpPr/>
            <p:nvPr/>
          </p:nvSpPr>
          <p:spPr>
            <a:xfrm>
              <a:off x="3393600" y="2092400"/>
              <a:ext cx="24773" cy="14501"/>
            </a:xfrm>
            <a:custGeom>
              <a:rect b="b" l="l" r="r" t="t"/>
              <a:pathLst>
                <a:path extrusionOk="0" h="168" w="287">
                  <a:moveTo>
                    <a:pt x="267" y="0"/>
                  </a:moveTo>
                  <a:cubicBezTo>
                    <a:pt x="238" y="0"/>
                    <a:pt x="184" y="21"/>
                    <a:pt x="143" y="41"/>
                  </a:cubicBezTo>
                  <a:cubicBezTo>
                    <a:pt x="57" y="98"/>
                    <a:pt x="0" y="155"/>
                    <a:pt x="0" y="155"/>
                  </a:cubicBezTo>
                  <a:cubicBezTo>
                    <a:pt x="8" y="164"/>
                    <a:pt x="19" y="167"/>
                    <a:pt x="33" y="167"/>
                  </a:cubicBezTo>
                  <a:cubicBezTo>
                    <a:pt x="65" y="167"/>
                    <a:pt x="111" y="147"/>
                    <a:pt x="172" y="127"/>
                  </a:cubicBezTo>
                  <a:cubicBezTo>
                    <a:pt x="258" y="69"/>
                    <a:pt x="286" y="12"/>
                    <a:pt x="286" y="12"/>
                  </a:cubicBezTo>
                  <a:cubicBezTo>
                    <a:pt x="286" y="4"/>
                    <a:pt x="279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11"/>
            <p:cNvSpPr/>
            <p:nvPr/>
          </p:nvSpPr>
          <p:spPr>
            <a:xfrm>
              <a:off x="3403441" y="2095248"/>
              <a:ext cx="17350" cy="22960"/>
            </a:xfrm>
            <a:custGeom>
              <a:rect b="b" l="l" r="r" t="t"/>
              <a:pathLst>
                <a:path extrusionOk="0" h="266" w="201">
                  <a:moveTo>
                    <a:pt x="182" y="0"/>
                  </a:moveTo>
                  <a:cubicBezTo>
                    <a:pt x="151" y="0"/>
                    <a:pt x="104" y="47"/>
                    <a:pt x="58" y="94"/>
                  </a:cubicBezTo>
                  <a:cubicBezTo>
                    <a:pt x="0" y="180"/>
                    <a:pt x="0" y="237"/>
                    <a:pt x="0" y="265"/>
                  </a:cubicBezTo>
                  <a:cubicBezTo>
                    <a:pt x="29" y="265"/>
                    <a:pt x="86" y="208"/>
                    <a:pt x="144" y="151"/>
                  </a:cubicBezTo>
                  <a:cubicBezTo>
                    <a:pt x="172" y="65"/>
                    <a:pt x="201" y="8"/>
                    <a:pt x="201" y="8"/>
                  </a:cubicBezTo>
                  <a:cubicBezTo>
                    <a:pt x="196" y="3"/>
                    <a:pt x="189" y="0"/>
                    <a:pt x="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11"/>
            <p:cNvSpPr/>
            <p:nvPr/>
          </p:nvSpPr>
          <p:spPr>
            <a:xfrm>
              <a:off x="3415784" y="2095852"/>
              <a:ext cx="10013" cy="27276"/>
            </a:xfrm>
            <a:custGeom>
              <a:rect b="b" l="l" r="r" t="t"/>
              <a:pathLst>
                <a:path extrusionOk="0" h="316" w="116">
                  <a:moveTo>
                    <a:pt x="86" y="1"/>
                  </a:moveTo>
                  <a:cubicBezTo>
                    <a:pt x="58" y="1"/>
                    <a:pt x="29" y="58"/>
                    <a:pt x="29" y="144"/>
                  </a:cubicBezTo>
                  <a:cubicBezTo>
                    <a:pt x="1" y="230"/>
                    <a:pt x="29" y="316"/>
                    <a:pt x="29" y="316"/>
                  </a:cubicBezTo>
                  <a:cubicBezTo>
                    <a:pt x="29" y="316"/>
                    <a:pt x="86" y="258"/>
                    <a:pt x="86" y="173"/>
                  </a:cubicBezTo>
                  <a:cubicBezTo>
                    <a:pt x="115" y="87"/>
                    <a:pt x="115" y="1"/>
                    <a:pt x="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11"/>
            <p:cNvSpPr/>
            <p:nvPr/>
          </p:nvSpPr>
          <p:spPr>
            <a:xfrm>
              <a:off x="3423207" y="2095852"/>
              <a:ext cx="12430" cy="27276"/>
            </a:xfrm>
            <a:custGeom>
              <a:rect b="b" l="l" r="r" t="t"/>
              <a:pathLst>
                <a:path extrusionOk="0" h="316" w="144">
                  <a:moveTo>
                    <a:pt x="29" y="1"/>
                  </a:moveTo>
                  <a:cubicBezTo>
                    <a:pt x="29" y="1"/>
                    <a:pt x="0" y="87"/>
                    <a:pt x="29" y="173"/>
                  </a:cubicBezTo>
                  <a:cubicBezTo>
                    <a:pt x="58" y="258"/>
                    <a:pt x="86" y="316"/>
                    <a:pt x="115" y="316"/>
                  </a:cubicBezTo>
                  <a:cubicBezTo>
                    <a:pt x="144" y="316"/>
                    <a:pt x="115" y="230"/>
                    <a:pt x="115" y="144"/>
                  </a:cubicBezTo>
                  <a:cubicBezTo>
                    <a:pt x="115" y="58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11"/>
            <p:cNvSpPr/>
            <p:nvPr/>
          </p:nvSpPr>
          <p:spPr>
            <a:xfrm>
              <a:off x="3428127" y="2095248"/>
              <a:ext cx="17436" cy="22960"/>
            </a:xfrm>
            <a:custGeom>
              <a:rect b="b" l="l" r="r" t="t"/>
              <a:pathLst>
                <a:path extrusionOk="0" h="266" w="202">
                  <a:moveTo>
                    <a:pt x="19" y="0"/>
                  </a:moveTo>
                  <a:cubicBezTo>
                    <a:pt x="12" y="0"/>
                    <a:pt x="6" y="3"/>
                    <a:pt x="1" y="8"/>
                  </a:cubicBezTo>
                  <a:cubicBezTo>
                    <a:pt x="1" y="8"/>
                    <a:pt x="1" y="65"/>
                    <a:pt x="87" y="151"/>
                  </a:cubicBezTo>
                  <a:cubicBezTo>
                    <a:pt x="144" y="237"/>
                    <a:pt x="172" y="265"/>
                    <a:pt x="201" y="265"/>
                  </a:cubicBezTo>
                  <a:cubicBezTo>
                    <a:pt x="201" y="237"/>
                    <a:pt x="201" y="180"/>
                    <a:pt x="144" y="94"/>
                  </a:cubicBezTo>
                  <a:cubicBezTo>
                    <a:pt x="97" y="47"/>
                    <a:pt x="50" y="0"/>
                    <a:pt x="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11"/>
            <p:cNvSpPr/>
            <p:nvPr/>
          </p:nvSpPr>
          <p:spPr>
            <a:xfrm>
              <a:off x="3430630" y="2092400"/>
              <a:ext cx="24773" cy="14501"/>
            </a:xfrm>
            <a:custGeom>
              <a:rect b="b" l="l" r="r" t="t"/>
              <a:pathLst>
                <a:path extrusionOk="0" h="168" w="287">
                  <a:moveTo>
                    <a:pt x="33" y="0"/>
                  </a:moveTo>
                  <a:cubicBezTo>
                    <a:pt x="20" y="0"/>
                    <a:pt x="9" y="4"/>
                    <a:pt x="0" y="12"/>
                  </a:cubicBezTo>
                  <a:cubicBezTo>
                    <a:pt x="0" y="12"/>
                    <a:pt x="58" y="69"/>
                    <a:pt x="115" y="127"/>
                  </a:cubicBezTo>
                  <a:cubicBezTo>
                    <a:pt x="175" y="147"/>
                    <a:pt x="236" y="167"/>
                    <a:pt x="267" y="167"/>
                  </a:cubicBezTo>
                  <a:cubicBezTo>
                    <a:pt x="279" y="167"/>
                    <a:pt x="286" y="164"/>
                    <a:pt x="286" y="155"/>
                  </a:cubicBezTo>
                  <a:cubicBezTo>
                    <a:pt x="286" y="155"/>
                    <a:pt x="229" y="98"/>
                    <a:pt x="172" y="41"/>
                  </a:cubicBezTo>
                  <a:cubicBezTo>
                    <a:pt x="111" y="21"/>
                    <a:pt x="65" y="0"/>
                    <a:pt x="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11"/>
            <p:cNvSpPr/>
            <p:nvPr/>
          </p:nvSpPr>
          <p:spPr>
            <a:xfrm>
              <a:off x="3430630" y="2088429"/>
              <a:ext cx="29693" cy="8545"/>
            </a:xfrm>
            <a:custGeom>
              <a:rect b="b" l="l" r="r" t="t"/>
              <a:pathLst>
                <a:path extrusionOk="0" h="99" w="344">
                  <a:moveTo>
                    <a:pt x="172" y="1"/>
                  </a:moveTo>
                  <a:cubicBezTo>
                    <a:pt x="86" y="1"/>
                    <a:pt x="29" y="1"/>
                    <a:pt x="29" y="30"/>
                  </a:cubicBezTo>
                  <a:cubicBezTo>
                    <a:pt x="0" y="58"/>
                    <a:pt x="86" y="87"/>
                    <a:pt x="172" y="87"/>
                  </a:cubicBezTo>
                  <a:cubicBezTo>
                    <a:pt x="197" y="95"/>
                    <a:pt x="222" y="99"/>
                    <a:pt x="245" y="99"/>
                  </a:cubicBezTo>
                  <a:cubicBezTo>
                    <a:pt x="301" y="99"/>
                    <a:pt x="344" y="78"/>
                    <a:pt x="344" y="58"/>
                  </a:cubicBezTo>
                  <a:cubicBezTo>
                    <a:pt x="344" y="58"/>
                    <a:pt x="286" y="1"/>
                    <a:pt x="1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11"/>
            <p:cNvSpPr/>
            <p:nvPr/>
          </p:nvSpPr>
          <p:spPr>
            <a:xfrm>
              <a:off x="3430630" y="2077467"/>
              <a:ext cx="29693" cy="10444"/>
            </a:xfrm>
            <a:custGeom>
              <a:rect b="b" l="l" r="r" t="t"/>
              <a:pathLst>
                <a:path extrusionOk="0" h="121" w="344">
                  <a:moveTo>
                    <a:pt x="247" y="1"/>
                  </a:moveTo>
                  <a:cubicBezTo>
                    <a:pt x="226" y="1"/>
                    <a:pt x="201" y="4"/>
                    <a:pt x="172" y="13"/>
                  </a:cubicBezTo>
                  <a:cubicBezTo>
                    <a:pt x="86" y="42"/>
                    <a:pt x="0" y="99"/>
                    <a:pt x="29" y="99"/>
                  </a:cubicBezTo>
                  <a:cubicBezTo>
                    <a:pt x="29" y="114"/>
                    <a:pt x="43" y="121"/>
                    <a:pt x="68" y="121"/>
                  </a:cubicBezTo>
                  <a:cubicBezTo>
                    <a:pt x="93" y="121"/>
                    <a:pt x="129" y="114"/>
                    <a:pt x="172" y="99"/>
                  </a:cubicBezTo>
                  <a:cubicBezTo>
                    <a:pt x="258" y="99"/>
                    <a:pt x="344" y="42"/>
                    <a:pt x="315" y="13"/>
                  </a:cubicBezTo>
                  <a:cubicBezTo>
                    <a:pt x="315" y="13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11"/>
            <p:cNvSpPr/>
            <p:nvPr/>
          </p:nvSpPr>
          <p:spPr>
            <a:xfrm>
              <a:off x="3428127" y="2065296"/>
              <a:ext cx="24773" cy="19249"/>
            </a:xfrm>
            <a:custGeom>
              <a:rect b="b" l="l" r="r" t="t"/>
              <a:pathLst>
                <a:path extrusionOk="0" h="223" w="287">
                  <a:moveTo>
                    <a:pt x="258" y="0"/>
                  </a:moveTo>
                  <a:cubicBezTo>
                    <a:pt x="226" y="0"/>
                    <a:pt x="178" y="27"/>
                    <a:pt x="115" y="69"/>
                  </a:cubicBezTo>
                  <a:cubicBezTo>
                    <a:pt x="58" y="154"/>
                    <a:pt x="1" y="212"/>
                    <a:pt x="29" y="212"/>
                  </a:cubicBezTo>
                  <a:cubicBezTo>
                    <a:pt x="29" y="219"/>
                    <a:pt x="35" y="223"/>
                    <a:pt x="46" y="223"/>
                  </a:cubicBezTo>
                  <a:cubicBezTo>
                    <a:pt x="73" y="223"/>
                    <a:pt x="131" y="196"/>
                    <a:pt x="172" y="154"/>
                  </a:cubicBezTo>
                  <a:cubicBezTo>
                    <a:pt x="230" y="69"/>
                    <a:pt x="287" y="40"/>
                    <a:pt x="287" y="11"/>
                  </a:cubicBezTo>
                  <a:cubicBezTo>
                    <a:pt x="279" y="4"/>
                    <a:pt x="269" y="0"/>
                    <a:pt x="2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11"/>
            <p:cNvSpPr/>
            <p:nvPr/>
          </p:nvSpPr>
          <p:spPr>
            <a:xfrm>
              <a:off x="3425710" y="2056319"/>
              <a:ext cx="17350" cy="25464"/>
            </a:xfrm>
            <a:custGeom>
              <a:rect b="b" l="l" r="r" t="t"/>
              <a:pathLst>
                <a:path extrusionOk="0" h="295" w="201">
                  <a:moveTo>
                    <a:pt x="172" y="1"/>
                  </a:moveTo>
                  <a:cubicBezTo>
                    <a:pt x="143" y="1"/>
                    <a:pt x="86" y="58"/>
                    <a:pt x="57" y="144"/>
                  </a:cubicBezTo>
                  <a:cubicBezTo>
                    <a:pt x="29" y="230"/>
                    <a:pt x="0" y="287"/>
                    <a:pt x="29" y="287"/>
                  </a:cubicBezTo>
                  <a:cubicBezTo>
                    <a:pt x="34" y="292"/>
                    <a:pt x="39" y="295"/>
                    <a:pt x="44" y="295"/>
                  </a:cubicBezTo>
                  <a:cubicBezTo>
                    <a:pt x="68" y="295"/>
                    <a:pt x="96" y="243"/>
                    <a:pt x="143" y="173"/>
                  </a:cubicBezTo>
                  <a:cubicBezTo>
                    <a:pt x="172" y="87"/>
                    <a:pt x="200" y="30"/>
                    <a:pt x="1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11"/>
            <p:cNvSpPr/>
            <p:nvPr/>
          </p:nvSpPr>
          <p:spPr>
            <a:xfrm>
              <a:off x="3423207" y="2053902"/>
              <a:ext cx="5006" cy="27276"/>
            </a:xfrm>
            <a:custGeom>
              <a:rect b="b" l="l" r="r" t="t"/>
              <a:pathLst>
                <a:path extrusionOk="0" h="316" w="58">
                  <a:moveTo>
                    <a:pt x="29" y="0"/>
                  </a:moveTo>
                  <a:cubicBezTo>
                    <a:pt x="0" y="0"/>
                    <a:pt x="0" y="58"/>
                    <a:pt x="0" y="172"/>
                  </a:cubicBezTo>
                  <a:cubicBezTo>
                    <a:pt x="0" y="258"/>
                    <a:pt x="0" y="315"/>
                    <a:pt x="29" y="315"/>
                  </a:cubicBezTo>
                  <a:cubicBezTo>
                    <a:pt x="58" y="315"/>
                    <a:pt x="58" y="258"/>
                    <a:pt x="58" y="172"/>
                  </a:cubicBezTo>
                  <a:cubicBezTo>
                    <a:pt x="58" y="58"/>
                    <a:pt x="58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11"/>
            <p:cNvSpPr/>
            <p:nvPr/>
          </p:nvSpPr>
          <p:spPr>
            <a:xfrm>
              <a:off x="3410864" y="2056319"/>
              <a:ext cx="12430" cy="25464"/>
            </a:xfrm>
            <a:custGeom>
              <a:rect b="b" l="l" r="r" t="t"/>
              <a:pathLst>
                <a:path extrusionOk="0" h="295" w="144">
                  <a:moveTo>
                    <a:pt x="0" y="1"/>
                  </a:moveTo>
                  <a:cubicBezTo>
                    <a:pt x="0" y="1"/>
                    <a:pt x="0" y="87"/>
                    <a:pt x="29" y="173"/>
                  </a:cubicBezTo>
                  <a:cubicBezTo>
                    <a:pt x="53" y="243"/>
                    <a:pt x="95" y="295"/>
                    <a:pt x="126" y="295"/>
                  </a:cubicBezTo>
                  <a:cubicBezTo>
                    <a:pt x="132" y="295"/>
                    <a:pt x="138" y="292"/>
                    <a:pt x="143" y="287"/>
                  </a:cubicBezTo>
                  <a:cubicBezTo>
                    <a:pt x="143" y="287"/>
                    <a:pt x="143" y="230"/>
                    <a:pt x="115" y="144"/>
                  </a:cubicBezTo>
                  <a:cubicBezTo>
                    <a:pt x="86" y="58"/>
                    <a:pt x="29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11"/>
            <p:cNvSpPr/>
            <p:nvPr/>
          </p:nvSpPr>
          <p:spPr>
            <a:xfrm>
              <a:off x="3413281" y="2077381"/>
              <a:ext cx="29434" cy="22529"/>
            </a:xfrm>
            <a:custGeom>
              <a:rect b="b" l="l" r="r" t="t"/>
              <a:pathLst>
                <a:path extrusionOk="0" h="261" w="341">
                  <a:moveTo>
                    <a:pt x="133" y="0"/>
                  </a:moveTo>
                  <a:cubicBezTo>
                    <a:pt x="101" y="0"/>
                    <a:pt x="73" y="14"/>
                    <a:pt x="58" y="43"/>
                  </a:cubicBezTo>
                  <a:cubicBezTo>
                    <a:pt x="1" y="72"/>
                    <a:pt x="1" y="158"/>
                    <a:pt x="58" y="215"/>
                  </a:cubicBezTo>
                  <a:cubicBezTo>
                    <a:pt x="84" y="247"/>
                    <a:pt x="114" y="260"/>
                    <a:pt x="144" y="260"/>
                  </a:cubicBezTo>
                  <a:cubicBezTo>
                    <a:pt x="246" y="260"/>
                    <a:pt x="341" y="103"/>
                    <a:pt x="230" y="14"/>
                  </a:cubicBezTo>
                  <a:lnTo>
                    <a:pt x="230" y="14"/>
                  </a:lnTo>
                  <a:lnTo>
                    <a:pt x="230" y="43"/>
                  </a:lnTo>
                  <a:cubicBezTo>
                    <a:pt x="201" y="14"/>
                    <a:pt x="166" y="0"/>
                    <a:pt x="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11"/>
            <p:cNvSpPr/>
            <p:nvPr/>
          </p:nvSpPr>
          <p:spPr>
            <a:xfrm>
              <a:off x="3415784" y="2081092"/>
              <a:ext cx="19853" cy="18558"/>
            </a:xfrm>
            <a:custGeom>
              <a:rect b="b" l="l" r="r" t="t"/>
              <a:pathLst>
                <a:path extrusionOk="0" h="215" w="230">
                  <a:moveTo>
                    <a:pt x="201" y="0"/>
                  </a:moveTo>
                  <a:cubicBezTo>
                    <a:pt x="201" y="29"/>
                    <a:pt x="201" y="57"/>
                    <a:pt x="172" y="86"/>
                  </a:cubicBezTo>
                  <a:cubicBezTo>
                    <a:pt x="144" y="115"/>
                    <a:pt x="108" y="129"/>
                    <a:pt x="76" y="129"/>
                  </a:cubicBezTo>
                  <a:cubicBezTo>
                    <a:pt x="44" y="129"/>
                    <a:pt x="15" y="115"/>
                    <a:pt x="1" y="86"/>
                  </a:cubicBezTo>
                  <a:lnTo>
                    <a:pt x="1" y="86"/>
                  </a:lnTo>
                  <a:cubicBezTo>
                    <a:pt x="1" y="115"/>
                    <a:pt x="1" y="143"/>
                    <a:pt x="29" y="172"/>
                  </a:cubicBezTo>
                  <a:cubicBezTo>
                    <a:pt x="44" y="200"/>
                    <a:pt x="72" y="215"/>
                    <a:pt x="104" y="215"/>
                  </a:cubicBezTo>
                  <a:cubicBezTo>
                    <a:pt x="137" y="215"/>
                    <a:pt x="172" y="200"/>
                    <a:pt x="201" y="172"/>
                  </a:cubicBezTo>
                  <a:cubicBezTo>
                    <a:pt x="230" y="115"/>
                    <a:pt x="230" y="57"/>
                    <a:pt x="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11"/>
            <p:cNvSpPr/>
            <p:nvPr/>
          </p:nvSpPr>
          <p:spPr>
            <a:xfrm>
              <a:off x="3843139" y="1974836"/>
              <a:ext cx="22356" cy="19853"/>
            </a:xfrm>
            <a:custGeom>
              <a:rect b="b" l="l" r="r" t="t"/>
              <a:pathLst>
                <a:path extrusionOk="0" h="230" w="259">
                  <a:moveTo>
                    <a:pt x="230" y="0"/>
                  </a:moveTo>
                  <a:cubicBezTo>
                    <a:pt x="230" y="0"/>
                    <a:pt x="172" y="29"/>
                    <a:pt x="87" y="86"/>
                  </a:cubicBezTo>
                  <a:cubicBezTo>
                    <a:pt x="29" y="144"/>
                    <a:pt x="1" y="201"/>
                    <a:pt x="1" y="229"/>
                  </a:cubicBezTo>
                  <a:cubicBezTo>
                    <a:pt x="29" y="229"/>
                    <a:pt x="87" y="201"/>
                    <a:pt x="144" y="144"/>
                  </a:cubicBezTo>
                  <a:cubicBezTo>
                    <a:pt x="201" y="86"/>
                    <a:pt x="258" y="29"/>
                    <a:pt x="2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11"/>
            <p:cNvSpPr/>
            <p:nvPr/>
          </p:nvSpPr>
          <p:spPr>
            <a:xfrm>
              <a:off x="3835716" y="1952566"/>
              <a:ext cx="27276" cy="14933"/>
            </a:xfrm>
            <a:custGeom>
              <a:rect b="b" l="l" r="r" t="t"/>
              <a:pathLst>
                <a:path extrusionOk="0" h="173" w="316">
                  <a:moveTo>
                    <a:pt x="29" y="1"/>
                  </a:moveTo>
                  <a:lnTo>
                    <a:pt x="29" y="1"/>
                  </a:lnTo>
                  <a:cubicBezTo>
                    <a:pt x="1" y="29"/>
                    <a:pt x="58" y="87"/>
                    <a:pt x="144" y="115"/>
                  </a:cubicBezTo>
                  <a:cubicBezTo>
                    <a:pt x="230" y="173"/>
                    <a:pt x="287" y="173"/>
                    <a:pt x="316" y="173"/>
                  </a:cubicBezTo>
                  <a:cubicBezTo>
                    <a:pt x="316" y="144"/>
                    <a:pt x="258" y="87"/>
                    <a:pt x="173" y="58"/>
                  </a:cubicBezTo>
                  <a:cubicBezTo>
                    <a:pt x="115" y="1"/>
                    <a:pt x="30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11"/>
            <p:cNvSpPr/>
            <p:nvPr/>
          </p:nvSpPr>
          <p:spPr>
            <a:xfrm>
              <a:off x="3833299" y="1964910"/>
              <a:ext cx="29693" cy="7510"/>
            </a:xfrm>
            <a:custGeom>
              <a:rect b="b" l="l" r="r" t="t"/>
              <a:pathLst>
                <a:path extrusionOk="0" h="87" w="344">
                  <a:moveTo>
                    <a:pt x="172" y="1"/>
                  </a:moveTo>
                  <a:cubicBezTo>
                    <a:pt x="86" y="1"/>
                    <a:pt x="0" y="1"/>
                    <a:pt x="0" y="30"/>
                  </a:cubicBezTo>
                  <a:cubicBezTo>
                    <a:pt x="0" y="58"/>
                    <a:pt x="86" y="87"/>
                    <a:pt x="172" y="87"/>
                  </a:cubicBezTo>
                  <a:cubicBezTo>
                    <a:pt x="258" y="87"/>
                    <a:pt x="315" y="87"/>
                    <a:pt x="315" y="58"/>
                  </a:cubicBezTo>
                  <a:cubicBezTo>
                    <a:pt x="344" y="30"/>
                    <a:pt x="258" y="1"/>
                    <a:pt x="1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11"/>
            <p:cNvSpPr/>
            <p:nvPr/>
          </p:nvSpPr>
          <p:spPr>
            <a:xfrm>
              <a:off x="3835716" y="1971297"/>
              <a:ext cx="27276" cy="11049"/>
            </a:xfrm>
            <a:custGeom>
              <a:rect b="b" l="l" r="r" t="t"/>
              <a:pathLst>
                <a:path extrusionOk="0" h="128" w="316">
                  <a:moveTo>
                    <a:pt x="296" y="1"/>
                  </a:moveTo>
                  <a:cubicBezTo>
                    <a:pt x="265" y="1"/>
                    <a:pt x="205" y="21"/>
                    <a:pt x="144" y="41"/>
                  </a:cubicBezTo>
                  <a:cubicBezTo>
                    <a:pt x="58" y="41"/>
                    <a:pt x="1" y="99"/>
                    <a:pt x="1" y="127"/>
                  </a:cubicBezTo>
                  <a:cubicBezTo>
                    <a:pt x="29" y="127"/>
                    <a:pt x="87" y="127"/>
                    <a:pt x="173" y="99"/>
                  </a:cubicBezTo>
                  <a:cubicBezTo>
                    <a:pt x="258" y="70"/>
                    <a:pt x="316" y="41"/>
                    <a:pt x="316" y="13"/>
                  </a:cubicBezTo>
                  <a:cubicBezTo>
                    <a:pt x="316" y="4"/>
                    <a:pt x="308" y="1"/>
                    <a:pt x="2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11"/>
            <p:cNvSpPr/>
            <p:nvPr/>
          </p:nvSpPr>
          <p:spPr>
            <a:xfrm>
              <a:off x="3853066" y="1976649"/>
              <a:ext cx="14847" cy="25464"/>
            </a:xfrm>
            <a:custGeom>
              <a:rect b="b" l="l" r="r" t="t"/>
              <a:pathLst>
                <a:path extrusionOk="0" h="295" w="172">
                  <a:moveTo>
                    <a:pt x="138" y="1"/>
                  </a:moveTo>
                  <a:cubicBezTo>
                    <a:pt x="124" y="1"/>
                    <a:pt x="81" y="52"/>
                    <a:pt x="57" y="123"/>
                  </a:cubicBezTo>
                  <a:cubicBezTo>
                    <a:pt x="29" y="208"/>
                    <a:pt x="0" y="294"/>
                    <a:pt x="29" y="294"/>
                  </a:cubicBezTo>
                  <a:cubicBezTo>
                    <a:pt x="57" y="294"/>
                    <a:pt x="86" y="237"/>
                    <a:pt x="143" y="151"/>
                  </a:cubicBezTo>
                  <a:cubicBezTo>
                    <a:pt x="172" y="94"/>
                    <a:pt x="172" y="8"/>
                    <a:pt x="143" y="8"/>
                  </a:cubicBezTo>
                  <a:cubicBezTo>
                    <a:pt x="143" y="3"/>
                    <a:pt x="141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11"/>
            <p:cNvSpPr/>
            <p:nvPr/>
          </p:nvSpPr>
          <p:spPr>
            <a:xfrm>
              <a:off x="3865409" y="1977339"/>
              <a:ext cx="7510" cy="27190"/>
            </a:xfrm>
            <a:custGeom>
              <a:rect b="b" l="l" r="r" t="t"/>
              <a:pathLst>
                <a:path extrusionOk="0" h="315" w="87">
                  <a:moveTo>
                    <a:pt x="58" y="0"/>
                  </a:moveTo>
                  <a:cubicBezTo>
                    <a:pt x="29" y="0"/>
                    <a:pt x="0" y="57"/>
                    <a:pt x="0" y="172"/>
                  </a:cubicBezTo>
                  <a:cubicBezTo>
                    <a:pt x="0" y="258"/>
                    <a:pt x="29" y="315"/>
                    <a:pt x="58" y="315"/>
                  </a:cubicBezTo>
                  <a:cubicBezTo>
                    <a:pt x="86" y="315"/>
                    <a:pt x="86" y="258"/>
                    <a:pt x="86" y="143"/>
                  </a:cubicBezTo>
                  <a:cubicBezTo>
                    <a:pt x="86" y="57"/>
                    <a:pt x="58" y="0"/>
                    <a:pt x="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11"/>
            <p:cNvSpPr/>
            <p:nvPr/>
          </p:nvSpPr>
          <p:spPr>
            <a:xfrm>
              <a:off x="3870329" y="1976649"/>
              <a:ext cx="14933" cy="25464"/>
            </a:xfrm>
            <a:custGeom>
              <a:rect b="b" l="l" r="r" t="t"/>
              <a:pathLst>
                <a:path extrusionOk="0" h="295" w="173">
                  <a:moveTo>
                    <a:pt x="45" y="1"/>
                  </a:moveTo>
                  <a:cubicBezTo>
                    <a:pt x="39" y="1"/>
                    <a:pt x="34" y="3"/>
                    <a:pt x="29" y="8"/>
                  </a:cubicBezTo>
                  <a:cubicBezTo>
                    <a:pt x="1" y="8"/>
                    <a:pt x="29" y="65"/>
                    <a:pt x="58" y="151"/>
                  </a:cubicBezTo>
                  <a:cubicBezTo>
                    <a:pt x="86" y="237"/>
                    <a:pt x="144" y="294"/>
                    <a:pt x="172" y="294"/>
                  </a:cubicBezTo>
                  <a:cubicBezTo>
                    <a:pt x="172" y="266"/>
                    <a:pt x="172" y="208"/>
                    <a:pt x="144" y="123"/>
                  </a:cubicBezTo>
                  <a:cubicBezTo>
                    <a:pt x="97" y="52"/>
                    <a:pt x="69" y="1"/>
                    <a:pt x="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11"/>
            <p:cNvSpPr/>
            <p:nvPr/>
          </p:nvSpPr>
          <p:spPr>
            <a:xfrm>
              <a:off x="3872832" y="1973887"/>
              <a:ext cx="24773" cy="19249"/>
            </a:xfrm>
            <a:custGeom>
              <a:rect b="b" l="l" r="r" t="t"/>
              <a:pathLst>
                <a:path extrusionOk="0" h="223" w="287">
                  <a:moveTo>
                    <a:pt x="45" y="0"/>
                  </a:moveTo>
                  <a:cubicBezTo>
                    <a:pt x="35" y="0"/>
                    <a:pt x="29" y="4"/>
                    <a:pt x="29" y="11"/>
                  </a:cubicBezTo>
                  <a:cubicBezTo>
                    <a:pt x="0" y="11"/>
                    <a:pt x="57" y="97"/>
                    <a:pt x="115" y="155"/>
                  </a:cubicBezTo>
                  <a:cubicBezTo>
                    <a:pt x="157" y="196"/>
                    <a:pt x="214" y="223"/>
                    <a:pt x="241" y="223"/>
                  </a:cubicBezTo>
                  <a:cubicBezTo>
                    <a:pt x="252" y="223"/>
                    <a:pt x="258" y="219"/>
                    <a:pt x="258" y="212"/>
                  </a:cubicBezTo>
                  <a:cubicBezTo>
                    <a:pt x="286" y="183"/>
                    <a:pt x="229" y="126"/>
                    <a:pt x="172" y="69"/>
                  </a:cubicBezTo>
                  <a:cubicBezTo>
                    <a:pt x="130" y="27"/>
                    <a:pt x="73" y="0"/>
                    <a:pt x="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11"/>
            <p:cNvSpPr/>
            <p:nvPr/>
          </p:nvSpPr>
          <p:spPr>
            <a:xfrm>
              <a:off x="3875249" y="1970520"/>
              <a:ext cx="27276" cy="11221"/>
            </a:xfrm>
            <a:custGeom>
              <a:rect b="b" l="l" r="r" t="t"/>
              <a:pathLst>
                <a:path extrusionOk="0" h="130" w="316">
                  <a:moveTo>
                    <a:pt x="65" y="0"/>
                  </a:moveTo>
                  <a:cubicBezTo>
                    <a:pt x="37" y="0"/>
                    <a:pt x="15" y="8"/>
                    <a:pt x="1" y="22"/>
                  </a:cubicBezTo>
                  <a:cubicBezTo>
                    <a:pt x="1" y="50"/>
                    <a:pt x="58" y="79"/>
                    <a:pt x="144" y="108"/>
                  </a:cubicBezTo>
                  <a:cubicBezTo>
                    <a:pt x="187" y="122"/>
                    <a:pt x="230" y="129"/>
                    <a:pt x="262" y="129"/>
                  </a:cubicBezTo>
                  <a:cubicBezTo>
                    <a:pt x="294" y="129"/>
                    <a:pt x="316" y="122"/>
                    <a:pt x="316" y="108"/>
                  </a:cubicBezTo>
                  <a:cubicBezTo>
                    <a:pt x="316" y="79"/>
                    <a:pt x="258" y="50"/>
                    <a:pt x="172" y="22"/>
                  </a:cubicBezTo>
                  <a:cubicBezTo>
                    <a:pt x="130" y="8"/>
                    <a:pt x="94" y="0"/>
                    <a:pt x="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11"/>
            <p:cNvSpPr/>
            <p:nvPr/>
          </p:nvSpPr>
          <p:spPr>
            <a:xfrm>
              <a:off x="3875249" y="1962493"/>
              <a:ext cx="29780" cy="8545"/>
            </a:xfrm>
            <a:custGeom>
              <a:rect b="b" l="l" r="r" t="t"/>
              <a:pathLst>
                <a:path extrusionOk="0" h="99" w="345">
                  <a:moveTo>
                    <a:pt x="172" y="0"/>
                  </a:moveTo>
                  <a:cubicBezTo>
                    <a:pt x="87" y="0"/>
                    <a:pt x="1" y="58"/>
                    <a:pt x="1" y="58"/>
                  </a:cubicBezTo>
                  <a:cubicBezTo>
                    <a:pt x="1" y="78"/>
                    <a:pt x="44" y="98"/>
                    <a:pt x="99" y="98"/>
                  </a:cubicBezTo>
                  <a:cubicBezTo>
                    <a:pt x="122" y="98"/>
                    <a:pt x="147" y="95"/>
                    <a:pt x="172" y="86"/>
                  </a:cubicBezTo>
                  <a:cubicBezTo>
                    <a:pt x="258" y="86"/>
                    <a:pt x="344" y="58"/>
                    <a:pt x="344" y="29"/>
                  </a:cubicBezTo>
                  <a:cubicBezTo>
                    <a:pt x="316" y="0"/>
                    <a:pt x="258" y="0"/>
                    <a:pt x="1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11"/>
            <p:cNvSpPr/>
            <p:nvPr/>
          </p:nvSpPr>
          <p:spPr>
            <a:xfrm>
              <a:off x="3875249" y="1951617"/>
              <a:ext cx="24773" cy="14415"/>
            </a:xfrm>
            <a:custGeom>
              <a:rect b="b" l="l" r="r" t="t"/>
              <a:pathLst>
                <a:path extrusionOk="0" h="167" w="287">
                  <a:moveTo>
                    <a:pt x="244" y="0"/>
                  </a:moveTo>
                  <a:cubicBezTo>
                    <a:pt x="222" y="0"/>
                    <a:pt x="176" y="20"/>
                    <a:pt x="115" y="40"/>
                  </a:cubicBezTo>
                  <a:cubicBezTo>
                    <a:pt x="29" y="98"/>
                    <a:pt x="1" y="155"/>
                    <a:pt x="1" y="155"/>
                  </a:cubicBezTo>
                  <a:cubicBezTo>
                    <a:pt x="1" y="163"/>
                    <a:pt x="8" y="167"/>
                    <a:pt x="21" y="167"/>
                  </a:cubicBezTo>
                  <a:cubicBezTo>
                    <a:pt x="51" y="167"/>
                    <a:pt x="112" y="147"/>
                    <a:pt x="172" y="126"/>
                  </a:cubicBezTo>
                  <a:cubicBezTo>
                    <a:pt x="230" y="69"/>
                    <a:pt x="287" y="12"/>
                    <a:pt x="258" y="12"/>
                  </a:cubicBezTo>
                  <a:cubicBezTo>
                    <a:pt x="258" y="3"/>
                    <a:pt x="253" y="0"/>
                    <a:pt x="2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11"/>
            <p:cNvSpPr/>
            <p:nvPr/>
          </p:nvSpPr>
          <p:spPr>
            <a:xfrm>
              <a:off x="3870329" y="1940223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229" y="1"/>
                  </a:moveTo>
                  <a:cubicBezTo>
                    <a:pt x="201" y="1"/>
                    <a:pt x="144" y="29"/>
                    <a:pt x="86" y="115"/>
                  </a:cubicBezTo>
                  <a:cubicBezTo>
                    <a:pt x="29" y="201"/>
                    <a:pt x="1" y="258"/>
                    <a:pt x="29" y="258"/>
                  </a:cubicBezTo>
                  <a:cubicBezTo>
                    <a:pt x="34" y="264"/>
                    <a:pt x="41" y="266"/>
                    <a:pt x="48" y="266"/>
                  </a:cubicBezTo>
                  <a:cubicBezTo>
                    <a:pt x="79" y="266"/>
                    <a:pt x="126" y="219"/>
                    <a:pt x="172" y="172"/>
                  </a:cubicBezTo>
                  <a:cubicBezTo>
                    <a:pt x="201" y="87"/>
                    <a:pt x="229" y="29"/>
                    <a:pt x="2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11"/>
            <p:cNvSpPr/>
            <p:nvPr/>
          </p:nvSpPr>
          <p:spPr>
            <a:xfrm>
              <a:off x="3870329" y="1935303"/>
              <a:ext cx="7510" cy="27276"/>
            </a:xfrm>
            <a:custGeom>
              <a:rect b="b" l="l" r="r" t="t"/>
              <a:pathLst>
                <a:path extrusionOk="0" h="316" w="87">
                  <a:moveTo>
                    <a:pt x="58" y="1"/>
                  </a:moveTo>
                  <a:cubicBezTo>
                    <a:pt x="58" y="1"/>
                    <a:pt x="1" y="58"/>
                    <a:pt x="1" y="144"/>
                  </a:cubicBezTo>
                  <a:lnTo>
                    <a:pt x="1" y="315"/>
                  </a:lnTo>
                  <a:cubicBezTo>
                    <a:pt x="1" y="315"/>
                    <a:pt x="58" y="258"/>
                    <a:pt x="58" y="172"/>
                  </a:cubicBezTo>
                  <a:cubicBezTo>
                    <a:pt x="86" y="86"/>
                    <a:pt x="58" y="1"/>
                    <a:pt x="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11"/>
            <p:cNvSpPr/>
            <p:nvPr/>
          </p:nvSpPr>
          <p:spPr>
            <a:xfrm>
              <a:off x="3857986" y="1935303"/>
              <a:ext cx="9927" cy="27276"/>
            </a:xfrm>
            <a:custGeom>
              <a:rect b="b" l="l" r="r" t="t"/>
              <a:pathLst>
                <a:path extrusionOk="0" h="316" w="115">
                  <a:moveTo>
                    <a:pt x="29" y="1"/>
                  </a:moveTo>
                  <a:cubicBezTo>
                    <a:pt x="0" y="1"/>
                    <a:pt x="0" y="86"/>
                    <a:pt x="29" y="172"/>
                  </a:cubicBezTo>
                  <a:cubicBezTo>
                    <a:pt x="58" y="258"/>
                    <a:pt x="86" y="315"/>
                    <a:pt x="115" y="315"/>
                  </a:cubicBezTo>
                  <a:cubicBezTo>
                    <a:pt x="115" y="315"/>
                    <a:pt x="115" y="229"/>
                    <a:pt x="115" y="144"/>
                  </a:cubicBezTo>
                  <a:cubicBezTo>
                    <a:pt x="86" y="58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11"/>
            <p:cNvSpPr/>
            <p:nvPr/>
          </p:nvSpPr>
          <p:spPr>
            <a:xfrm>
              <a:off x="3845643" y="1940223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29" y="1"/>
                  </a:moveTo>
                  <a:cubicBezTo>
                    <a:pt x="0" y="29"/>
                    <a:pt x="29" y="87"/>
                    <a:pt x="86" y="172"/>
                  </a:cubicBezTo>
                  <a:cubicBezTo>
                    <a:pt x="133" y="219"/>
                    <a:pt x="180" y="266"/>
                    <a:pt x="211" y="266"/>
                  </a:cubicBezTo>
                  <a:cubicBezTo>
                    <a:pt x="218" y="266"/>
                    <a:pt x="224" y="264"/>
                    <a:pt x="229" y="258"/>
                  </a:cubicBezTo>
                  <a:cubicBezTo>
                    <a:pt x="229" y="258"/>
                    <a:pt x="229" y="201"/>
                    <a:pt x="143" y="115"/>
                  </a:cubicBezTo>
                  <a:cubicBezTo>
                    <a:pt x="86" y="58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11"/>
            <p:cNvSpPr/>
            <p:nvPr/>
          </p:nvSpPr>
          <p:spPr>
            <a:xfrm>
              <a:off x="3840722" y="1945229"/>
              <a:ext cx="24773" cy="20457"/>
            </a:xfrm>
            <a:custGeom>
              <a:rect b="b" l="l" r="r" t="t"/>
              <a:pathLst>
                <a:path extrusionOk="0" h="237" w="287">
                  <a:moveTo>
                    <a:pt x="29" y="0"/>
                  </a:moveTo>
                  <a:lnTo>
                    <a:pt x="29" y="0"/>
                  </a:lnTo>
                  <a:cubicBezTo>
                    <a:pt x="0" y="29"/>
                    <a:pt x="57" y="86"/>
                    <a:pt x="115" y="143"/>
                  </a:cubicBezTo>
                  <a:cubicBezTo>
                    <a:pt x="161" y="190"/>
                    <a:pt x="227" y="237"/>
                    <a:pt x="250" y="237"/>
                  </a:cubicBezTo>
                  <a:cubicBezTo>
                    <a:pt x="255" y="237"/>
                    <a:pt x="258" y="234"/>
                    <a:pt x="258" y="229"/>
                  </a:cubicBezTo>
                  <a:cubicBezTo>
                    <a:pt x="286" y="200"/>
                    <a:pt x="229" y="143"/>
                    <a:pt x="172" y="86"/>
                  </a:cubicBezTo>
                  <a:cubicBezTo>
                    <a:pt x="115" y="29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11"/>
            <p:cNvSpPr/>
            <p:nvPr/>
          </p:nvSpPr>
          <p:spPr>
            <a:xfrm>
              <a:off x="3835716" y="1955674"/>
              <a:ext cx="27276" cy="11221"/>
            </a:xfrm>
            <a:custGeom>
              <a:rect b="b" l="l" r="r" t="t"/>
              <a:pathLst>
                <a:path extrusionOk="0" h="130" w="316">
                  <a:moveTo>
                    <a:pt x="55" y="1"/>
                  </a:moveTo>
                  <a:cubicBezTo>
                    <a:pt x="22" y="1"/>
                    <a:pt x="1" y="8"/>
                    <a:pt x="1" y="22"/>
                  </a:cubicBezTo>
                  <a:cubicBezTo>
                    <a:pt x="1" y="51"/>
                    <a:pt x="58" y="108"/>
                    <a:pt x="144" y="108"/>
                  </a:cubicBezTo>
                  <a:cubicBezTo>
                    <a:pt x="187" y="122"/>
                    <a:pt x="223" y="129"/>
                    <a:pt x="251" y="129"/>
                  </a:cubicBezTo>
                  <a:cubicBezTo>
                    <a:pt x="280" y="129"/>
                    <a:pt x="301" y="122"/>
                    <a:pt x="316" y="108"/>
                  </a:cubicBezTo>
                  <a:cubicBezTo>
                    <a:pt x="316" y="79"/>
                    <a:pt x="258" y="51"/>
                    <a:pt x="173" y="22"/>
                  </a:cubicBezTo>
                  <a:cubicBezTo>
                    <a:pt x="130" y="8"/>
                    <a:pt x="87" y="1"/>
                    <a:pt x="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11"/>
            <p:cNvSpPr/>
            <p:nvPr/>
          </p:nvSpPr>
          <p:spPr>
            <a:xfrm>
              <a:off x="3833299" y="1967413"/>
              <a:ext cx="29693" cy="8545"/>
            </a:xfrm>
            <a:custGeom>
              <a:rect b="b" l="l" r="r" t="t"/>
              <a:pathLst>
                <a:path extrusionOk="0" h="99" w="344">
                  <a:moveTo>
                    <a:pt x="172" y="1"/>
                  </a:moveTo>
                  <a:cubicBezTo>
                    <a:pt x="86" y="29"/>
                    <a:pt x="0" y="58"/>
                    <a:pt x="0" y="58"/>
                  </a:cubicBezTo>
                  <a:cubicBezTo>
                    <a:pt x="0" y="78"/>
                    <a:pt x="43" y="98"/>
                    <a:pt x="99" y="98"/>
                  </a:cubicBezTo>
                  <a:cubicBezTo>
                    <a:pt x="122" y="98"/>
                    <a:pt x="147" y="95"/>
                    <a:pt x="172" y="86"/>
                  </a:cubicBezTo>
                  <a:cubicBezTo>
                    <a:pt x="258" y="86"/>
                    <a:pt x="344" y="58"/>
                    <a:pt x="315" y="29"/>
                  </a:cubicBezTo>
                  <a:cubicBezTo>
                    <a:pt x="315" y="29"/>
                    <a:pt x="258" y="1"/>
                    <a:pt x="1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11"/>
            <p:cNvSpPr/>
            <p:nvPr/>
          </p:nvSpPr>
          <p:spPr>
            <a:xfrm>
              <a:off x="3835716" y="1972333"/>
              <a:ext cx="27276" cy="15882"/>
            </a:xfrm>
            <a:custGeom>
              <a:rect b="b" l="l" r="r" t="t"/>
              <a:pathLst>
                <a:path extrusionOk="0" h="184" w="316">
                  <a:moveTo>
                    <a:pt x="287" y="1"/>
                  </a:moveTo>
                  <a:lnTo>
                    <a:pt x="287" y="1"/>
                  </a:lnTo>
                  <a:cubicBezTo>
                    <a:pt x="287" y="1"/>
                    <a:pt x="201" y="1"/>
                    <a:pt x="144" y="58"/>
                  </a:cubicBezTo>
                  <a:cubicBezTo>
                    <a:pt x="58" y="115"/>
                    <a:pt x="1" y="144"/>
                    <a:pt x="29" y="173"/>
                  </a:cubicBezTo>
                  <a:cubicBezTo>
                    <a:pt x="29" y="180"/>
                    <a:pt x="36" y="184"/>
                    <a:pt x="46" y="184"/>
                  </a:cubicBezTo>
                  <a:cubicBezTo>
                    <a:pt x="73" y="184"/>
                    <a:pt x="131" y="157"/>
                    <a:pt x="173" y="115"/>
                  </a:cubicBezTo>
                  <a:cubicBezTo>
                    <a:pt x="258" y="87"/>
                    <a:pt x="316" y="29"/>
                    <a:pt x="2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11"/>
            <p:cNvSpPr/>
            <p:nvPr/>
          </p:nvSpPr>
          <p:spPr>
            <a:xfrm>
              <a:off x="3845643" y="1974836"/>
              <a:ext cx="19853" cy="23219"/>
            </a:xfrm>
            <a:custGeom>
              <a:rect b="b" l="l" r="r" t="t"/>
              <a:pathLst>
                <a:path extrusionOk="0" h="269" w="230">
                  <a:moveTo>
                    <a:pt x="229" y="0"/>
                  </a:moveTo>
                  <a:cubicBezTo>
                    <a:pt x="201" y="0"/>
                    <a:pt x="143" y="58"/>
                    <a:pt x="86" y="115"/>
                  </a:cubicBezTo>
                  <a:cubicBezTo>
                    <a:pt x="29" y="201"/>
                    <a:pt x="0" y="258"/>
                    <a:pt x="29" y="258"/>
                  </a:cubicBezTo>
                  <a:cubicBezTo>
                    <a:pt x="36" y="265"/>
                    <a:pt x="45" y="269"/>
                    <a:pt x="55" y="269"/>
                  </a:cubicBezTo>
                  <a:cubicBezTo>
                    <a:pt x="84" y="269"/>
                    <a:pt x="122" y="237"/>
                    <a:pt x="143" y="172"/>
                  </a:cubicBezTo>
                  <a:cubicBezTo>
                    <a:pt x="201" y="86"/>
                    <a:pt x="229" y="29"/>
                    <a:pt x="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11"/>
            <p:cNvSpPr/>
            <p:nvPr/>
          </p:nvSpPr>
          <p:spPr>
            <a:xfrm>
              <a:off x="3860489" y="1976821"/>
              <a:ext cx="9927" cy="27708"/>
            </a:xfrm>
            <a:custGeom>
              <a:rect b="b" l="l" r="r" t="t"/>
              <a:pathLst>
                <a:path extrusionOk="0" h="321" w="115">
                  <a:moveTo>
                    <a:pt x="74" y="0"/>
                  </a:moveTo>
                  <a:cubicBezTo>
                    <a:pt x="50" y="0"/>
                    <a:pt x="25" y="75"/>
                    <a:pt x="0" y="149"/>
                  </a:cubicBezTo>
                  <a:cubicBezTo>
                    <a:pt x="0" y="235"/>
                    <a:pt x="0" y="321"/>
                    <a:pt x="0" y="321"/>
                  </a:cubicBezTo>
                  <a:cubicBezTo>
                    <a:pt x="0" y="321"/>
                    <a:pt x="57" y="264"/>
                    <a:pt x="86" y="178"/>
                  </a:cubicBezTo>
                  <a:cubicBezTo>
                    <a:pt x="115" y="92"/>
                    <a:pt x="115" y="6"/>
                    <a:pt x="86" y="6"/>
                  </a:cubicBezTo>
                  <a:cubicBezTo>
                    <a:pt x="82" y="2"/>
                    <a:pt x="78" y="0"/>
                    <a:pt x="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11"/>
            <p:cNvSpPr/>
            <p:nvPr/>
          </p:nvSpPr>
          <p:spPr>
            <a:xfrm>
              <a:off x="3867826" y="1977339"/>
              <a:ext cx="10013" cy="27190"/>
            </a:xfrm>
            <a:custGeom>
              <a:rect b="b" l="l" r="r" t="t"/>
              <a:pathLst>
                <a:path extrusionOk="0" h="315" w="116">
                  <a:moveTo>
                    <a:pt x="30" y="0"/>
                  </a:moveTo>
                  <a:cubicBezTo>
                    <a:pt x="1" y="0"/>
                    <a:pt x="1" y="86"/>
                    <a:pt x="30" y="172"/>
                  </a:cubicBezTo>
                  <a:cubicBezTo>
                    <a:pt x="58" y="258"/>
                    <a:pt x="87" y="315"/>
                    <a:pt x="87" y="315"/>
                  </a:cubicBezTo>
                  <a:cubicBezTo>
                    <a:pt x="115" y="315"/>
                    <a:pt x="115" y="229"/>
                    <a:pt x="115" y="143"/>
                  </a:cubicBezTo>
                  <a:cubicBezTo>
                    <a:pt x="87" y="57"/>
                    <a:pt x="58" y="0"/>
                    <a:pt x="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11"/>
            <p:cNvSpPr/>
            <p:nvPr/>
          </p:nvSpPr>
          <p:spPr>
            <a:xfrm>
              <a:off x="3872832" y="1974836"/>
              <a:ext cx="17350" cy="24773"/>
            </a:xfrm>
            <a:custGeom>
              <a:rect b="b" l="l" r="r" t="t"/>
              <a:pathLst>
                <a:path extrusionOk="0" h="287" w="201">
                  <a:moveTo>
                    <a:pt x="0" y="0"/>
                  </a:moveTo>
                  <a:cubicBezTo>
                    <a:pt x="0" y="29"/>
                    <a:pt x="0" y="86"/>
                    <a:pt x="57" y="172"/>
                  </a:cubicBezTo>
                  <a:cubicBezTo>
                    <a:pt x="115" y="229"/>
                    <a:pt x="172" y="287"/>
                    <a:pt x="200" y="287"/>
                  </a:cubicBezTo>
                  <a:cubicBezTo>
                    <a:pt x="200" y="258"/>
                    <a:pt x="172" y="201"/>
                    <a:pt x="143" y="115"/>
                  </a:cubicBezTo>
                  <a:cubicBezTo>
                    <a:pt x="86" y="58"/>
                    <a:pt x="29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11"/>
            <p:cNvSpPr/>
            <p:nvPr/>
          </p:nvSpPr>
          <p:spPr>
            <a:xfrm>
              <a:off x="3875249" y="1972333"/>
              <a:ext cx="24773" cy="15969"/>
            </a:xfrm>
            <a:custGeom>
              <a:rect b="b" l="l" r="r" t="t"/>
              <a:pathLst>
                <a:path extrusionOk="0" h="185" w="287">
                  <a:moveTo>
                    <a:pt x="1" y="1"/>
                  </a:moveTo>
                  <a:cubicBezTo>
                    <a:pt x="1" y="29"/>
                    <a:pt x="29" y="87"/>
                    <a:pt x="115" y="144"/>
                  </a:cubicBezTo>
                  <a:cubicBezTo>
                    <a:pt x="176" y="164"/>
                    <a:pt x="222" y="184"/>
                    <a:pt x="244" y="184"/>
                  </a:cubicBezTo>
                  <a:cubicBezTo>
                    <a:pt x="253" y="184"/>
                    <a:pt x="258" y="181"/>
                    <a:pt x="258" y="173"/>
                  </a:cubicBezTo>
                  <a:cubicBezTo>
                    <a:pt x="287" y="144"/>
                    <a:pt x="230" y="115"/>
                    <a:pt x="172" y="58"/>
                  </a:cubicBezTo>
                  <a:cubicBezTo>
                    <a:pt x="87" y="2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11"/>
            <p:cNvSpPr/>
            <p:nvPr/>
          </p:nvSpPr>
          <p:spPr>
            <a:xfrm>
              <a:off x="3875249" y="1969916"/>
              <a:ext cx="29780" cy="6129"/>
            </a:xfrm>
            <a:custGeom>
              <a:rect b="b" l="l" r="r" t="t"/>
              <a:pathLst>
                <a:path extrusionOk="0" h="71" w="345">
                  <a:moveTo>
                    <a:pt x="1" y="0"/>
                  </a:moveTo>
                  <a:cubicBezTo>
                    <a:pt x="1" y="29"/>
                    <a:pt x="87" y="57"/>
                    <a:pt x="172" y="57"/>
                  </a:cubicBezTo>
                  <a:cubicBezTo>
                    <a:pt x="201" y="67"/>
                    <a:pt x="227" y="70"/>
                    <a:pt x="249" y="70"/>
                  </a:cubicBezTo>
                  <a:cubicBezTo>
                    <a:pt x="293" y="70"/>
                    <a:pt x="325" y="57"/>
                    <a:pt x="344" y="57"/>
                  </a:cubicBezTo>
                  <a:cubicBezTo>
                    <a:pt x="344" y="29"/>
                    <a:pt x="258" y="0"/>
                    <a:pt x="1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11"/>
            <p:cNvSpPr/>
            <p:nvPr/>
          </p:nvSpPr>
          <p:spPr>
            <a:xfrm>
              <a:off x="3875249" y="1958177"/>
              <a:ext cx="27276" cy="11221"/>
            </a:xfrm>
            <a:custGeom>
              <a:rect b="b" l="l" r="r" t="t"/>
              <a:pathLst>
                <a:path extrusionOk="0" h="130" w="316">
                  <a:moveTo>
                    <a:pt x="262" y="0"/>
                  </a:moveTo>
                  <a:cubicBezTo>
                    <a:pt x="230" y="0"/>
                    <a:pt x="187" y="7"/>
                    <a:pt x="144" y="22"/>
                  </a:cubicBezTo>
                  <a:cubicBezTo>
                    <a:pt x="58" y="50"/>
                    <a:pt x="1" y="79"/>
                    <a:pt x="1" y="108"/>
                  </a:cubicBezTo>
                  <a:cubicBezTo>
                    <a:pt x="1" y="122"/>
                    <a:pt x="22" y="129"/>
                    <a:pt x="54" y="129"/>
                  </a:cubicBezTo>
                  <a:cubicBezTo>
                    <a:pt x="87" y="129"/>
                    <a:pt x="130" y="122"/>
                    <a:pt x="172" y="108"/>
                  </a:cubicBezTo>
                  <a:cubicBezTo>
                    <a:pt x="258" y="79"/>
                    <a:pt x="316" y="50"/>
                    <a:pt x="316" y="22"/>
                  </a:cubicBezTo>
                  <a:cubicBezTo>
                    <a:pt x="316" y="7"/>
                    <a:pt x="294" y="0"/>
                    <a:pt x="2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11"/>
            <p:cNvSpPr/>
            <p:nvPr/>
          </p:nvSpPr>
          <p:spPr>
            <a:xfrm>
              <a:off x="3872832" y="1946697"/>
              <a:ext cx="22270" cy="19249"/>
            </a:xfrm>
            <a:custGeom>
              <a:rect b="b" l="l" r="r" t="t"/>
              <a:pathLst>
                <a:path extrusionOk="0" h="223" w="258">
                  <a:moveTo>
                    <a:pt x="229" y="0"/>
                  </a:moveTo>
                  <a:cubicBezTo>
                    <a:pt x="198" y="0"/>
                    <a:pt x="157" y="27"/>
                    <a:pt x="115" y="69"/>
                  </a:cubicBezTo>
                  <a:cubicBezTo>
                    <a:pt x="29" y="126"/>
                    <a:pt x="0" y="183"/>
                    <a:pt x="0" y="212"/>
                  </a:cubicBezTo>
                  <a:cubicBezTo>
                    <a:pt x="7" y="219"/>
                    <a:pt x="16" y="223"/>
                    <a:pt x="27" y="223"/>
                  </a:cubicBezTo>
                  <a:cubicBezTo>
                    <a:pt x="57" y="223"/>
                    <a:pt x="100" y="191"/>
                    <a:pt x="143" y="126"/>
                  </a:cubicBezTo>
                  <a:cubicBezTo>
                    <a:pt x="229" y="69"/>
                    <a:pt x="258" y="12"/>
                    <a:pt x="258" y="12"/>
                  </a:cubicBezTo>
                  <a:cubicBezTo>
                    <a:pt x="250" y="4"/>
                    <a:pt x="240" y="0"/>
                    <a:pt x="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11"/>
            <p:cNvSpPr/>
            <p:nvPr/>
          </p:nvSpPr>
          <p:spPr>
            <a:xfrm>
              <a:off x="3870329" y="1937806"/>
              <a:ext cx="14933" cy="24773"/>
            </a:xfrm>
            <a:custGeom>
              <a:rect b="b" l="l" r="r" t="t"/>
              <a:pathLst>
                <a:path extrusionOk="0" h="287" w="173">
                  <a:moveTo>
                    <a:pt x="172" y="0"/>
                  </a:moveTo>
                  <a:cubicBezTo>
                    <a:pt x="144" y="0"/>
                    <a:pt x="86" y="57"/>
                    <a:pt x="58" y="143"/>
                  </a:cubicBezTo>
                  <a:cubicBezTo>
                    <a:pt x="29" y="200"/>
                    <a:pt x="1" y="286"/>
                    <a:pt x="29" y="286"/>
                  </a:cubicBezTo>
                  <a:cubicBezTo>
                    <a:pt x="29" y="286"/>
                    <a:pt x="86" y="258"/>
                    <a:pt x="115" y="172"/>
                  </a:cubicBezTo>
                  <a:cubicBezTo>
                    <a:pt x="172" y="86"/>
                    <a:pt x="172" y="0"/>
                    <a:pt x="1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11"/>
            <p:cNvSpPr/>
            <p:nvPr/>
          </p:nvSpPr>
          <p:spPr>
            <a:xfrm>
              <a:off x="3865409" y="1935303"/>
              <a:ext cx="7510" cy="27276"/>
            </a:xfrm>
            <a:custGeom>
              <a:rect b="b" l="l" r="r" t="t"/>
              <a:pathLst>
                <a:path extrusionOk="0" h="316" w="87">
                  <a:moveTo>
                    <a:pt x="58" y="1"/>
                  </a:moveTo>
                  <a:cubicBezTo>
                    <a:pt x="29" y="1"/>
                    <a:pt x="0" y="58"/>
                    <a:pt x="0" y="144"/>
                  </a:cubicBezTo>
                  <a:cubicBezTo>
                    <a:pt x="0" y="229"/>
                    <a:pt x="0" y="315"/>
                    <a:pt x="29" y="315"/>
                  </a:cubicBezTo>
                  <a:cubicBezTo>
                    <a:pt x="86" y="315"/>
                    <a:pt x="86" y="229"/>
                    <a:pt x="86" y="144"/>
                  </a:cubicBezTo>
                  <a:cubicBezTo>
                    <a:pt x="86" y="58"/>
                    <a:pt x="86" y="1"/>
                    <a:pt x="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p11"/>
            <p:cNvSpPr/>
            <p:nvPr/>
          </p:nvSpPr>
          <p:spPr>
            <a:xfrm>
              <a:off x="3853066" y="1937288"/>
              <a:ext cx="14847" cy="25291"/>
            </a:xfrm>
            <a:custGeom>
              <a:rect b="b" l="l" r="r" t="t"/>
              <a:pathLst>
                <a:path extrusionOk="0" h="293" w="172">
                  <a:moveTo>
                    <a:pt x="42" y="0"/>
                  </a:moveTo>
                  <a:cubicBezTo>
                    <a:pt x="37" y="0"/>
                    <a:pt x="33" y="2"/>
                    <a:pt x="29" y="6"/>
                  </a:cubicBezTo>
                  <a:cubicBezTo>
                    <a:pt x="0" y="6"/>
                    <a:pt x="29" y="92"/>
                    <a:pt x="57" y="149"/>
                  </a:cubicBezTo>
                  <a:cubicBezTo>
                    <a:pt x="86" y="235"/>
                    <a:pt x="143" y="292"/>
                    <a:pt x="143" y="292"/>
                  </a:cubicBezTo>
                  <a:cubicBezTo>
                    <a:pt x="172" y="292"/>
                    <a:pt x="143" y="206"/>
                    <a:pt x="115" y="121"/>
                  </a:cubicBezTo>
                  <a:cubicBezTo>
                    <a:pt x="115" y="71"/>
                    <a:pt x="72" y="0"/>
                    <a:pt x="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p11"/>
            <p:cNvSpPr/>
            <p:nvPr/>
          </p:nvSpPr>
          <p:spPr>
            <a:xfrm>
              <a:off x="3855483" y="1958781"/>
              <a:ext cx="27276" cy="11221"/>
            </a:xfrm>
            <a:custGeom>
              <a:rect b="b" l="l" r="r" t="t"/>
              <a:pathLst>
                <a:path extrusionOk="0" h="130" w="316">
                  <a:moveTo>
                    <a:pt x="158" y="0"/>
                  </a:moveTo>
                  <a:cubicBezTo>
                    <a:pt x="122" y="0"/>
                    <a:pt x="87" y="15"/>
                    <a:pt x="58" y="43"/>
                  </a:cubicBezTo>
                  <a:cubicBezTo>
                    <a:pt x="1" y="101"/>
                    <a:pt x="80" y="129"/>
                    <a:pt x="158" y="129"/>
                  </a:cubicBezTo>
                  <a:cubicBezTo>
                    <a:pt x="237" y="129"/>
                    <a:pt x="316" y="101"/>
                    <a:pt x="258" y="43"/>
                  </a:cubicBezTo>
                  <a:cubicBezTo>
                    <a:pt x="230" y="15"/>
                    <a:pt x="194" y="0"/>
                    <a:pt x="1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11"/>
            <p:cNvSpPr/>
            <p:nvPr/>
          </p:nvSpPr>
          <p:spPr>
            <a:xfrm>
              <a:off x="3857986" y="1962493"/>
              <a:ext cx="27449" cy="18127"/>
            </a:xfrm>
            <a:custGeom>
              <a:rect b="b" l="l" r="r" t="t"/>
              <a:pathLst>
                <a:path extrusionOk="0" h="210" w="318">
                  <a:moveTo>
                    <a:pt x="229" y="0"/>
                  </a:moveTo>
                  <a:cubicBezTo>
                    <a:pt x="229" y="29"/>
                    <a:pt x="201" y="58"/>
                    <a:pt x="201" y="86"/>
                  </a:cubicBezTo>
                  <a:cubicBezTo>
                    <a:pt x="172" y="115"/>
                    <a:pt x="136" y="129"/>
                    <a:pt x="101" y="129"/>
                  </a:cubicBezTo>
                  <a:cubicBezTo>
                    <a:pt x="65" y="129"/>
                    <a:pt x="29" y="115"/>
                    <a:pt x="0" y="86"/>
                  </a:cubicBezTo>
                  <a:lnTo>
                    <a:pt x="0" y="86"/>
                  </a:lnTo>
                  <a:cubicBezTo>
                    <a:pt x="0" y="115"/>
                    <a:pt x="29" y="143"/>
                    <a:pt x="29" y="172"/>
                  </a:cubicBezTo>
                  <a:cubicBezTo>
                    <a:pt x="56" y="199"/>
                    <a:pt x="87" y="210"/>
                    <a:pt x="118" y="210"/>
                  </a:cubicBezTo>
                  <a:cubicBezTo>
                    <a:pt x="220" y="210"/>
                    <a:pt x="317" y="88"/>
                    <a:pt x="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11"/>
            <p:cNvSpPr/>
            <p:nvPr/>
          </p:nvSpPr>
          <p:spPr>
            <a:xfrm>
              <a:off x="3576334" y="2085322"/>
              <a:ext cx="24859" cy="20544"/>
            </a:xfrm>
            <a:custGeom>
              <a:rect b="b" l="l" r="r" t="t"/>
              <a:pathLst>
                <a:path extrusionOk="0" h="238" w="288">
                  <a:moveTo>
                    <a:pt x="250" y="1"/>
                  </a:moveTo>
                  <a:cubicBezTo>
                    <a:pt x="228" y="1"/>
                    <a:pt x="162" y="47"/>
                    <a:pt x="115" y="94"/>
                  </a:cubicBezTo>
                  <a:cubicBezTo>
                    <a:pt x="58" y="151"/>
                    <a:pt x="1" y="209"/>
                    <a:pt x="29" y="237"/>
                  </a:cubicBezTo>
                  <a:cubicBezTo>
                    <a:pt x="58" y="237"/>
                    <a:pt x="115" y="209"/>
                    <a:pt x="173" y="151"/>
                  </a:cubicBezTo>
                  <a:cubicBezTo>
                    <a:pt x="230" y="94"/>
                    <a:pt x="287" y="8"/>
                    <a:pt x="258" y="8"/>
                  </a:cubicBezTo>
                  <a:cubicBezTo>
                    <a:pt x="258" y="3"/>
                    <a:pt x="256" y="1"/>
                    <a:pt x="2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p11"/>
            <p:cNvSpPr/>
            <p:nvPr/>
          </p:nvSpPr>
          <p:spPr>
            <a:xfrm>
              <a:off x="3571413" y="2063743"/>
              <a:ext cx="27276" cy="14070"/>
            </a:xfrm>
            <a:custGeom>
              <a:rect b="b" l="l" r="r" t="t"/>
              <a:pathLst>
                <a:path extrusionOk="0" h="163" w="316">
                  <a:moveTo>
                    <a:pt x="29" y="1"/>
                  </a:moveTo>
                  <a:lnTo>
                    <a:pt x="29" y="1"/>
                  </a:lnTo>
                  <a:cubicBezTo>
                    <a:pt x="1" y="29"/>
                    <a:pt x="58" y="87"/>
                    <a:pt x="144" y="115"/>
                  </a:cubicBezTo>
                  <a:cubicBezTo>
                    <a:pt x="194" y="149"/>
                    <a:pt x="234" y="163"/>
                    <a:pt x="259" y="163"/>
                  </a:cubicBezTo>
                  <a:cubicBezTo>
                    <a:pt x="277" y="163"/>
                    <a:pt x="287" y="156"/>
                    <a:pt x="287" y="144"/>
                  </a:cubicBezTo>
                  <a:cubicBezTo>
                    <a:pt x="315" y="144"/>
                    <a:pt x="258" y="87"/>
                    <a:pt x="172" y="58"/>
                  </a:cubicBezTo>
                  <a:cubicBezTo>
                    <a:pt x="86" y="1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11"/>
            <p:cNvSpPr/>
            <p:nvPr/>
          </p:nvSpPr>
          <p:spPr>
            <a:xfrm>
              <a:off x="3568910" y="2076086"/>
              <a:ext cx="27276" cy="7510"/>
            </a:xfrm>
            <a:custGeom>
              <a:rect b="b" l="l" r="r" t="t"/>
              <a:pathLst>
                <a:path extrusionOk="0" h="87" w="316">
                  <a:moveTo>
                    <a:pt x="173" y="1"/>
                  </a:moveTo>
                  <a:cubicBezTo>
                    <a:pt x="87" y="1"/>
                    <a:pt x="1" y="1"/>
                    <a:pt x="1" y="29"/>
                  </a:cubicBezTo>
                  <a:cubicBezTo>
                    <a:pt x="1" y="58"/>
                    <a:pt x="58" y="58"/>
                    <a:pt x="144" y="87"/>
                  </a:cubicBezTo>
                  <a:cubicBezTo>
                    <a:pt x="259" y="87"/>
                    <a:pt x="316" y="87"/>
                    <a:pt x="316" y="58"/>
                  </a:cubicBezTo>
                  <a:cubicBezTo>
                    <a:pt x="316" y="1"/>
                    <a:pt x="259" y="1"/>
                    <a:pt x="1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11"/>
            <p:cNvSpPr/>
            <p:nvPr/>
          </p:nvSpPr>
          <p:spPr>
            <a:xfrm>
              <a:off x="3568910" y="2082387"/>
              <a:ext cx="29780" cy="11135"/>
            </a:xfrm>
            <a:custGeom>
              <a:rect b="b" l="l" r="r" t="t"/>
              <a:pathLst>
                <a:path extrusionOk="0" h="129" w="345">
                  <a:moveTo>
                    <a:pt x="290" y="1"/>
                  </a:moveTo>
                  <a:cubicBezTo>
                    <a:pt x="259" y="1"/>
                    <a:pt x="201" y="14"/>
                    <a:pt x="144" y="14"/>
                  </a:cubicBezTo>
                  <a:cubicBezTo>
                    <a:pt x="58" y="42"/>
                    <a:pt x="1" y="100"/>
                    <a:pt x="30" y="128"/>
                  </a:cubicBezTo>
                  <a:cubicBezTo>
                    <a:pt x="30" y="128"/>
                    <a:pt x="115" y="128"/>
                    <a:pt x="173" y="100"/>
                  </a:cubicBezTo>
                  <a:cubicBezTo>
                    <a:pt x="287" y="71"/>
                    <a:pt x="344" y="42"/>
                    <a:pt x="316" y="14"/>
                  </a:cubicBezTo>
                  <a:cubicBezTo>
                    <a:pt x="316" y="4"/>
                    <a:pt x="306" y="1"/>
                    <a:pt x="2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11"/>
            <p:cNvSpPr/>
            <p:nvPr/>
          </p:nvSpPr>
          <p:spPr>
            <a:xfrm>
              <a:off x="3588677" y="2087825"/>
              <a:ext cx="14933" cy="25464"/>
            </a:xfrm>
            <a:custGeom>
              <a:rect b="b" l="l" r="r" t="t"/>
              <a:pathLst>
                <a:path extrusionOk="0" h="295" w="173">
                  <a:moveTo>
                    <a:pt x="129" y="0"/>
                  </a:moveTo>
                  <a:cubicBezTo>
                    <a:pt x="105" y="0"/>
                    <a:pt x="82" y="52"/>
                    <a:pt x="58" y="122"/>
                  </a:cubicBezTo>
                  <a:cubicBezTo>
                    <a:pt x="1" y="208"/>
                    <a:pt x="1" y="294"/>
                    <a:pt x="30" y="294"/>
                  </a:cubicBezTo>
                  <a:cubicBezTo>
                    <a:pt x="58" y="294"/>
                    <a:pt x="87" y="237"/>
                    <a:pt x="115" y="151"/>
                  </a:cubicBezTo>
                  <a:cubicBezTo>
                    <a:pt x="144" y="65"/>
                    <a:pt x="173" y="8"/>
                    <a:pt x="144" y="8"/>
                  </a:cubicBezTo>
                  <a:cubicBezTo>
                    <a:pt x="139" y="3"/>
                    <a:pt x="134" y="0"/>
                    <a:pt x="1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11"/>
            <p:cNvSpPr/>
            <p:nvPr/>
          </p:nvSpPr>
          <p:spPr>
            <a:xfrm>
              <a:off x="3601107" y="2088429"/>
              <a:ext cx="7423" cy="27276"/>
            </a:xfrm>
            <a:custGeom>
              <a:rect b="b" l="l" r="r" t="t"/>
              <a:pathLst>
                <a:path extrusionOk="0" h="316" w="86">
                  <a:moveTo>
                    <a:pt x="29" y="1"/>
                  </a:moveTo>
                  <a:cubicBezTo>
                    <a:pt x="29" y="1"/>
                    <a:pt x="0" y="58"/>
                    <a:pt x="0" y="144"/>
                  </a:cubicBezTo>
                  <a:cubicBezTo>
                    <a:pt x="0" y="259"/>
                    <a:pt x="29" y="316"/>
                    <a:pt x="57" y="316"/>
                  </a:cubicBezTo>
                  <a:cubicBezTo>
                    <a:pt x="57" y="316"/>
                    <a:pt x="86" y="230"/>
                    <a:pt x="86" y="144"/>
                  </a:cubicBezTo>
                  <a:cubicBezTo>
                    <a:pt x="86" y="58"/>
                    <a:pt x="57" y="1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11"/>
            <p:cNvSpPr/>
            <p:nvPr/>
          </p:nvSpPr>
          <p:spPr>
            <a:xfrm>
              <a:off x="3606027" y="2086012"/>
              <a:ext cx="14847" cy="27276"/>
            </a:xfrm>
            <a:custGeom>
              <a:rect b="b" l="l" r="r" t="t"/>
              <a:pathLst>
                <a:path extrusionOk="0" h="316" w="172">
                  <a:moveTo>
                    <a:pt x="29" y="0"/>
                  </a:moveTo>
                  <a:lnTo>
                    <a:pt x="29" y="0"/>
                  </a:lnTo>
                  <a:cubicBezTo>
                    <a:pt x="0" y="29"/>
                    <a:pt x="29" y="86"/>
                    <a:pt x="58" y="172"/>
                  </a:cubicBezTo>
                  <a:cubicBezTo>
                    <a:pt x="86" y="258"/>
                    <a:pt x="143" y="315"/>
                    <a:pt x="143" y="315"/>
                  </a:cubicBezTo>
                  <a:cubicBezTo>
                    <a:pt x="172" y="287"/>
                    <a:pt x="172" y="229"/>
                    <a:pt x="115" y="143"/>
                  </a:cubicBezTo>
                  <a:cubicBezTo>
                    <a:pt x="86" y="58"/>
                    <a:pt x="29" y="0"/>
                    <a:pt x="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11"/>
            <p:cNvSpPr/>
            <p:nvPr/>
          </p:nvSpPr>
          <p:spPr>
            <a:xfrm>
              <a:off x="3608443" y="2085063"/>
              <a:ext cx="24859" cy="18990"/>
            </a:xfrm>
            <a:custGeom>
              <a:rect b="b" l="l" r="r" t="t"/>
              <a:pathLst>
                <a:path extrusionOk="0" h="220" w="288">
                  <a:moveTo>
                    <a:pt x="30" y="0"/>
                  </a:moveTo>
                  <a:cubicBezTo>
                    <a:pt x="18" y="0"/>
                    <a:pt x="9" y="4"/>
                    <a:pt x="1" y="11"/>
                  </a:cubicBezTo>
                  <a:cubicBezTo>
                    <a:pt x="1" y="11"/>
                    <a:pt x="30" y="69"/>
                    <a:pt x="115" y="126"/>
                  </a:cubicBezTo>
                  <a:cubicBezTo>
                    <a:pt x="162" y="173"/>
                    <a:pt x="228" y="219"/>
                    <a:pt x="250" y="219"/>
                  </a:cubicBezTo>
                  <a:cubicBezTo>
                    <a:pt x="256" y="219"/>
                    <a:pt x="258" y="217"/>
                    <a:pt x="258" y="212"/>
                  </a:cubicBezTo>
                  <a:cubicBezTo>
                    <a:pt x="287" y="183"/>
                    <a:pt x="230" y="126"/>
                    <a:pt x="173" y="69"/>
                  </a:cubicBezTo>
                  <a:cubicBezTo>
                    <a:pt x="110" y="27"/>
                    <a:pt x="62" y="0"/>
                    <a:pt x="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p11"/>
            <p:cNvSpPr/>
            <p:nvPr/>
          </p:nvSpPr>
          <p:spPr>
            <a:xfrm>
              <a:off x="3610947" y="2081696"/>
              <a:ext cx="27276" cy="11221"/>
            </a:xfrm>
            <a:custGeom>
              <a:rect b="b" l="l" r="r" t="t"/>
              <a:pathLst>
                <a:path extrusionOk="0" h="130" w="316">
                  <a:moveTo>
                    <a:pt x="54" y="0"/>
                  </a:moveTo>
                  <a:cubicBezTo>
                    <a:pt x="22" y="0"/>
                    <a:pt x="1" y="7"/>
                    <a:pt x="1" y="22"/>
                  </a:cubicBezTo>
                  <a:cubicBezTo>
                    <a:pt x="1" y="50"/>
                    <a:pt x="58" y="79"/>
                    <a:pt x="144" y="108"/>
                  </a:cubicBezTo>
                  <a:cubicBezTo>
                    <a:pt x="187" y="122"/>
                    <a:pt x="229" y="129"/>
                    <a:pt x="262" y="129"/>
                  </a:cubicBezTo>
                  <a:cubicBezTo>
                    <a:pt x="294" y="129"/>
                    <a:pt x="315" y="122"/>
                    <a:pt x="315" y="108"/>
                  </a:cubicBezTo>
                  <a:cubicBezTo>
                    <a:pt x="315" y="79"/>
                    <a:pt x="258" y="50"/>
                    <a:pt x="172" y="22"/>
                  </a:cubicBezTo>
                  <a:cubicBezTo>
                    <a:pt x="129" y="7"/>
                    <a:pt x="86" y="0"/>
                    <a:pt x="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p11"/>
            <p:cNvSpPr/>
            <p:nvPr/>
          </p:nvSpPr>
          <p:spPr>
            <a:xfrm>
              <a:off x="3610947" y="2073669"/>
              <a:ext cx="27276" cy="7510"/>
            </a:xfrm>
            <a:custGeom>
              <a:rect b="b" l="l" r="r" t="t"/>
              <a:pathLst>
                <a:path extrusionOk="0" h="87" w="316">
                  <a:moveTo>
                    <a:pt x="172" y="0"/>
                  </a:moveTo>
                  <a:cubicBezTo>
                    <a:pt x="58" y="0"/>
                    <a:pt x="1" y="57"/>
                    <a:pt x="1" y="57"/>
                  </a:cubicBezTo>
                  <a:cubicBezTo>
                    <a:pt x="1" y="86"/>
                    <a:pt x="86" y="86"/>
                    <a:pt x="172" y="86"/>
                  </a:cubicBezTo>
                  <a:cubicBezTo>
                    <a:pt x="258" y="86"/>
                    <a:pt x="315" y="57"/>
                    <a:pt x="315" y="29"/>
                  </a:cubicBezTo>
                  <a:cubicBezTo>
                    <a:pt x="315" y="0"/>
                    <a:pt x="258" y="0"/>
                    <a:pt x="1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p11"/>
            <p:cNvSpPr/>
            <p:nvPr/>
          </p:nvSpPr>
          <p:spPr>
            <a:xfrm>
              <a:off x="3608443" y="2061326"/>
              <a:ext cx="27276" cy="15882"/>
            </a:xfrm>
            <a:custGeom>
              <a:rect b="b" l="l" r="r" t="t"/>
              <a:pathLst>
                <a:path extrusionOk="0" h="184" w="316">
                  <a:moveTo>
                    <a:pt x="287" y="0"/>
                  </a:moveTo>
                  <a:lnTo>
                    <a:pt x="287" y="0"/>
                  </a:lnTo>
                  <a:cubicBezTo>
                    <a:pt x="287" y="0"/>
                    <a:pt x="201" y="0"/>
                    <a:pt x="144" y="57"/>
                  </a:cubicBezTo>
                  <a:cubicBezTo>
                    <a:pt x="58" y="115"/>
                    <a:pt x="1" y="172"/>
                    <a:pt x="30" y="172"/>
                  </a:cubicBezTo>
                  <a:cubicBezTo>
                    <a:pt x="30" y="180"/>
                    <a:pt x="34" y="184"/>
                    <a:pt x="44" y="184"/>
                  </a:cubicBezTo>
                  <a:cubicBezTo>
                    <a:pt x="65" y="184"/>
                    <a:pt x="112" y="163"/>
                    <a:pt x="173" y="143"/>
                  </a:cubicBezTo>
                  <a:cubicBezTo>
                    <a:pt x="258" y="86"/>
                    <a:pt x="316" y="29"/>
                    <a:pt x="2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11"/>
            <p:cNvSpPr/>
            <p:nvPr/>
          </p:nvSpPr>
          <p:spPr>
            <a:xfrm>
              <a:off x="3606027" y="2051399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201" y="1"/>
                  </a:moveTo>
                  <a:cubicBezTo>
                    <a:pt x="201" y="1"/>
                    <a:pt x="143" y="29"/>
                    <a:pt x="86" y="115"/>
                  </a:cubicBezTo>
                  <a:cubicBezTo>
                    <a:pt x="29" y="172"/>
                    <a:pt x="0" y="258"/>
                    <a:pt x="29" y="258"/>
                  </a:cubicBezTo>
                  <a:cubicBezTo>
                    <a:pt x="34" y="263"/>
                    <a:pt x="39" y="266"/>
                    <a:pt x="45" y="266"/>
                  </a:cubicBezTo>
                  <a:cubicBezTo>
                    <a:pt x="69" y="266"/>
                    <a:pt x="97" y="219"/>
                    <a:pt x="143" y="172"/>
                  </a:cubicBezTo>
                  <a:cubicBezTo>
                    <a:pt x="201" y="87"/>
                    <a:pt x="229" y="29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11"/>
            <p:cNvSpPr/>
            <p:nvPr/>
          </p:nvSpPr>
          <p:spPr>
            <a:xfrm>
              <a:off x="3603523" y="2045961"/>
              <a:ext cx="7510" cy="27794"/>
            </a:xfrm>
            <a:custGeom>
              <a:rect b="b" l="l" r="r" t="t"/>
              <a:pathLst>
                <a:path extrusionOk="0" h="322" w="87">
                  <a:moveTo>
                    <a:pt x="84" y="1"/>
                  </a:moveTo>
                  <a:cubicBezTo>
                    <a:pt x="72" y="1"/>
                    <a:pt x="25" y="75"/>
                    <a:pt x="1" y="150"/>
                  </a:cubicBezTo>
                  <a:cubicBezTo>
                    <a:pt x="1" y="235"/>
                    <a:pt x="1" y="293"/>
                    <a:pt x="1" y="321"/>
                  </a:cubicBezTo>
                  <a:cubicBezTo>
                    <a:pt x="1" y="321"/>
                    <a:pt x="58" y="235"/>
                    <a:pt x="87" y="150"/>
                  </a:cubicBezTo>
                  <a:cubicBezTo>
                    <a:pt x="87" y="64"/>
                    <a:pt x="87" y="6"/>
                    <a:pt x="87" y="6"/>
                  </a:cubicBezTo>
                  <a:cubicBezTo>
                    <a:pt x="87" y="3"/>
                    <a:pt x="85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11"/>
            <p:cNvSpPr/>
            <p:nvPr/>
          </p:nvSpPr>
          <p:spPr>
            <a:xfrm>
              <a:off x="3593683" y="2046479"/>
              <a:ext cx="9927" cy="27276"/>
            </a:xfrm>
            <a:custGeom>
              <a:rect b="b" l="l" r="r" t="t"/>
              <a:pathLst>
                <a:path extrusionOk="0" h="316" w="115">
                  <a:moveTo>
                    <a:pt x="29" y="0"/>
                  </a:moveTo>
                  <a:cubicBezTo>
                    <a:pt x="0" y="0"/>
                    <a:pt x="0" y="86"/>
                    <a:pt x="29" y="172"/>
                  </a:cubicBezTo>
                  <a:cubicBezTo>
                    <a:pt x="29" y="258"/>
                    <a:pt x="86" y="315"/>
                    <a:pt x="86" y="315"/>
                  </a:cubicBezTo>
                  <a:cubicBezTo>
                    <a:pt x="115" y="315"/>
                    <a:pt x="115" y="229"/>
                    <a:pt x="86" y="144"/>
                  </a:cubicBezTo>
                  <a:cubicBezTo>
                    <a:pt x="86" y="58"/>
                    <a:pt x="57" y="0"/>
                    <a:pt x="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11"/>
            <p:cNvSpPr/>
            <p:nvPr/>
          </p:nvSpPr>
          <p:spPr>
            <a:xfrm>
              <a:off x="3581340" y="2051399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29" y="1"/>
                  </a:moveTo>
                  <a:lnTo>
                    <a:pt x="29" y="1"/>
                  </a:lnTo>
                  <a:cubicBezTo>
                    <a:pt x="0" y="29"/>
                    <a:pt x="29" y="87"/>
                    <a:pt x="86" y="172"/>
                  </a:cubicBezTo>
                  <a:cubicBezTo>
                    <a:pt x="133" y="219"/>
                    <a:pt x="179" y="266"/>
                    <a:pt x="195" y="266"/>
                  </a:cubicBezTo>
                  <a:cubicBezTo>
                    <a:pt x="198" y="266"/>
                    <a:pt x="200" y="263"/>
                    <a:pt x="200" y="258"/>
                  </a:cubicBezTo>
                  <a:cubicBezTo>
                    <a:pt x="229" y="258"/>
                    <a:pt x="200" y="201"/>
                    <a:pt x="143" y="115"/>
                  </a:cubicBezTo>
                  <a:cubicBezTo>
                    <a:pt x="86" y="58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11"/>
            <p:cNvSpPr/>
            <p:nvPr/>
          </p:nvSpPr>
          <p:spPr>
            <a:xfrm>
              <a:off x="3576334" y="2056319"/>
              <a:ext cx="22356" cy="19853"/>
            </a:xfrm>
            <a:custGeom>
              <a:rect b="b" l="l" r="r" t="t"/>
              <a:pathLst>
                <a:path extrusionOk="0" h="230" w="259">
                  <a:moveTo>
                    <a:pt x="29" y="1"/>
                  </a:moveTo>
                  <a:cubicBezTo>
                    <a:pt x="1" y="30"/>
                    <a:pt x="29" y="87"/>
                    <a:pt x="115" y="144"/>
                  </a:cubicBezTo>
                  <a:cubicBezTo>
                    <a:pt x="173" y="201"/>
                    <a:pt x="230" y="230"/>
                    <a:pt x="258" y="230"/>
                  </a:cubicBezTo>
                  <a:cubicBezTo>
                    <a:pt x="258" y="201"/>
                    <a:pt x="230" y="144"/>
                    <a:pt x="173" y="87"/>
                  </a:cubicBezTo>
                  <a:cubicBezTo>
                    <a:pt x="87" y="30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11"/>
            <p:cNvSpPr/>
            <p:nvPr/>
          </p:nvSpPr>
          <p:spPr>
            <a:xfrm>
              <a:off x="3568910" y="2066850"/>
              <a:ext cx="29780" cy="12948"/>
            </a:xfrm>
            <a:custGeom>
              <a:rect b="b" l="l" r="r" t="t"/>
              <a:pathLst>
                <a:path extrusionOk="0" h="150" w="345">
                  <a:moveTo>
                    <a:pt x="80" y="1"/>
                  </a:moveTo>
                  <a:cubicBezTo>
                    <a:pt x="51" y="1"/>
                    <a:pt x="30" y="8"/>
                    <a:pt x="30" y="22"/>
                  </a:cubicBezTo>
                  <a:cubicBezTo>
                    <a:pt x="1" y="79"/>
                    <a:pt x="87" y="108"/>
                    <a:pt x="173" y="136"/>
                  </a:cubicBezTo>
                  <a:cubicBezTo>
                    <a:pt x="211" y="136"/>
                    <a:pt x="262" y="149"/>
                    <a:pt x="291" y="149"/>
                  </a:cubicBezTo>
                  <a:cubicBezTo>
                    <a:pt x="306" y="149"/>
                    <a:pt x="316" y="146"/>
                    <a:pt x="316" y="136"/>
                  </a:cubicBezTo>
                  <a:cubicBezTo>
                    <a:pt x="344" y="79"/>
                    <a:pt x="259" y="51"/>
                    <a:pt x="173" y="22"/>
                  </a:cubicBezTo>
                  <a:cubicBezTo>
                    <a:pt x="144" y="8"/>
                    <a:pt x="108" y="1"/>
                    <a:pt x="80" y="1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11"/>
            <p:cNvSpPr/>
            <p:nvPr/>
          </p:nvSpPr>
          <p:spPr>
            <a:xfrm>
              <a:off x="3568910" y="2078589"/>
              <a:ext cx="27276" cy="7510"/>
            </a:xfrm>
            <a:custGeom>
              <a:rect b="b" l="l" r="r" t="t"/>
              <a:pathLst>
                <a:path extrusionOk="0" h="87" w="316">
                  <a:moveTo>
                    <a:pt x="144" y="0"/>
                  </a:moveTo>
                  <a:cubicBezTo>
                    <a:pt x="58" y="29"/>
                    <a:pt x="1" y="58"/>
                    <a:pt x="1" y="58"/>
                  </a:cubicBezTo>
                  <a:cubicBezTo>
                    <a:pt x="1" y="86"/>
                    <a:pt x="87" y="86"/>
                    <a:pt x="173" y="86"/>
                  </a:cubicBezTo>
                  <a:cubicBezTo>
                    <a:pt x="259" y="86"/>
                    <a:pt x="316" y="58"/>
                    <a:pt x="316" y="29"/>
                  </a:cubicBezTo>
                  <a:cubicBezTo>
                    <a:pt x="316" y="0"/>
                    <a:pt x="230" y="0"/>
                    <a:pt x="144" y="0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11"/>
            <p:cNvSpPr/>
            <p:nvPr/>
          </p:nvSpPr>
          <p:spPr>
            <a:xfrm>
              <a:off x="3571413" y="2083509"/>
              <a:ext cx="27276" cy="15882"/>
            </a:xfrm>
            <a:custGeom>
              <a:rect b="b" l="l" r="r" t="t"/>
              <a:pathLst>
                <a:path extrusionOk="0" h="184" w="316">
                  <a:moveTo>
                    <a:pt x="315" y="1"/>
                  </a:moveTo>
                  <a:cubicBezTo>
                    <a:pt x="287" y="1"/>
                    <a:pt x="230" y="1"/>
                    <a:pt x="144" y="58"/>
                  </a:cubicBezTo>
                  <a:cubicBezTo>
                    <a:pt x="58" y="115"/>
                    <a:pt x="1" y="144"/>
                    <a:pt x="29" y="172"/>
                  </a:cubicBezTo>
                  <a:cubicBezTo>
                    <a:pt x="29" y="180"/>
                    <a:pt x="35" y="184"/>
                    <a:pt x="46" y="184"/>
                  </a:cubicBezTo>
                  <a:cubicBezTo>
                    <a:pt x="73" y="184"/>
                    <a:pt x="130" y="157"/>
                    <a:pt x="172" y="115"/>
                  </a:cubicBezTo>
                  <a:cubicBezTo>
                    <a:pt x="258" y="87"/>
                    <a:pt x="315" y="29"/>
                    <a:pt x="315" y="1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11"/>
            <p:cNvSpPr/>
            <p:nvPr/>
          </p:nvSpPr>
          <p:spPr>
            <a:xfrm>
              <a:off x="3581340" y="2086012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200" y="0"/>
                  </a:moveTo>
                  <a:cubicBezTo>
                    <a:pt x="200" y="0"/>
                    <a:pt x="143" y="29"/>
                    <a:pt x="86" y="115"/>
                  </a:cubicBezTo>
                  <a:cubicBezTo>
                    <a:pt x="29" y="172"/>
                    <a:pt x="0" y="258"/>
                    <a:pt x="29" y="258"/>
                  </a:cubicBezTo>
                  <a:cubicBezTo>
                    <a:pt x="29" y="263"/>
                    <a:pt x="31" y="265"/>
                    <a:pt x="34" y="265"/>
                  </a:cubicBezTo>
                  <a:cubicBezTo>
                    <a:pt x="50" y="265"/>
                    <a:pt x="96" y="219"/>
                    <a:pt x="143" y="172"/>
                  </a:cubicBezTo>
                  <a:cubicBezTo>
                    <a:pt x="200" y="86"/>
                    <a:pt x="229" y="29"/>
                    <a:pt x="200" y="0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11"/>
            <p:cNvSpPr/>
            <p:nvPr/>
          </p:nvSpPr>
          <p:spPr>
            <a:xfrm>
              <a:off x="3596100" y="2087998"/>
              <a:ext cx="10013" cy="27708"/>
            </a:xfrm>
            <a:custGeom>
              <a:rect b="b" l="l" r="r" t="t"/>
              <a:pathLst>
                <a:path extrusionOk="0" h="321" w="116">
                  <a:moveTo>
                    <a:pt x="84" y="0"/>
                  </a:moveTo>
                  <a:cubicBezTo>
                    <a:pt x="72" y="0"/>
                    <a:pt x="29" y="75"/>
                    <a:pt x="29" y="149"/>
                  </a:cubicBezTo>
                  <a:cubicBezTo>
                    <a:pt x="1" y="235"/>
                    <a:pt x="1" y="321"/>
                    <a:pt x="29" y="321"/>
                  </a:cubicBezTo>
                  <a:cubicBezTo>
                    <a:pt x="29" y="321"/>
                    <a:pt x="58" y="264"/>
                    <a:pt x="87" y="178"/>
                  </a:cubicBezTo>
                  <a:cubicBezTo>
                    <a:pt x="115" y="63"/>
                    <a:pt x="87" y="6"/>
                    <a:pt x="87" y="6"/>
                  </a:cubicBezTo>
                  <a:cubicBezTo>
                    <a:pt x="87" y="2"/>
                    <a:pt x="86" y="0"/>
                    <a:pt x="84" y="0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11"/>
            <p:cNvSpPr/>
            <p:nvPr/>
          </p:nvSpPr>
          <p:spPr>
            <a:xfrm>
              <a:off x="3603523" y="2088429"/>
              <a:ext cx="10013" cy="27276"/>
            </a:xfrm>
            <a:custGeom>
              <a:rect b="b" l="l" r="r" t="t"/>
              <a:pathLst>
                <a:path extrusionOk="0" h="316" w="116">
                  <a:moveTo>
                    <a:pt x="29" y="1"/>
                  </a:moveTo>
                  <a:cubicBezTo>
                    <a:pt x="1" y="1"/>
                    <a:pt x="1" y="58"/>
                    <a:pt x="29" y="173"/>
                  </a:cubicBezTo>
                  <a:cubicBezTo>
                    <a:pt x="58" y="259"/>
                    <a:pt x="58" y="316"/>
                    <a:pt x="87" y="316"/>
                  </a:cubicBezTo>
                  <a:cubicBezTo>
                    <a:pt x="115" y="287"/>
                    <a:pt x="115" y="230"/>
                    <a:pt x="87" y="144"/>
                  </a:cubicBezTo>
                  <a:cubicBezTo>
                    <a:pt x="87" y="58"/>
                    <a:pt x="58" y="1"/>
                    <a:pt x="29" y="1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p11"/>
            <p:cNvSpPr/>
            <p:nvPr/>
          </p:nvSpPr>
          <p:spPr>
            <a:xfrm>
              <a:off x="3606027" y="2086012"/>
              <a:ext cx="19853" cy="22960"/>
            </a:xfrm>
            <a:custGeom>
              <a:rect b="b" l="l" r="r" t="t"/>
              <a:pathLst>
                <a:path extrusionOk="0" h="266" w="230">
                  <a:moveTo>
                    <a:pt x="29" y="0"/>
                  </a:moveTo>
                  <a:cubicBezTo>
                    <a:pt x="0" y="29"/>
                    <a:pt x="29" y="86"/>
                    <a:pt x="86" y="172"/>
                  </a:cubicBezTo>
                  <a:cubicBezTo>
                    <a:pt x="133" y="219"/>
                    <a:pt x="180" y="265"/>
                    <a:pt x="195" y="265"/>
                  </a:cubicBezTo>
                  <a:cubicBezTo>
                    <a:pt x="199" y="265"/>
                    <a:pt x="201" y="263"/>
                    <a:pt x="201" y="258"/>
                  </a:cubicBezTo>
                  <a:cubicBezTo>
                    <a:pt x="229" y="258"/>
                    <a:pt x="201" y="201"/>
                    <a:pt x="143" y="115"/>
                  </a:cubicBezTo>
                  <a:cubicBezTo>
                    <a:pt x="115" y="29"/>
                    <a:pt x="58" y="0"/>
                    <a:pt x="29" y="0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11"/>
            <p:cNvSpPr/>
            <p:nvPr/>
          </p:nvSpPr>
          <p:spPr>
            <a:xfrm>
              <a:off x="3608443" y="2084977"/>
              <a:ext cx="27276" cy="14501"/>
            </a:xfrm>
            <a:custGeom>
              <a:rect b="b" l="l" r="r" t="t"/>
              <a:pathLst>
                <a:path extrusionOk="0" h="168" w="316">
                  <a:moveTo>
                    <a:pt x="49" y="0"/>
                  </a:moveTo>
                  <a:cubicBezTo>
                    <a:pt x="37" y="0"/>
                    <a:pt x="30" y="4"/>
                    <a:pt x="30" y="12"/>
                  </a:cubicBezTo>
                  <a:cubicBezTo>
                    <a:pt x="1" y="12"/>
                    <a:pt x="58" y="70"/>
                    <a:pt x="144" y="127"/>
                  </a:cubicBezTo>
                  <a:cubicBezTo>
                    <a:pt x="184" y="147"/>
                    <a:pt x="239" y="167"/>
                    <a:pt x="268" y="167"/>
                  </a:cubicBezTo>
                  <a:cubicBezTo>
                    <a:pt x="280" y="167"/>
                    <a:pt x="287" y="164"/>
                    <a:pt x="287" y="155"/>
                  </a:cubicBezTo>
                  <a:cubicBezTo>
                    <a:pt x="316" y="155"/>
                    <a:pt x="258" y="98"/>
                    <a:pt x="173" y="41"/>
                  </a:cubicBezTo>
                  <a:cubicBezTo>
                    <a:pt x="132" y="21"/>
                    <a:pt x="77" y="0"/>
                    <a:pt x="49" y="0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11"/>
            <p:cNvSpPr/>
            <p:nvPr/>
          </p:nvSpPr>
          <p:spPr>
            <a:xfrm>
              <a:off x="3610947" y="2078589"/>
              <a:ext cx="27276" cy="8632"/>
            </a:xfrm>
            <a:custGeom>
              <a:rect b="b" l="l" r="r" t="t"/>
              <a:pathLst>
                <a:path extrusionOk="0" h="100" w="316">
                  <a:moveTo>
                    <a:pt x="172" y="0"/>
                  </a:moveTo>
                  <a:cubicBezTo>
                    <a:pt x="86" y="0"/>
                    <a:pt x="1" y="0"/>
                    <a:pt x="1" y="29"/>
                  </a:cubicBezTo>
                  <a:cubicBezTo>
                    <a:pt x="1" y="58"/>
                    <a:pt x="58" y="86"/>
                    <a:pt x="172" y="86"/>
                  </a:cubicBezTo>
                  <a:cubicBezTo>
                    <a:pt x="201" y="96"/>
                    <a:pt x="226" y="99"/>
                    <a:pt x="247" y="99"/>
                  </a:cubicBezTo>
                  <a:cubicBezTo>
                    <a:pt x="290" y="99"/>
                    <a:pt x="315" y="86"/>
                    <a:pt x="315" y="86"/>
                  </a:cubicBezTo>
                  <a:cubicBezTo>
                    <a:pt x="315" y="58"/>
                    <a:pt x="258" y="29"/>
                    <a:pt x="172" y="0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11"/>
            <p:cNvSpPr/>
            <p:nvPr/>
          </p:nvSpPr>
          <p:spPr>
            <a:xfrm>
              <a:off x="3610947" y="2069353"/>
              <a:ext cx="27276" cy="11135"/>
            </a:xfrm>
            <a:custGeom>
              <a:rect b="b" l="l" r="r" t="t"/>
              <a:pathLst>
                <a:path extrusionOk="0" h="129" w="316">
                  <a:moveTo>
                    <a:pt x="262" y="0"/>
                  </a:moveTo>
                  <a:cubicBezTo>
                    <a:pt x="229" y="0"/>
                    <a:pt x="187" y="7"/>
                    <a:pt x="144" y="22"/>
                  </a:cubicBezTo>
                  <a:cubicBezTo>
                    <a:pt x="58" y="50"/>
                    <a:pt x="1" y="79"/>
                    <a:pt x="1" y="107"/>
                  </a:cubicBezTo>
                  <a:cubicBezTo>
                    <a:pt x="1" y="122"/>
                    <a:pt x="22" y="129"/>
                    <a:pt x="54" y="129"/>
                  </a:cubicBezTo>
                  <a:cubicBezTo>
                    <a:pt x="86" y="129"/>
                    <a:pt x="129" y="122"/>
                    <a:pt x="172" y="107"/>
                  </a:cubicBezTo>
                  <a:cubicBezTo>
                    <a:pt x="258" y="79"/>
                    <a:pt x="315" y="50"/>
                    <a:pt x="315" y="22"/>
                  </a:cubicBezTo>
                  <a:cubicBezTo>
                    <a:pt x="315" y="7"/>
                    <a:pt x="294" y="0"/>
                    <a:pt x="262" y="0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11"/>
            <p:cNvSpPr/>
            <p:nvPr/>
          </p:nvSpPr>
          <p:spPr>
            <a:xfrm>
              <a:off x="3608443" y="2057873"/>
              <a:ext cx="22356" cy="18299"/>
            </a:xfrm>
            <a:custGeom>
              <a:rect b="b" l="l" r="r" t="t"/>
              <a:pathLst>
                <a:path extrusionOk="0" h="212" w="259">
                  <a:moveTo>
                    <a:pt x="230" y="0"/>
                  </a:moveTo>
                  <a:cubicBezTo>
                    <a:pt x="199" y="0"/>
                    <a:pt x="157" y="27"/>
                    <a:pt x="115" y="69"/>
                  </a:cubicBezTo>
                  <a:cubicBezTo>
                    <a:pt x="30" y="126"/>
                    <a:pt x="1" y="183"/>
                    <a:pt x="1" y="212"/>
                  </a:cubicBezTo>
                  <a:cubicBezTo>
                    <a:pt x="30" y="212"/>
                    <a:pt x="87" y="212"/>
                    <a:pt x="144" y="126"/>
                  </a:cubicBezTo>
                  <a:cubicBezTo>
                    <a:pt x="230" y="69"/>
                    <a:pt x="258" y="12"/>
                    <a:pt x="258" y="12"/>
                  </a:cubicBezTo>
                  <a:cubicBezTo>
                    <a:pt x="251" y="4"/>
                    <a:pt x="241" y="0"/>
                    <a:pt x="230" y="0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11"/>
            <p:cNvSpPr/>
            <p:nvPr/>
          </p:nvSpPr>
          <p:spPr>
            <a:xfrm>
              <a:off x="3606027" y="2048982"/>
              <a:ext cx="14847" cy="24773"/>
            </a:xfrm>
            <a:custGeom>
              <a:rect b="b" l="l" r="r" t="t"/>
              <a:pathLst>
                <a:path extrusionOk="0" h="287" w="172">
                  <a:moveTo>
                    <a:pt x="143" y="0"/>
                  </a:moveTo>
                  <a:cubicBezTo>
                    <a:pt x="143" y="0"/>
                    <a:pt x="86" y="57"/>
                    <a:pt x="58" y="115"/>
                  </a:cubicBezTo>
                  <a:cubicBezTo>
                    <a:pt x="0" y="200"/>
                    <a:pt x="0" y="286"/>
                    <a:pt x="0" y="286"/>
                  </a:cubicBezTo>
                  <a:cubicBezTo>
                    <a:pt x="29" y="286"/>
                    <a:pt x="86" y="229"/>
                    <a:pt x="115" y="172"/>
                  </a:cubicBezTo>
                  <a:cubicBezTo>
                    <a:pt x="172" y="86"/>
                    <a:pt x="172" y="0"/>
                    <a:pt x="143" y="0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11"/>
            <p:cNvSpPr/>
            <p:nvPr/>
          </p:nvSpPr>
          <p:spPr>
            <a:xfrm>
              <a:off x="3601107" y="2043976"/>
              <a:ext cx="7423" cy="27276"/>
            </a:xfrm>
            <a:custGeom>
              <a:rect b="b" l="l" r="r" t="t"/>
              <a:pathLst>
                <a:path extrusionOk="0" h="316" w="86">
                  <a:moveTo>
                    <a:pt x="57" y="1"/>
                  </a:moveTo>
                  <a:cubicBezTo>
                    <a:pt x="0" y="1"/>
                    <a:pt x="0" y="87"/>
                    <a:pt x="0" y="173"/>
                  </a:cubicBezTo>
                  <a:cubicBezTo>
                    <a:pt x="0" y="258"/>
                    <a:pt x="0" y="316"/>
                    <a:pt x="29" y="316"/>
                  </a:cubicBezTo>
                  <a:cubicBezTo>
                    <a:pt x="57" y="316"/>
                    <a:pt x="86" y="258"/>
                    <a:pt x="86" y="173"/>
                  </a:cubicBezTo>
                  <a:cubicBezTo>
                    <a:pt x="86" y="87"/>
                    <a:pt x="86" y="1"/>
                    <a:pt x="57" y="1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11"/>
            <p:cNvSpPr/>
            <p:nvPr/>
          </p:nvSpPr>
          <p:spPr>
            <a:xfrm>
              <a:off x="3588677" y="2048292"/>
              <a:ext cx="14933" cy="25464"/>
            </a:xfrm>
            <a:custGeom>
              <a:rect b="b" l="l" r="r" t="t"/>
              <a:pathLst>
                <a:path extrusionOk="0" h="295" w="173">
                  <a:moveTo>
                    <a:pt x="45" y="1"/>
                  </a:moveTo>
                  <a:cubicBezTo>
                    <a:pt x="40" y="1"/>
                    <a:pt x="35" y="3"/>
                    <a:pt x="30" y="8"/>
                  </a:cubicBezTo>
                  <a:cubicBezTo>
                    <a:pt x="1" y="8"/>
                    <a:pt x="1" y="65"/>
                    <a:pt x="58" y="151"/>
                  </a:cubicBezTo>
                  <a:cubicBezTo>
                    <a:pt x="87" y="237"/>
                    <a:pt x="115" y="294"/>
                    <a:pt x="144" y="294"/>
                  </a:cubicBezTo>
                  <a:cubicBezTo>
                    <a:pt x="173" y="294"/>
                    <a:pt x="144" y="208"/>
                    <a:pt x="115" y="123"/>
                  </a:cubicBezTo>
                  <a:cubicBezTo>
                    <a:pt x="92" y="52"/>
                    <a:pt x="68" y="1"/>
                    <a:pt x="45" y="1"/>
                  </a:cubicBezTo>
                  <a:close/>
                </a:path>
              </a:pathLst>
            </a:custGeom>
            <a:solidFill>
              <a:srgbClr val="E3C2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p11"/>
            <p:cNvSpPr/>
            <p:nvPr/>
          </p:nvSpPr>
          <p:spPr>
            <a:xfrm>
              <a:off x="3589972" y="2069353"/>
              <a:ext cx="27276" cy="11135"/>
            </a:xfrm>
            <a:custGeom>
              <a:rect b="b" l="l" r="r" t="t"/>
              <a:pathLst>
                <a:path extrusionOk="0" h="129" w="316">
                  <a:moveTo>
                    <a:pt x="168" y="0"/>
                  </a:moveTo>
                  <a:cubicBezTo>
                    <a:pt x="136" y="0"/>
                    <a:pt x="100" y="7"/>
                    <a:pt x="72" y="22"/>
                  </a:cubicBezTo>
                  <a:cubicBezTo>
                    <a:pt x="0" y="93"/>
                    <a:pt x="79" y="129"/>
                    <a:pt x="158" y="129"/>
                  </a:cubicBezTo>
                  <a:cubicBezTo>
                    <a:pt x="236" y="129"/>
                    <a:pt x="315" y="93"/>
                    <a:pt x="244" y="22"/>
                  </a:cubicBezTo>
                  <a:cubicBezTo>
                    <a:pt x="229" y="7"/>
                    <a:pt x="201" y="0"/>
                    <a:pt x="168" y="0"/>
                  </a:cubicBezTo>
                  <a:close/>
                </a:path>
              </a:pathLst>
            </a:custGeom>
            <a:solidFill>
              <a:srgbClr val="BA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p11"/>
            <p:cNvSpPr/>
            <p:nvPr/>
          </p:nvSpPr>
          <p:spPr>
            <a:xfrm>
              <a:off x="3593683" y="2073669"/>
              <a:ext cx="24946" cy="18127"/>
            </a:xfrm>
            <a:custGeom>
              <a:rect b="b" l="l" r="r" t="t"/>
              <a:pathLst>
                <a:path extrusionOk="0" h="210" w="289">
                  <a:moveTo>
                    <a:pt x="201" y="0"/>
                  </a:moveTo>
                  <a:cubicBezTo>
                    <a:pt x="201" y="29"/>
                    <a:pt x="201" y="57"/>
                    <a:pt x="172" y="86"/>
                  </a:cubicBezTo>
                  <a:cubicBezTo>
                    <a:pt x="158" y="115"/>
                    <a:pt x="129" y="129"/>
                    <a:pt x="97" y="129"/>
                  </a:cubicBezTo>
                  <a:cubicBezTo>
                    <a:pt x="65" y="129"/>
                    <a:pt x="29" y="115"/>
                    <a:pt x="0" y="86"/>
                  </a:cubicBezTo>
                  <a:lnTo>
                    <a:pt x="0" y="86"/>
                  </a:lnTo>
                  <a:cubicBezTo>
                    <a:pt x="0" y="115"/>
                    <a:pt x="0" y="143"/>
                    <a:pt x="29" y="172"/>
                  </a:cubicBezTo>
                  <a:cubicBezTo>
                    <a:pt x="55" y="199"/>
                    <a:pt x="85" y="210"/>
                    <a:pt x="114" y="210"/>
                  </a:cubicBezTo>
                  <a:cubicBezTo>
                    <a:pt x="208" y="210"/>
                    <a:pt x="288" y="88"/>
                    <a:pt x="201" y="0"/>
                  </a:cubicBezTo>
                  <a:close/>
                </a:path>
              </a:pathLst>
            </a:custGeom>
            <a:solidFill>
              <a:srgbClr val="BA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11"/>
            <p:cNvSpPr/>
            <p:nvPr/>
          </p:nvSpPr>
          <p:spPr>
            <a:xfrm>
              <a:off x="3974082" y="1961802"/>
              <a:ext cx="32196" cy="28571"/>
            </a:xfrm>
            <a:custGeom>
              <a:rect b="b" l="l" r="r" t="t"/>
              <a:pathLst>
                <a:path extrusionOk="0" h="331" w="373">
                  <a:moveTo>
                    <a:pt x="324" y="1"/>
                  </a:moveTo>
                  <a:cubicBezTo>
                    <a:pt x="285" y="1"/>
                    <a:pt x="214" y="52"/>
                    <a:pt x="144" y="123"/>
                  </a:cubicBezTo>
                  <a:cubicBezTo>
                    <a:pt x="58" y="209"/>
                    <a:pt x="1" y="295"/>
                    <a:pt x="29" y="323"/>
                  </a:cubicBezTo>
                  <a:cubicBezTo>
                    <a:pt x="29" y="328"/>
                    <a:pt x="33" y="331"/>
                    <a:pt x="39" y="331"/>
                  </a:cubicBezTo>
                  <a:cubicBezTo>
                    <a:pt x="69" y="331"/>
                    <a:pt x="159" y="279"/>
                    <a:pt x="229" y="209"/>
                  </a:cubicBezTo>
                  <a:cubicBezTo>
                    <a:pt x="315" y="123"/>
                    <a:pt x="373" y="37"/>
                    <a:pt x="344" y="8"/>
                  </a:cubicBezTo>
                  <a:cubicBezTo>
                    <a:pt x="339" y="3"/>
                    <a:pt x="332" y="1"/>
                    <a:pt x="3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11"/>
            <p:cNvSpPr/>
            <p:nvPr/>
          </p:nvSpPr>
          <p:spPr>
            <a:xfrm>
              <a:off x="3966659" y="1929433"/>
              <a:ext cx="37117" cy="21752"/>
            </a:xfrm>
            <a:custGeom>
              <a:rect b="b" l="l" r="r" t="t"/>
              <a:pathLst>
                <a:path extrusionOk="0" h="252" w="430">
                  <a:moveTo>
                    <a:pt x="35" y="0"/>
                  </a:moveTo>
                  <a:cubicBezTo>
                    <a:pt x="20" y="0"/>
                    <a:pt x="8" y="4"/>
                    <a:pt x="1" y="11"/>
                  </a:cubicBezTo>
                  <a:cubicBezTo>
                    <a:pt x="1" y="40"/>
                    <a:pt x="58" y="126"/>
                    <a:pt x="172" y="183"/>
                  </a:cubicBezTo>
                  <a:cubicBezTo>
                    <a:pt x="256" y="225"/>
                    <a:pt x="340" y="251"/>
                    <a:pt x="390" y="251"/>
                  </a:cubicBezTo>
                  <a:cubicBezTo>
                    <a:pt x="408" y="251"/>
                    <a:pt x="422" y="248"/>
                    <a:pt x="430" y="240"/>
                  </a:cubicBezTo>
                  <a:cubicBezTo>
                    <a:pt x="430" y="212"/>
                    <a:pt x="344" y="126"/>
                    <a:pt x="230" y="69"/>
                  </a:cubicBezTo>
                  <a:cubicBezTo>
                    <a:pt x="146" y="27"/>
                    <a:pt x="77" y="0"/>
                    <a:pt x="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11"/>
            <p:cNvSpPr/>
            <p:nvPr/>
          </p:nvSpPr>
          <p:spPr>
            <a:xfrm>
              <a:off x="3961739" y="1947646"/>
              <a:ext cx="39620" cy="10013"/>
            </a:xfrm>
            <a:custGeom>
              <a:rect b="b" l="l" r="r" t="t"/>
              <a:pathLst>
                <a:path extrusionOk="0" h="116" w="459">
                  <a:moveTo>
                    <a:pt x="229" y="1"/>
                  </a:moveTo>
                  <a:cubicBezTo>
                    <a:pt x="115" y="1"/>
                    <a:pt x="0" y="1"/>
                    <a:pt x="0" y="58"/>
                  </a:cubicBezTo>
                  <a:cubicBezTo>
                    <a:pt x="0" y="86"/>
                    <a:pt x="86" y="115"/>
                    <a:pt x="229" y="115"/>
                  </a:cubicBezTo>
                  <a:cubicBezTo>
                    <a:pt x="344" y="115"/>
                    <a:pt x="458" y="115"/>
                    <a:pt x="458" y="86"/>
                  </a:cubicBezTo>
                  <a:cubicBezTo>
                    <a:pt x="458" y="29"/>
                    <a:pt x="372" y="1"/>
                    <a:pt x="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11"/>
            <p:cNvSpPr/>
            <p:nvPr/>
          </p:nvSpPr>
          <p:spPr>
            <a:xfrm>
              <a:off x="3964242" y="1956537"/>
              <a:ext cx="39533" cy="17522"/>
            </a:xfrm>
            <a:custGeom>
              <a:rect b="b" l="l" r="r" t="t"/>
              <a:pathLst>
                <a:path extrusionOk="0" h="203" w="458">
                  <a:moveTo>
                    <a:pt x="403" y="0"/>
                  </a:moveTo>
                  <a:cubicBezTo>
                    <a:pt x="362" y="0"/>
                    <a:pt x="281" y="20"/>
                    <a:pt x="200" y="41"/>
                  </a:cubicBezTo>
                  <a:cubicBezTo>
                    <a:pt x="86" y="98"/>
                    <a:pt x="0" y="155"/>
                    <a:pt x="0" y="184"/>
                  </a:cubicBezTo>
                  <a:cubicBezTo>
                    <a:pt x="12" y="196"/>
                    <a:pt x="34" y="203"/>
                    <a:pt x="63" y="203"/>
                  </a:cubicBezTo>
                  <a:cubicBezTo>
                    <a:pt x="105" y="203"/>
                    <a:pt x="162" y="189"/>
                    <a:pt x="229" y="155"/>
                  </a:cubicBezTo>
                  <a:cubicBezTo>
                    <a:pt x="372" y="127"/>
                    <a:pt x="458" y="41"/>
                    <a:pt x="429" y="12"/>
                  </a:cubicBezTo>
                  <a:cubicBezTo>
                    <a:pt x="429" y="4"/>
                    <a:pt x="420" y="0"/>
                    <a:pt x="4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11"/>
            <p:cNvSpPr/>
            <p:nvPr/>
          </p:nvSpPr>
          <p:spPr>
            <a:xfrm>
              <a:off x="3991346" y="1964478"/>
              <a:ext cx="19853" cy="37634"/>
            </a:xfrm>
            <a:custGeom>
              <a:rect b="b" l="l" r="r" t="t"/>
              <a:pathLst>
                <a:path extrusionOk="0" h="436" w="230">
                  <a:moveTo>
                    <a:pt x="187" y="0"/>
                  </a:moveTo>
                  <a:cubicBezTo>
                    <a:pt x="151" y="0"/>
                    <a:pt x="83" y="82"/>
                    <a:pt x="58" y="206"/>
                  </a:cubicBezTo>
                  <a:cubicBezTo>
                    <a:pt x="1" y="321"/>
                    <a:pt x="1" y="407"/>
                    <a:pt x="29" y="435"/>
                  </a:cubicBezTo>
                  <a:cubicBezTo>
                    <a:pt x="58" y="435"/>
                    <a:pt x="115" y="378"/>
                    <a:pt x="173" y="235"/>
                  </a:cubicBezTo>
                  <a:cubicBezTo>
                    <a:pt x="201" y="120"/>
                    <a:pt x="230" y="6"/>
                    <a:pt x="201" y="6"/>
                  </a:cubicBezTo>
                  <a:cubicBezTo>
                    <a:pt x="198" y="2"/>
                    <a:pt x="193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11"/>
            <p:cNvSpPr/>
            <p:nvPr/>
          </p:nvSpPr>
          <p:spPr>
            <a:xfrm>
              <a:off x="4008695" y="1964910"/>
              <a:ext cx="9927" cy="39620"/>
            </a:xfrm>
            <a:custGeom>
              <a:rect b="b" l="l" r="r" t="t"/>
              <a:pathLst>
                <a:path extrusionOk="0" h="459" w="115">
                  <a:moveTo>
                    <a:pt x="57" y="1"/>
                  </a:moveTo>
                  <a:cubicBezTo>
                    <a:pt x="0" y="1"/>
                    <a:pt x="0" y="115"/>
                    <a:pt x="0" y="230"/>
                  </a:cubicBezTo>
                  <a:cubicBezTo>
                    <a:pt x="0" y="373"/>
                    <a:pt x="29" y="459"/>
                    <a:pt x="57" y="459"/>
                  </a:cubicBezTo>
                  <a:cubicBezTo>
                    <a:pt x="86" y="459"/>
                    <a:pt x="115" y="373"/>
                    <a:pt x="115" y="230"/>
                  </a:cubicBezTo>
                  <a:cubicBezTo>
                    <a:pt x="115" y="115"/>
                    <a:pt x="86" y="1"/>
                    <a:pt x="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11"/>
            <p:cNvSpPr/>
            <p:nvPr/>
          </p:nvSpPr>
          <p:spPr>
            <a:xfrm>
              <a:off x="4013615" y="1964478"/>
              <a:ext cx="22356" cy="35649"/>
            </a:xfrm>
            <a:custGeom>
              <a:rect b="b" l="l" r="r" t="t"/>
              <a:pathLst>
                <a:path extrusionOk="0" h="413" w="259">
                  <a:moveTo>
                    <a:pt x="43" y="0"/>
                  </a:moveTo>
                  <a:cubicBezTo>
                    <a:pt x="38" y="0"/>
                    <a:pt x="33" y="2"/>
                    <a:pt x="29" y="6"/>
                  </a:cubicBezTo>
                  <a:cubicBezTo>
                    <a:pt x="0" y="6"/>
                    <a:pt x="29" y="120"/>
                    <a:pt x="86" y="235"/>
                  </a:cubicBezTo>
                  <a:cubicBezTo>
                    <a:pt x="136" y="334"/>
                    <a:pt x="186" y="412"/>
                    <a:pt x="217" y="412"/>
                  </a:cubicBezTo>
                  <a:cubicBezTo>
                    <a:pt x="221" y="412"/>
                    <a:pt x="226" y="410"/>
                    <a:pt x="229" y="407"/>
                  </a:cubicBezTo>
                  <a:cubicBezTo>
                    <a:pt x="258" y="407"/>
                    <a:pt x="258" y="292"/>
                    <a:pt x="201" y="178"/>
                  </a:cubicBezTo>
                  <a:cubicBezTo>
                    <a:pt x="151" y="78"/>
                    <a:pt x="80" y="0"/>
                    <a:pt x="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11"/>
            <p:cNvSpPr/>
            <p:nvPr/>
          </p:nvSpPr>
          <p:spPr>
            <a:xfrm>
              <a:off x="4018535" y="1961543"/>
              <a:ext cx="34700" cy="26327"/>
            </a:xfrm>
            <a:custGeom>
              <a:rect b="b" l="l" r="r" t="t"/>
              <a:pathLst>
                <a:path extrusionOk="0" h="305" w="402">
                  <a:moveTo>
                    <a:pt x="61" y="1"/>
                  </a:moveTo>
                  <a:cubicBezTo>
                    <a:pt x="47" y="1"/>
                    <a:pt x="36" y="4"/>
                    <a:pt x="29" y="11"/>
                  </a:cubicBezTo>
                  <a:cubicBezTo>
                    <a:pt x="1" y="11"/>
                    <a:pt x="58" y="97"/>
                    <a:pt x="172" y="183"/>
                  </a:cubicBezTo>
                  <a:cubicBezTo>
                    <a:pt x="243" y="254"/>
                    <a:pt x="314" y="305"/>
                    <a:pt x="352" y="305"/>
                  </a:cubicBezTo>
                  <a:cubicBezTo>
                    <a:pt x="361" y="305"/>
                    <a:pt x="368" y="303"/>
                    <a:pt x="373" y="298"/>
                  </a:cubicBezTo>
                  <a:cubicBezTo>
                    <a:pt x="401" y="269"/>
                    <a:pt x="344" y="183"/>
                    <a:pt x="230" y="97"/>
                  </a:cubicBezTo>
                  <a:cubicBezTo>
                    <a:pt x="165" y="33"/>
                    <a:pt x="101" y="1"/>
                    <a:pt x="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11"/>
            <p:cNvSpPr/>
            <p:nvPr/>
          </p:nvSpPr>
          <p:spPr>
            <a:xfrm>
              <a:off x="4021039" y="1955674"/>
              <a:ext cx="42037" cy="16141"/>
            </a:xfrm>
            <a:custGeom>
              <a:rect b="b" l="l" r="r" t="t"/>
              <a:pathLst>
                <a:path extrusionOk="0" h="187" w="487">
                  <a:moveTo>
                    <a:pt x="100" y="1"/>
                  </a:moveTo>
                  <a:cubicBezTo>
                    <a:pt x="58" y="1"/>
                    <a:pt x="29" y="8"/>
                    <a:pt x="29" y="22"/>
                  </a:cubicBezTo>
                  <a:cubicBezTo>
                    <a:pt x="0" y="79"/>
                    <a:pt x="115" y="108"/>
                    <a:pt x="229" y="165"/>
                  </a:cubicBezTo>
                  <a:cubicBezTo>
                    <a:pt x="286" y="180"/>
                    <a:pt x="344" y="187"/>
                    <a:pt x="387" y="187"/>
                  </a:cubicBezTo>
                  <a:cubicBezTo>
                    <a:pt x="430" y="187"/>
                    <a:pt x="458" y="180"/>
                    <a:pt x="458" y="165"/>
                  </a:cubicBezTo>
                  <a:cubicBezTo>
                    <a:pt x="487" y="108"/>
                    <a:pt x="372" y="79"/>
                    <a:pt x="258" y="22"/>
                  </a:cubicBezTo>
                  <a:cubicBezTo>
                    <a:pt x="201" y="8"/>
                    <a:pt x="143" y="1"/>
                    <a:pt x="1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11"/>
            <p:cNvSpPr/>
            <p:nvPr/>
          </p:nvSpPr>
          <p:spPr>
            <a:xfrm>
              <a:off x="4023456" y="1945229"/>
              <a:ext cx="39620" cy="10962"/>
            </a:xfrm>
            <a:custGeom>
              <a:rect b="b" l="l" r="r" t="t"/>
              <a:pathLst>
                <a:path extrusionOk="0" h="127" w="459">
                  <a:moveTo>
                    <a:pt x="230" y="0"/>
                  </a:moveTo>
                  <a:cubicBezTo>
                    <a:pt x="87" y="29"/>
                    <a:pt x="1" y="57"/>
                    <a:pt x="1" y="86"/>
                  </a:cubicBezTo>
                  <a:cubicBezTo>
                    <a:pt x="1" y="106"/>
                    <a:pt x="58" y="126"/>
                    <a:pt x="132" y="126"/>
                  </a:cubicBezTo>
                  <a:cubicBezTo>
                    <a:pt x="163" y="126"/>
                    <a:pt x="196" y="123"/>
                    <a:pt x="230" y="114"/>
                  </a:cubicBezTo>
                  <a:cubicBezTo>
                    <a:pt x="344" y="114"/>
                    <a:pt x="459" y="57"/>
                    <a:pt x="459" y="29"/>
                  </a:cubicBezTo>
                  <a:cubicBezTo>
                    <a:pt x="459" y="0"/>
                    <a:pt x="344" y="0"/>
                    <a:pt x="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11"/>
            <p:cNvSpPr/>
            <p:nvPr/>
          </p:nvSpPr>
          <p:spPr>
            <a:xfrm>
              <a:off x="4021039" y="1926930"/>
              <a:ext cx="37117" cy="24169"/>
            </a:xfrm>
            <a:custGeom>
              <a:rect b="b" l="l" r="r" t="t"/>
              <a:pathLst>
                <a:path extrusionOk="0" h="280" w="430">
                  <a:moveTo>
                    <a:pt x="381" y="1"/>
                  </a:moveTo>
                  <a:cubicBezTo>
                    <a:pt x="344" y="1"/>
                    <a:pt x="258" y="33"/>
                    <a:pt x="172" y="98"/>
                  </a:cubicBezTo>
                  <a:cubicBezTo>
                    <a:pt x="58" y="155"/>
                    <a:pt x="0" y="241"/>
                    <a:pt x="0" y="269"/>
                  </a:cubicBezTo>
                  <a:cubicBezTo>
                    <a:pt x="7" y="276"/>
                    <a:pt x="18" y="280"/>
                    <a:pt x="32" y="280"/>
                  </a:cubicBezTo>
                  <a:cubicBezTo>
                    <a:pt x="74" y="280"/>
                    <a:pt x="143" y="248"/>
                    <a:pt x="229" y="183"/>
                  </a:cubicBezTo>
                  <a:cubicBezTo>
                    <a:pt x="344" y="126"/>
                    <a:pt x="430" y="40"/>
                    <a:pt x="401" y="12"/>
                  </a:cubicBezTo>
                  <a:cubicBezTo>
                    <a:pt x="401" y="5"/>
                    <a:pt x="394" y="1"/>
                    <a:pt x="3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11"/>
            <p:cNvSpPr/>
            <p:nvPr/>
          </p:nvSpPr>
          <p:spPr>
            <a:xfrm>
              <a:off x="4016119" y="1912601"/>
              <a:ext cx="27190" cy="33146"/>
            </a:xfrm>
            <a:custGeom>
              <a:rect b="b" l="l" r="r" t="t"/>
              <a:pathLst>
                <a:path extrusionOk="0" h="384" w="315">
                  <a:moveTo>
                    <a:pt x="273" y="0"/>
                  </a:moveTo>
                  <a:cubicBezTo>
                    <a:pt x="242" y="0"/>
                    <a:pt x="189" y="75"/>
                    <a:pt x="115" y="149"/>
                  </a:cubicBezTo>
                  <a:cubicBezTo>
                    <a:pt x="29" y="264"/>
                    <a:pt x="0" y="349"/>
                    <a:pt x="29" y="378"/>
                  </a:cubicBezTo>
                  <a:cubicBezTo>
                    <a:pt x="33" y="382"/>
                    <a:pt x="37" y="384"/>
                    <a:pt x="43" y="384"/>
                  </a:cubicBezTo>
                  <a:cubicBezTo>
                    <a:pt x="80" y="384"/>
                    <a:pt x="151" y="309"/>
                    <a:pt x="200" y="235"/>
                  </a:cubicBezTo>
                  <a:cubicBezTo>
                    <a:pt x="286" y="120"/>
                    <a:pt x="315" y="35"/>
                    <a:pt x="286" y="6"/>
                  </a:cubicBezTo>
                  <a:cubicBezTo>
                    <a:pt x="282" y="2"/>
                    <a:pt x="278" y="0"/>
                    <a:pt x="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11"/>
            <p:cNvSpPr/>
            <p:nvPr/>
          </p:nvSpPr>
          <p:spPr>
            <a:xfrm>
              <a:off x="4011112" y="1905265"/>
              <a:ext cx="12430" cy="37893"/>
            </a:xfrm>
            <a:custGeom>
              <a:rect b="b" l="l" r="r" t="t"/>
              <a:pathLst>
                <a:path extrusionOk="0" h="439" w="144">
                  <a:moveTo>
                    <a:pt x="113" y="1"/>
                  </a:moveTo>
                  <a:cubicBezTo>
                    <a:pt x="104" y="1"/>
                    <a:pt x="55" y="103"/>
                    <a:pt x="29" y="205"/>
                  </a:cubicBezTo>
                  <a:cubicBezTo>
                    <a:pt x="1" y="320"/>
                    <a:pt x="1" y="434"/>
                    <a:pt x="29" y="434"/>
                  </a:cubicBezTo>
                  <a:cubicBezTo>
                    <a:pt x="29" y="437"/>
                    <a:pt x="30" y="439"/>
                    <a:pt x="31" y="439"/>
                  </a:cubicBezTo>
                  <a:cubicBezTo>
                    <a:pt x="41" y="439"/>
                    <a:pt x="90" y="336"/>
                    <a:pt x="115" y="234"/>
                  </a:cubicBezTo>
                  <a:cubicBezTo>
                    <a:pt x="144" y="120"/>
                    <a:pt x="115" y="5"/>
                    <a:pt x="115" y="5"/>
                  </a:cubicBezTo>
                  <a:cubicBezTo>
                    <a:pt x="115" y="2"/>
                    <a:pt x="115" y="1"/>
                    <a:pt x="1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11"/>
            <p:cNvSpPr/>
            <p:nvPr/>
          </p:nvSpPr>
          <p:spPr>
            <a:xfrm>
              <a:off x="3998769" y="1905265"/>
              <a:ext cx="14933" cy="37893"/>
            </a:xfrm>
            <a:custGeom>
              <a:rect b="b" l="l" r="r" t="t"/>
              <a:pathLst>
                <a:path extrusionOk="0" h="439" w="173">
                  <a:moveTo>
                    <a:pt x="38" y="1"/>
                  </a:moveTo>
                  <a:cubicBezTo>
                    <a:pt x="35" y="1"/>
                    <a:pt x="32" y="2"/>
                    <a:pt x="29" y="5"/>
                  </a:cubicBezTo>
                  <a:cubicBezTo>
                    <a:pt x="1" y="5"/>
                    <a:pt x="1" y="120"/>
                    <a:pt x="29" y="234"/>
                  </a:cubicBezTo>
                  <a:cubicBezTo>
                    <a:pt x="55" y="336"/>
                    <a:pt x="81" y="439"/>
                    <a:pt x="106" y="439"/>
                  </a:cubicBezTo>
                  <a:cubicBezTo>
                    <a:pt x="109" y="439"/>
                    <a:pt x="112" y="437"/>
                    <a:pt x="115" y="434"/>
                  </a:cubicBezTo>
                  <a:cubicBezTo>
                    <a:pt x="172" y="434"/>
                    <a:pt x="172" y="320"/>
                    <a:pt x="115" y="205"/>
                  </a:cubicBezTo>
                  <a:cubicBezTo>
                    <a:pt x="90" y="103"/>
                    <a:pt x="64" y="1"/>
                    <a:pt x="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11"/>
            <p:cNvSpPr/>
            <p:nvPr/>
          </p:nvSpPr>
          <p:spPr>
            <a:xfrm>
              <a:off x="3979002" y="1912601"/>
              <a:ext cx="29780" cy="33319"/>
            </a:xfrm>
            <a:custGeom>
              <a:rect b="b" l="l" r="r" t="t"/>
              <a:pathLst>
                <a:path extrusionOk="0" h="386" w="345">
                  <a:moveTo>
                    <a:pt x="44" y="0"/>
                  </a:moveTo>
                  <a:cubicBezTo>
                    <a:pt x="38" y="0"/>
                    <a:pt x="33" y="2"/>
                    <a:pt x="29" y="6"/>
                  </a:cubicBezTo>
                  <a:cubicBezTo>
                    <a:pt x="1" y="35"/>
                    <a:pt x="58" y="120"/>
                    <a:pt x="115" y="235"/>
                  </a:cubicBezTo>
                  <a:cubicBezTo>
                    <a:pt x="186" y="330"/>
                    <a:pt x="257" y="385"/>
                    <a:pt x="296" y="385"/>
                  </a:cubicBezTo>
                  <a:cubicBezTo>
                    <a:pt x="304" y="385"/>
                    <a:pt x="311" y="383"/>
                    <a:pt x="316" y="378"/>
                  </a:cubicBezTo>
                  <a:cubicBezTo>
                    <a:pt x="344" y="378"/>
                    <a:pt x="316" y="264"/>
                    <a:pt x="230" y="149"/>
                  </a:cubicBezTo>
                  <a:cubicBezTo>
                    <a:pt x="155" y="75"/>
                    <a:pt x="81" y="0"/>
                    <a:pt x="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11"/>
            <p:cNvSpPr/>
            <p:nvPr/>
          </p:nvSpPr>
          <p:spPr>
            <a:xfrm>
              <a:off x="3971579" y="1919852"/>
              <a:ext cx="34700" cy="28571"/>
            </a:xfrm>
            <a:custGeom>
              <a:rect b="b" l="l" r="r" t="t"/>
              <a:pathLst>
                <a:path extrusionOk="0" h="331" w="402">
                  <a:moveTo>
                    <a:pt x="50" y="0"/>
                  </a:moveTo>
                  <a:cubicBezTo>
                    <a:pt x="41" y="0"/>
                    <a:pt x="35" y="3"/>
                    <a:pt x="30" y="8"/>
                  </a:cubicBezTo>
                  <a:cubicBezTo>
                    <a:pt x="1" y="36"/>
                    <a:pt x="58" y="122"/>
                    <a:pt x="173" y="208"/>
                  </a:cubicBezTo>
                  <a:cubicBezTo>
                    <a:pt x="243" y="279"/>
                    <a:pt x="314" y="330"/>
                    <a:pt x="353" y="330"/>
                  </a:cubicBezTo>
                  <a:cubicBezTo>
                    <a:pt x="361" y="330"/>
                    <a:pt x="368" y="328"/>
                    <a:pt x="373" y="323"/>
                  </a:cubicBezTo>
                  <a:cubicBezTo>
                    <a:pt x="402" y="294"/>
                    <a:pt x="344" y="208"/>
                    <a:pt x="230" y="122"/>
                  </a:cubicBezTo>
                  <a:cubicBezTo>
                    <a:pt x="159" y="52"/>
                    <a:pt x="89" y="0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11"/>
            <p:cNvSpPr/>
            <p:nvPr/>
          </p:nvSpPr>
          <p:spPr>
            <a:xfrm>
              <a:off x="3961739" y="1937374"/>
              <a:ext cx="42037" cy="16314"/>
            </a:xfrm>
            <a:custGeom>
              <a:rect b="b" l="l" r="r" t="t"/>
              <a:pathLst>
                <a:path extrusionOk="0" h="189" w="487">
                  <a:moveTo>
                    <a:pt x="82" y="1"/>
                  </a:moveTo>
                  <a:cubicBezTo>
                    <a:pt x="50" y="1"/>
                    <a:pt x="29" y="10"/>
                    <a:pt x="29" y="34"/>
                  </a:cubicBezTo>
                  <a:cubicBezTo>
                    <a:pt x="0" y="91"/>
                    <a:pt x="115" y="120"/>
                    <a:pt x="229" y="148"/>
                  </a:cubicBezTo>
                  <a:cubicBezTo>
                    <a:pt x="310" y="168"/>
                    <a:pt x="391" y="189"/>
                    <a:pt x="432" y="189"/>
                  </a:cubicBezTo>
                  <a:cubicBezTo>
                    <a:pt x="449" y="189"/>
                    <a:pt x="458" y="185"/>
                    <a:pt x="458" y="177"/>
                  </a:cubicBezTo>
                  <a:cubicBezTo>
                    <a:pt x="487" y="148"/>
                    <a:pt x="372" y="62"/>
                    <a:pt x="258" y="34"/>
                  </a:cubicBezTo>
                  <a:cubicBezTo>
                    <a:pt x="192" y="17"/>
                    <a:pt x="126" y="1"/>
                    <a:pt x="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11"/>
            <p:cNvSpPr/>
            <p:nvPr/>
          </p:nvSpPr>
          <p:spPr>
            <a:xfrm>
              <a:off x="3961739" y="1952566"/>
              <a:ext cx="39620" cy="11049"/>
            </a:xfrm>
            <a:custGeom>
              <a:rect b="b" l="l" r="r" t="t"/>
              <a:pathLst>
                <a:path extrusionOk="0" h="128" w="459">
                  <a:moveTo>
                    <a:pt x="229" y="1"/>
                  </a:moveTo>
                  <a:cubicBezTo>
                    <a:pt x="86" y="1"/>
                    <a:pt x="0" y="58"/>
                    <a:pt x="0" y="87"/>
                  </a:cubicBezTo>
                  <a:cubicBezTo>
                    <a:pt x="0" y="107"/>
                    <a:pt x="58" y="127"/>
                    <a:pt x="132" y="127"/>
                  </a:cubicBezTo>
                  <a:cubicBezTo>
                    <a:pt x="162" y="127"/>
                    <a:pt x="196" y="124"/>
                    <a:pt x="229" y="115"/>
                  </a:cubicBezTo>
                  <a:cubicBezTo>
                    <a:pt x="372" y="115"/>
                    <a:pt x="458" y="58"/>
                    <a:pt x="458" y="29"/>
                  </a:cubicBezTo>
                  <a:cubicBezTo>
                    <a:pt x="458" y="1"/>
                    <a:pt x="344" y="1"/>
                    <a:pt x="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11"/>
            <p:cNvSpPr/>
            <p:nvPr/>
          </p:nvSpPr>
          <p:spPr>
            <a:xfrm>
              <a:off x="3966659" y="1959040"/>
              <a:ext cx="37117" cy="21752"/>
            </a:xfrm>
            <a:custGeom>
              <a:rect b="b" l="l" r="r" t="t"/>
              <a:pathLst>
                <a:path extrusionOk="0" h="252" w="430">
                  <a:moveTo>
                    <a:pt x="390" y="1"/>
                  </a:moveTo>
                  <a:cubicBezTo>
                    <a:pt x="340" y="1"/>
                    <a:pt x="256" y="27"/>
                    <a:pt x="172" y="69"/>
                  </a:cubicBezTo>
                  <a:cubicBezTo>
                    <a:pt x="87" y="155"/>
                    <a:pt x="1" y="212"/>
                    <a:pt x="29" y="241"/>
                  </a:cubicBezTo>
                  <a:cubicBezTo>
                    <a:pt x="29" y="248"/>
                    <a:pt x="38" y="252"/>
                    <a:pt x="52" y="252"/>
                  </a:cubicBezTo>
                  <a:cubicBezTo>
                    <a:pt x="91" y="252"/>
                    <a:pt x="174" y="225"/>
                    <a:pt x="258" y="183"/>
                  </a:cubicBezTo>
                  <a:cubicBezTo>
                    <a:pt x="373" y="126"/>
                    <a:pt x="430" y="40"/>
                    <a:pt x="430" y="12"/>
                  </a:cubicBezTo>
                  <a:cubicBezTo>
                    <a:pt x="422" y="4"/>
                    <a:pt x="408" y="1"/>
                    <a:pt x="3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11"/>
            <p:cNvSpPr/>
            <p:nvPr/>
          </p:nvSpPr>
          <p:spPr>
            <a:xfrm>
              <a:off x="3979002" y="1962493"/>
              <a:ext cx="29780" cy="32801"/>
            </a:xfrm>
            <a:custGeom>
              <a:rect b="b" l="l" r="r" t="t"/>
              <a:pathLst>
                <a:path extrusionOk="0" h="380" w="345">
                  <a:moveTo>
                    <a:pt x="316" y="0"/>
                  </a:moveTo>
                  <a:cubicBezTo>
                    <a:pt x="287" y="0"/>
                    <a:pt x="201" y="58"/>
                    <a:pt x="115" y="172"/>
                  </a:cubicBezTo>
                  <a:cubicBezTo>
                    <a:pt x="58" y="258"/>
                    <a:pt x="1" y="372"/>
                    <a:pt x="29" y="372"/>
                  </a:cubicBezTo>
                  <a:cubicBezTo>
                    <a:pt x="34" y="377"/>
                    <a:pt x="41" y="380"/>
                    <a:pt x="49" y="380"/>
                  </a:cubicBezTo>
                  <a:cubicBezTo>
                    <a:pt x="87" y="380"/>
                    <a:pt x="159" y="324"/>
                    <a:pt x="230" y="229"/>
                  </a:cubicBezTo>
                  <a:cubicBezTo>
                    <a:pt x="287" y="115"/>
                    <a:pt x="344" y="29"/>
                    <a:pt x="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11"/>
            <p:cNvSpPr/>
            <p:nvPr/>
          </p:nvSpPr>
          <p:spPr>
            <a:xfrm>
              <a:off x="3998769" y="1964910"/>
              <a:ext cx="14933" cy="39620"/>
            </a:xfrm>
            <a:custGeom>
              <a:rect b="b" l="l" r="r" t="t"/>
              <a:pathLst>
                <a:path extrusionOk="0" h="459" w="173">
                  <a:moveTo>
                    <a:pt x="144" y="1"/>
                  </a:moveTo>
                  <a:cubicBezTo>
                    <a:pt x="115" y="1"/>
                    <a:pt x="58" y="87"/>
                    <a:pt x="29" y="230"/>
                  </a:cubicBezTo>
                  <a:cubicBezTo>
                    <a:pt x="1" y="344"/>
                    <a:pt x="1" y="459"/>
                    <a:pt x="29" y="459"/>
                  </a:cubicBezTo>
                  <a:cubicBezTo>
                    <a:pt x="58" y="459"/>
                    <a:pt x="115" y="373"/>
                    <a:pt x="144" y="230"/>
                  </a:cubicBezTo>
                  <a:cubicBezTo>
                    <a:pt x="172" y="115"/>
                    <a:pt x="172" y="1"/>
                    <a:pt x="1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11"/>
            <p:cNvSpPr/>
            <p:nvPr/>
          </p:nvSpPr>
          <p:spPr>
            <a:xfrm>
              <a:off x="4011112" y="1964910"/>
              <a:ext cx="14933" cy="39620"/>
            </a:xfrm>
            <a:custGeom>
              <a:rect b="b" l="l" r="r" t="t"/>
              <a:pathLst>
                <a:path extrusionOk="0" h="459" w="173">
                  <a:moveTo>
                    <a:pt x="29" y="1"/>
                  </a:moveTo>
                  <a:cubicBezTo>
                    <a:pt x="1" y="1"/>
                    <a:pt x="1" y="115"/>
                    <a:pt x="29" y="230"/>
                  </a:cubicBezTo>
                  <a:cubicBezTo>
                    <a:pt x="87" y="373"/>
                    <a:pt x="115" y="459"/>
                    <a:pt x="144" y="459"/>
                  </a:cubicBezTo>
                  <a:cubicBezTo>
                    <a:pt x="173" y="459"/>
                    <a:pt x="173" y="344"/>
                    <a:pt x="144" y="230"/>
                  </a:cubicBezTo>
                  <a:cubicBezTo>
                    <a:pt x="115" y="87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11"/>
            <p:cNvSpPr/>
            <p:nvPr/>
          </p:nvSpPr>
          <p:spPr>
            <a:xfrm>
              <a:off x="4016119" y="1962493"/>
              <a:ext cx="27190" cy="34700"/>
            </a:xfrm>
            <a:custGeom>
              <a:rect b="b" l="l" r="r" t="t"/>
              <a:pathLst>
                <a:path extrusionOk="0" h="402" w="315">
                  <a:moveTo>
                    <a:pt x="29" y="0"/>
                  </a:moveTo>
                  <a:cubicBezTo>
                    <a:pt x="0" y="29"/>
                    <a:pt x="29" y="115"/>
                    <a:pt x="115" y="229"/>
                  </a:cubicBezTo>
                  <a:cubicBezTo>
                    <a:pt x="200" y="344"/>
                    <a:pt x="258" y="401"/>
                    <a:pt x="286" y="401"/>
                  </a:cubicBezTo>
                  <a:cubicBezTo>
                    <a:pt x="315" y="372"/>
                    <a:pt x="286" y="258"/>
                    <a:pt x="200" y="172"/>
                  </a:cubicBezTo>
                  <a:cubicBezTo>
                    <a:pt x="143" y="58"/>
                    <a:pt x="57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11"/>
            <p:cNvSpPr/>
            <p:nvPr/>
          </p:nvSpPr>
          <p:spPr>
            <a:xfrm>
              <a:off x="4021039" y="1959040"/>
              <a:ext cx="37117" cy="21752"/>
            </a:xfrm>
            <a:custGeom>
              <a:rect b="b" l="l" r="r" t="t"/>
              <a:pathLst>
                <a:path extrusionOk="0" h="252" w="430">
                  <a:moveTo>
                    <a:pt x="35" y="1"/>
                  </a:moveTo>
                  <a:cubicBezTo>
                    <a:pt x="20" y="1"/>
                    <a:pt x="8" y="4"/>
                    <a:pt x="0" y="12"/>
                  </a:cubicBezTo>
                  <a:cubicBezTo>
                    <a:pt x="0" y="40"/>
                    <a:pt x="58" y="126"/>
                    <a:pt x="172" y="183"/>
                  </a:cubicBezTo>
                  <a:cubicBezTo>
                    <a:pt x="256" y="225"/>
                    <a:pt x="340" y="252"/>
                    <a:pt x="379" y="252"/>
                  </a:cubicBezTo>
                  <a:cubicBezTo>
                    <a:pt x="393" y="252"/>
                    <a:pt x="401" y="248"/>
                    <a:pt x="401" y="241"/>
                  </a:cubicBezTo>
                  <a:cubicBezTo>
                    <a:pt x="430" y="212"/>
                    <a:pt x="344" y="155"/>
                    <a:pt x="229" y="69"/>
                  </a:cubicBezTo>
                  <a:cubicBezTo>
                    <a:pt x="145" y="27"/>
                    <a:pt x="77" y="1"/>
                    <a:pt x="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11"/>
            <p:cNvSpPr/>
            <p:nvPr/>
          </p:nvSpPr>
          <p:spPr>
            <a:xfrm>
              <a:off x="4023456" y="1952566"/>
              <a:ext cx="39620" cy="11049"/>
            </a:xfrm>
            <a:custGeom>
              <a:rect b="b" l="l" r="r" t="t"/>
              <a:pathLst>
                <a:path extrusionOk="0" h="128" w="459">
                  <a:moveTo>
                    <a:pt x="230" y="1"/>
                  </a:moveTo>
                  <a:cubicBezTo>
                    <a:pt x="115" y="1"/>
                    <a:pt x="1" y="1"/>
                    <a:pt x="1" y="29"/>
                  </a:cubicBezTo>
                  <a:cubicBezTo>
                    <a:pt x="1" y="58"/>
                    <a:pt x="87" y="115"/>
                    <a:pt x="230" y="115"/>
                  </a:cubicBezTo>
                  <a:cubicBezTo>
                    <a:pt x="263" y="124"/>
                    <a:pt x="297" y="127"/>
                    <a:pt x="328" y="127"/>
                  </a:cubicBezTo>
                  <a:cubicBezTo>
                    <a:pt x="402" y="127"/>
                    <a:pt x="459" y="107"/>
                    <a:pt x="459" y="87"/>
                  </a:cubicBezTo>
                  <a:cubicBezTo>
                    <a:pt x="459" y="58"/>
                    <a:pt x="373" y="29"/>
                    <a:pt x="2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11"/>
            <p:cNvSpPr/>
            <p:nvPr/>
          </p:nvSpPr>
          <p:spPr>
            <a:xfrm>
              <a:off x="4021039" y="1938410"/>
              <a:ext cx="39620" cy="13638"/>
            </a:xfrm>
            <a:custGeom>
              <a:rect b="b" l="l" r="r" t="t"/>
              <a:pathLst>
                <a:path extrusionOk="0" h="158" w="459">
                  <a:moveTo>
                    <a:pt x="387" y="0"/>
                  </a:moveTo>
                  <a:cubicBezTo>
                    <a:pt x="344" y="0"/>
                    <a:pt x="286" y="7"/>
                    <a:pt x="229" y="22"/>
                  </a:cubicBezTo>
                  <a:cubicBezTo>
                    <a:pt x="115" y="50"/>
                    <a:pt x="0" y="108"/>
                    <a:pt x="29" y="136"/>
                  </a:cubicBezTo>
                  <a:cubicBezTo>
                    <a:pt x="29" y="151"/>
                    <a:pt x="58" y="158"/>
                    <a:pt x="100" y="158"/>
                  </a:cubicBezTo>
                  <a:cubicBezTo>
                    <a:pt x="143" y="158"/>
                    <a:pt x="201" y="151"/>
                    <a:pt x="258" y="136"/>
                  </a:cubicBezTo>
                  <a:cubicBezTo>
                    <a:pt x="372" y="108"/>
                    <a:pt x="458" y="50"/>
                    <a:pt x="458" y="22"/>
                  </a:cubicBezTo>
                  <a:cubicBezTo>
                    <a:pt x="458" y="7"/>
                    <a:pt x="430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11"/>
            <p:cNvSpPr/>
            <p:nvPr/>
          </p:nvSpPr>
          <p:spPr>
            <a:xfrm>
              <a:off x="4018535" y="1919852"/>
              <a:ext cx="34700" cy="28571"/>
            </a:xfrm>
            <a:custGeom>
              <a:rect b="b" l="l" r="r" t="t"/>
              <a:pathLst>
                <a:path extrusionOk="0" h="331" w="402">
                  <a:moveTo>
                    <a:pt x="363" y="0"/>
                  </a:moveTo>
                  <a:cubicBezTo>
                    <a:pt x="333" y="0"/>
                    <a:pt x="243" y="52"/>
                    <a:pt x="172" y="122"/>
                  </a:cubicBezTo>
                  <a:cubicBezTo>
                    <a:pt x="58" y="208"/>
                    <a:pt x="1" y="294"/>
                    <a:pt x="29" y="323"/>
                  </a:cubicBezTo>
                  <a:cubicBezTo>
                    <a:pt x="29" y="328"/>
                    <a:pt x="33" y="330"/>
                    <a:pt x="39" y="330"/>
                  </a:cubicBezTo>
                  <a:cubicBezTo>
                    <a:pt x="69" y="330"/>
                    <a:pt x="159" y="279"/>
                    <a:pt x="230" y="208"/>
                  </a:cubicBezTo>
                  <a:cubicBezTo>
                    <a:pt x="344" y="122"/>
                    <a:pt x="401" y="36"/>
                    <a:pt x="373" y="8"/>
                  </a:cubicBezTo>
                  <a:cubicBezTo>
                    <a:pt x="373" y="3"/>
                    <a:pt x="369" y="0"/>
                    <a:pt x="3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11"/>
            <p:cNvSpPr/>
            <p:nvPr/>
          </p:nvSpPr>
          <p:spPr>
            <a:xfrm>
              <a:off x="4013615" y="1908113"/>
              <a:ext cx="22356" cy="37203"/>
            </a:xfrm>
            <a:custGeom>
              <a:rect b="b" l="l" r="r" t="t"/>
              <a:pathLst>
                <a:path extrusionOk="0" h="431" w="259">
                  <a:moveTo>
                    <a:pt x="229" y="1"/>
                  </a:moveTo>
                  <a:cubicBezTo>
                    <a:pt x="201" y="1"/>
                    <a:pt x="144" y="87"/>
                    <a:pt x="86" y="201"/>
                  </a:cubicBezTo>
                  <a:cubicBezTo>
                    <a:pt x="29" y="316"/>
                    <a:pt x="0" y="401"/>
                    <a:pt x="29" y="430"/>
                  </a:cubicBezTo>
                  <a:cubicBezTo>
                    <a:pt x="58" y="430"/>
                    <a:pt x="144" y="344"/>
                    <a:pt x="201" y="230"/>
                  </a:cubicBezTo>
                  <a:cubicBezTo>
                    <a:pt x="258" y="115"/>
                    <a:pt x="258" y="29"/>
                    <a:pt x="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11"/>
            <p:cNvSpPr/>
            <p:nvPr/>
          </p:nvSpPr>
          <p:spPr>
            <a:xfrm>
              <a:off x="4008695" y="1903193"/>
              <a:ext cx="9927" cy="39620"/>
            </a:xfrm>
            <a:custGeom>
              <a:rect b="b" l="l" r="r" t="t"/>
              <a:pathLst>
                <a:path extrusionOk="0" h="459" w="115">
                  <a:moveTo>
                    <a:pt x="57" y="0"/>
                  </a:moveTo>
                  <a:cubicBezTo>
                    <a:pt x="0" y="0"/>
                    <a:pt x="0" y="115"/>
                    <a:pt x="0" y="229"/>
                  </a:cubicBezTo>
                  <a:cubicBezTo>
                    <a:pt x="0" y="373"/>
                    <a:pt x="0" y="458"/>
                    <a:pt x="57" y="458"/>
                  </a:cubicBezTo>
                  <a:cubicBezTo>
                    <a:pt x="86" y="458"/>
                    <a:pt x="115" y="373"/>
                    <a:pt x="115" y="229"/>
                  </a:cubicBezTo>
                  <a:cubicBezTo>
                    <a:pt x="115" y="115"/>
                    <a:pt x="115" y="0"/>
                    <a:pt x="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11"/>
            <p:cNvSpPr/>
            <p:nvPr/>
          </p:nvSpPr>
          <p:spPr>
            <a:xfrm>
              <a:off x="3991346" y="1907681"/>
              <a:ext cx="19853" cy="37634"/>
            </a:xfrm>
            <a:custGeom>
              <a:rect b="b" l="l" r="r" t="t"/>
              <a:pathLst>
                <a:path extrusionOk="0" h="436" w="230">
                  <a:moveTo>
                    <a:pt x="43" y="0"/>
                  </a:moveTo>
                  <a:cubicBezTo>
                    <a:pt x="38" y="0"/>
                    <a:pt x="33" y="2"/>
                    <a:pt x="29" y="6"/>
                  </a:cubicBezTo>
                  <a:cubicBezTo>
                    <a:pt x="1" y="6"/>
                    <a:pt x="1" y="120"/>
                    <a:pt x="58" y="235"/>
                  </a:cubicBezTo>
                  <a:cubicBezTo>
                    <a:pt x="87" y="349"/>
                    <a:pt x="173" y="435"/>
                    <a:pt x="201" y="435"/>
                  </a:cubicBezTo>
                  <a:cubicBezTo>
                    <a:pt x="230" y="406"/>
                    <a:pt x="201" y="321"/>
                    <a:pt x="173" y="177"/>
                  </a:cubicBezTo>
                  <a:cubicBezTo>
                    <a:pt x="148" y="78"/>
                    <a:pt x="80" y="0"/>
                    <a:pt x="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11"/>
            <p:cNvSpPr/>
            <p:nvPr/>
          </p:nvSpPr>
          <p:spPr>
            <a:xfrm>
              <a:off x="3991950" y="1939101"/>
              <a:ext cx="41691" cy="31074"/>
            </a:xfrm>
            <a:custGeom>
              <a:rect b="b" l="l" r="r" t="t"/>
              <a:pathLst>
                <a:path extrusionOk="0" h="360" w="483">
                  <a:moveTo>
                    <a:pt x="258" y="1"/>
                  </a:moveTo>
                  <a:cubicBezTo>
                    <a:pt x="118" y="1"/>
                    <a:pt x="0" y="192"/>
                    <a:pt x="137" y="329"/>
                  </a:cubicBezTo>
                  <a:cubicBezTo>
                    <a:pt x="169" y="350"/>
                    <a:pt x="202" y="359"/>
                    <a:pt x="234" y="359"/>
                  </a:cubicBezTo>
                  <a:cubicBezTo>
                    <a:pt x="372" y="359"/>
                    <a:pt x="482" y="182"/>
                    <a:pt x="366" y="42"/>
                  </a:cubicBezTo>
                  <a:cubicBezTo>
                    <a:pt x="331" y="13"/>
                    <a:pt x="294" y="1"/>
                    <a:pt x="2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11"/>
            <p:cNvSpPr/>
            <p:nvPr/>
          </p:nvSpPr>
          <p:spPr>
            <a:xfrm>
              <a:off x="3996352" y="1945229"/>
              <a:ext cx="41087" cy="27190"/>
            </a:xfrm>
            <a:custGeom>
              <a:rect b="b" l="l" r="r" t="t"/>
              <a:pathLst>
                <a:path extrusionOk="0" h="315" w="476">
                  <a:moveTo>
                    <a:pt x="344" y="0"/>
                  </a:moveTo>
                  <a:cubicBezTo>
                    <a:pt x="344" y="57"/>
                    <a:pt x="315" y="86"/>
                    <a:pt x="286" y="143"/>
                  </a:cubicBezTo>
                  <a:cubicBezTo>
                    <a:pt x="258" y="172"/>
                    <a:pt x="215" y="186"/>
                    <a:pt x="168" y="186"/>
                  </a:cubicBezTo>
                  <a:cubicBezTo>
                    <a:pt x="122" y="186"/>
                    <a:pt x="72" y="172"/>
                    <a:pt x="29" y="143"/>
                  </a:cubicBezTo>
                  <a:lnTo>
                    <a:pt x="29" y="114"/>
                  </a:lnTo>
                  <a:lnTo>
                    <a:pt x="29" y="114"/>
                  </a:lnTo>
                  <a:cubicBezTo>
                    <a:pt x="0" y="172"/>
                    <a:pt x="29" y="229"/>
                    <a:pt x="86" y="258"/>
                  </a:cubicBezTo>
                  <a:cubicBezTo>
                    <a:pt x="126" y="297"/>
                    <a:pt x="170" y="314"/>
                    <a:pt x="213" y="314"/>
                  </a:cubicBezTo>
                  <a:cubicBezTo>
                    <a:pt x="354" y="314"/>
                    <a:pt x="475" y="132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11"/>
            <p:cNvSpPr/>
            <p:nvPr/>
          </p:nvSpPr>
          <p:spPr>
            <a:xfrm>
              <a:off x="2943975" y="2690231"/>
              <a:ext cx="39620" cy="10962"/>
            </a:xfrm>
            <a:custGeom>
              <a:rect b="b" l="l" r="r" t="t"/>
              <a:pathLst>
                <a:path extrusionOk="0" h="127" w="459">
                  <a:moveTo>
                    <a:pt x="327" y="0"/>
                  </a:moveTo>
                  <a:cubicBezTo>
                    <a:pt x="296" y="0"/>
                    <a:pt x="263" y="4"/>
                    <a:pt x="229" y="12"/>
                  </a:cubicBezTo>
                  <a:cubicBezTo>
                    <a:pt x="86" y="12"/>
                    <a:pt x="0" y="41"/>
                    <a:pt x="0" y="69"/>
                  </a:cubicBezTo>
                  <a:cubicBezTo>
                    <a:pt x="0" y="127"/>
                    <a:pt x="115" y="127"/>
                    <a:pt x="229" y="127"/>
                  </a:cubicBezTo>
                  <a:cubicBezTo>
                    <a:pt x="372" y="127"/>
                    <a:pt x="458" y="98"/>
                    <a:pt x="458" y="41"/>
                  </a:cubicBezTo>
                  <a:cubicBezTo>
                    <a:pt x="458" y="20"/>
                    <a:pt x="401" y="0"/>
                    <a:pt x="3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11"/>
            <p:cNvSpPr/>
            <p:nvPr/>
          </p:nvSpPr>
          <p:spPr>
            <a:xfrm>
              <a:off x="2941472" y="2672968"/>
              <a:ext cx="37117" cy="21752"/>
            </a:xfrm>
            <a:custGeom>
              <a:rect b="b" l="l" r="r" t="t"/>
              <a:pathLst>
                <a:path extrusionOk="0" h="252" w="430">
                  <a:moveTo>
                    <a:pt x="391" y="0"/>
                  </a:moveTo>
                  <a:cubicBezTo>
                    <a:pt x="342" y="0"/>
                    <a:pt x="264" y="27"/>
                    <a:pt x="201" y="69"/>
                  </a:cubicBezTo>
                  <a:cubicBezTo>
                    <a:pt x="87" y="126"/>
                    <a:pt x="1" y="212"/>
                    <a:pt x="1" y="241"/>
                  </a:cubicBezTo>
                  <a:cubicBezTo>
                    <a:pt x="8" y="248"/>
                    <a:pt x="20" y="252"/>
                    <a:pt x="35" y="252"/>
                  </a:cubicBezTo>
                  <a:cubicBezTo>
                    <a:pt x="77" y="252"/>
                    <a:pt x="146" y="225"/>
                    <a:pt x="230" y="183"/>
                  </a:cubicBezTo>
                  <a:cubicBezTo>
                    <a:pt x="344" y="126"/>
                    <a:pt x="430" y="40"/>
                    <a:pt x="430" y="12"/>
                  </a:cubicBezTo>
                  <a:cubicBezTo>
                    <a:pt x="422" y="4"/>
                    <a:pt x="408" y="0"/>
                    <a:pt x="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11"/>
            <p:cNvSpPr/>
            <p:nvPr/>
          </p:nvSpPr>
          <p:spPr>
            <a:xfrm>
              <a:off x="2941472" y="2700071"/>
              <a:ext cx="39620" cy="17005"/>
            </a:xfrm>
            <a:custGeom>
              <a:rect b="b" l="l" r="r" t="t"/>
              <a:pathLst>
                <a:path extrusionOk="0" h="197" w="459">
                  <a:moveTo>
                    <a:pt x="41" y="1"/>
                  </a:moveTo>
                  <a:cubicBezTo>
                    <a:pt x="22" y="1"/>
                    <a:pt x="9" y="4"/>
                    <a:pt x="1" y="13"/>
                  </a:cubicBezTo>
                  <a:cubicBezTo>
                    <a:pt x="1" y="41"/>
                    <a:pt x="87" y="98"/>
                    <a:pt x="201" y="156"/>
                  </a:cubicBezTo>
                  <a:cubicBezTo>
                    <a:pt x="302" y="176"/>
                    <a:pt x="375" y="196"/>
                    <a:pt x="419" y="196"/>
                  </a:cubicBezTo>
                  <a:cubicBezTo>
                    <a:pt x="437" y="196"/>
                    <a:pt x="450" y="193"/>
                    <a:pt x="459" y="184"/>
                  </a:cubicBezTo>
                  <a:cubicBezTo>
                    <a:pt x="459" y="156"/>
                    <a:pt x="373" y="98"/>
                    <a:pt x="258" y="41"/>
                  </a:cubicBezTo>
                  <a:cubicBezTo>
                    <a:pt x="157" y="21"/>
                    <a:pt x="85" y="1"/>
                    <a:pt x="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11"/>
            <p:cNvSpPr/>
            <p:nvPr/>
          </p:nvSpPr>
          <p:spPr>
            <a:xfrm>
              <a:off x="1128297" y="2782590"/>
              <a:ext cx="891832" cy="837539"/>
            </a:xfrm>
            <a:custGeom>
              <a:rect b="b" l="l" r="r" t="t"/>
              <a:pathLst>
                <a:path extrusionOk="0" h="9703" w="10332">
                  <a:moveTo>
                    <a:pt x="5152" y="1"/>
                  </a:moveTo>
                  <a:cubicBezTo>
                    <a:pt x="2290" y="1"/>
                    <a:pt x="0" y="545"/>
                    <a:pt x="0" y="1232"/>
                  </a:cubicBezTo>
                  <a:lnTo>
                    <a:pt x="0" y="8444"/>
                  </a:lnTo>
                  <a:cubicBezTo>
                    <a:pt x="0" y="9130"/>
                    <a:pt x="2290" y="9703"/>
                    <a:pt x="5152" y="9703"/>
                  </a:cubicBezTo>
                  <a:cubicBezTo>
                    <a:pt x="8014" y="9703"/>
                    <a:pt x="10332" y="9130"/>
                    <a:pt x="10332" y="8444"/>
                  </a:cubicBezTo>
                  <a:lnTo>
                    <a:pt x="10332" y="1232"/>
                  </a:lnTo>
                  <a:cubicBezTo>
                    <a:pt x="10332" y="545"/>
                    <a:pt x="8014" y="1"/>
                    <a:pt x="5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11"/>
            <p:cNvSpPr/>
            <p:nvPr/>
          </p:nvSpPr>
          <p:spPr>
            <a:xfrm>
              <a:off x="1128297" y="2782590"/>
              <a:ext cx="891832" cy="837539"/>
            </a:xfrm>
            <a:custGeom>
              <a:rect b="b" l="l" r="r" t="t"/>
              <a:pathLst>
                <a:path extrusionOk="0" h="9703" w="10332">
                  <a:moveTo>
                    <a:pt x="4923" y="1"/>
                  </a:moveTo>
                  <a:lnTo>
                    <a:pt x="4493" y="3750"/>
                  </a:lnTo>
                  <a:cubicBezTo>
                    <a:pt x="4493" y="4437"/>
                    <a:pt x="2834" y="6383"/>
                    <a:pt x="0" y="6383"/>
                  </a:cubicBezTo>
                  <a:lnTo>
                    <a:pt x="0" y="8444"/>
                  </a:lnTo>
                  <a:cubicBezTo>
                    <a:pt x="0" y="9130"/>
                    <a:pt x="2290" y="9703"/>
                    <a:pt x="5152" y="9703"/>
                  </a:cubicBezTo>
                  <a:cubicBezTo>
                    <a:pt x="8014" y="9703"/>
                    <a:pt x="10332" y="9130"/>
                    <a:pt x="10332" y="8444"/>
                  </a:cubicBezTo>
                  <a:lnTo>
                    <a:pt x="10332" y="1232"/>
                  </a:lnTo>
                  <a:cubicBezTo>
                    <a:pt x="10332" y="545"/>
                    <a:pt x="8014" y="1"/>
                    <a:pt x="5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11"/>
            <p:cNvSpPr/>
            <p:nvPr/>
          </p:nvSpPr>
          <p:spPr>
            <a:xfrm>
              <a:off x="1128297" y="2812283"/>
              <a:ext cx="891832" cy="807845"/>
            </a:xfrm>
            <a:custGeom>
              <a:rect b="b" l="l" r="r" t="t"/>
              <a:pathLst>
                <a:path extrusionOk="0" h="9359" w="10332">
                  <a:moveTo>
                    <a:pt x="8729" y="0"/>
                  </a:moveTo>
                  <a:lnTo>
                    <a:pt x="8099" y="5867"/>
                  </a:lnTo>
                  <a:cubicBezTo>
                    <a:pt x="8099" y="6554"/>
                    <a:pt x="6440" y="8243"/>
                    <a:pt x="3578" y="8243"/>
                  </a:cubicBezTo>
                  <a:cubicBezTo>
                    <a:pt x="3475" y="8245"/>
                    <a:pt x="3373" y="8246"/>
                    <a:pt x="3271" y="8246"/>
                  </a:cubicBezTo>
                  <a:cubicBezTo>
                    <a:pt x="2171" y="8246"/>
                    <a:pt x="1074" y="8109"/>
                    <a:pt x="0" y="7899"/>
                  </a:cubicBezTo>
                  <a:lnTo>
                    <a:pt x="0" y="8100"/>
                  </a:lnTo>
                  <a:cubicBezTo>
                    <a:pt x="0" y="8786"/>
                    <a:pt x="2290" y="9359"/>
                    <a:pt x="5152" y="9359"/>
                  </a:cubicBezTo>
                  <a:cubicBezTo>
                    <a:pt x="8014" y="9359"/>
                    <a:pt x="10332" y="8786"/>
                    <a:pt x="10332" y="8100"/>
                  </a:cubicBezTo>
                  <a:lnTo>
                    <a:pt x="10332" y="888"/>
                  </a:lnTo>
                  <a:cubicBezTo>
                    <a:pt x="10332" y="544"/>
                    <a:pt x="9731" y="229"/>
                    <a:pt x="87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11"/>
            <p:cNvSpPr/>
            <p:nvPr/>
          </p:nvSpPr>
          <p:spPr>
            <a:xfrm>
              <a:off x="1125794" y="2782590"/>
              <a:ext cx="894336" cy="215017"/>
            </a:xfrm>
            <a:custGeom>
              <a:rect b="b" l="l" r="r" t="t"/>
              <a:pathLst>
                <a:path extrusionOk="0" h="2491" w="10361">
                  <a:moveTo>
                    <a:pt x="5181" y="1"/>
                  </a:moveTo>
                  <a:cubicBezTo>
                    <a:pt x="2319" y="1"/>
                    <a:pt x="1" y="545"/>
                    <a:pt x="1" y="1232"/>
                  </a:cubicBezTo>
                  <a:cubicBezTo>
                    <a:pt x="1" y="1947"/>
                    <a:pt x="2319" y="2491"/>
                    <a:pt x="5181" y="2491"/>
                  </a:cubicBezTo>
                  <a:cubicBezTo>
                    <a:pt x="8043" y="2491"/>
                    <a:pt x="10361" y="1947"/>
                    <a:pt x="10361" y="1232"/>
                  </a:cubicBezTo>
                  <a:cubicBezTo>
                    <a:pt x="10361" y="545"/>
                    <a:pt x="8043" y="1"/>
                    <a:pt x="5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11"/>
            <p:cNvSpPr/>
            <p:nvPr/>
          </p:nvSpPr>
          <p:spPr>
            <a:xfrm>
              <a:off x="1229547" y="2807363"/>
              <a:ext cx="689332" cy="145790"/>
            </a:xfrm>
            <a:custGeom>
              <a:rect b="b" l="l" r="r" t="t"/>
              <a:pathLst>
                <a:path extrusionOk="0" h="1689" w="7986">
                  <a:moveTo>
                    <a:pt x="3979" y="0"/>
                  </a:moveTo>
                  <a:cubicBezTo>
                    <a:pt x="1775" y="0"/>
                    <a:pt x="1" y="372"/>
                    <a:pt x="1" y="830"/>
                  </a:cubicBezTo>
                  <a:cubicBezTo>
                    <a:pt x="1" y="1317"/>
                    <a:pt x="1775" y="1689"/>
                    <a:pt x="3979" y="1689"/>
                  </a:cubicBezTo>
                  <a:cubicBezTo>
                    <a:pt x="6182" y="1689"/>
                    <a:pt x="7985" y="1317"/>
                    <a:pt x="7985" y="830"/>
                  </a:cubicBezTo>
                  <a:cubicBezTo>
                    <a:pt x="7985" y="372"/>
                    <a:pt x="6182" y="0"/>
                    <a:pt x="3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11"/>
            <p:cNvSpPr/>
            <p:nvPr/>
          </p:nvSpPr>
          <p:spPr>
            <a:xfrm>
              <a:off x="1550733" y="2769815"/>
              <a:ext cx="51963" cy="124384"/>
            </a:xfrm>
            <a:custGeom>
              <a:rect b="b" l="l" r="r" t="t"/>
              <a:pathLst>
                <a:path extrusionOk="0" h="1441" w="602">
                  <a:moveTo>
                    <a:pt x="494" y="0"/>
                  </a:moveTo>
                  <a:cubicBezTo>
                    <a:pt x="458" y="0"/>
                    <a:pt x="458" y="63"/>
                    <a:pt x="458" y="63"/>
                  </a:cubicBezTo>
                  <a:cubicBezTo>
                    <a:pt x="372" y="120"/>
                    <a:pt x="286" y="178"/>
                    <a:pt x="229" y="235"/>
                  </a:cubicBezTo>
                  <a:cubicBezTo>
                    <a:pt x="0" y="407"/>
                    <a:pt x="115" y="1408"/>
                    <a:pt x="115" y="1408"/>
                  </a:cubicBezTo>
                  <a:cubicBezTo>
                    <a:pt x="130" y="1432"/>
                    <a:pt x="150" y="1440"/>
                    <a:pt x="171" y="1440"/>
                  </a:cubicBezTo>
                  <a:cubicBezTo>
                    <a:pt x="226" y="1440"/>
                    <a:pt x="286" y="1380"/>
                    <a:pt x="286" y="1380"/>
                  </a:cubicBezTo>
                  <a:cubicBezTo>
                    <a:pt x="200" y="1065"/>
                    <a:pt x="200" y="721"/>
                    <a:pt x="286" y="407"/>
                  </a:cubicBezTo>
                  <a:cubicBezTo>
                    <a:pt x="315" y="321"/>
                    <a:pt x="515" y="263"/>
                    <a:pt x="572" y="263"/>
                  </a:cubicBezTo>
                  <a:cubicBezTo>
                    <a:pt x="601" y="263"/>
                    <a:pt x="572" y="34"/>
                    <a:pt x="515" y="6"/>
                  </a:cubicBezTo>
                  <a:cubicBezTo>
                    <a:pt x="507" y="2"/>
                    <a:pt x="500" y="0"/>
                    <a:pt x="494" y="0"/>
                  </a:cubicBezTo>
                  <a:close/>
                </a:path>
              </a:pathLst>
            </a:custGeom>
            <a:solidFill>
              <a:srgbClr val="3D2E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11"/>
            <p:cNvSpPr/>
            <p:nvPr/>
          </p:nvSpPr>
          <p:spPr>
            <a:xfrm>
              <a:off x="653986" y="3059323"/>
              <a:ext cx="662142" cy="620105"/>
            </a:xfrm>
            <a:custGeom>
              <a:rect b="b" l="l" r="r" t="t"/>
              <a:pathLst>
                <a:path extrusionOk="0" h="7184" w="7671">
                  <a:moveTo>
                    <a:pt x="3835" y="0"/>
                  </a:moveTo>
                  <a:cubicBezTo>
                    <a:pt x="1717" y="0"/>
                    <a:pt x="0" y="401"/>
                    <a:pt x="0" y="916"/>
                  </a:cubicBezTo>
                  <a:lnTo>
                    <a:pt x="0" y="6268"/>
                  </a:lnTo>
                  <a:cubicBezTo>
                    <a:pt x="0" y="6783"/>
                    <a:pt x="1717" y="7184"/>
                    <a:pt x="3835" y="7184"/>
                  </a:cubicBezTo>
                  <a:cubicBezTo>
                    <a:pt x="5953" y="7184"/>
                    <a:pt x="7670" y="6783"/>
                    <a:pt x="7670" y="6268"/>
                  </a:cubicBezTo>
                  <a:lnTo>
                    <a:pt x="7670" y="916"/>
                  </a:lnTo>
                  <a:cubicBezTo>
                    <a:pt x="7670" y="401"/>
                    <a:pt x="5953" y="0"/>
                    <a:pt x="3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11"/>
            <p:cNvSpPr/>
            <p:nvPr/>
          </p:nvSpPr>
          <p:spPr>
            <a:xfrm>
              <a:off x="653986" y="3059323"/>
              <a:ext cx="662142" cy="620105"/>
            </a:xfrm>
            <a:custGeom>
              <a:rect b="b" l="l" r="r" t="t"/>
              <a:pathLst>
                <a:path extrusionOk="0" h="7184" w="7671">
                  <a:moveTo>
                    <a:pt x="3664" y="0"/>
                  </a:moveTo>
                  <a:lnTo>
                    <a:pt x="3320" y="2776"/>
                  </a:lnTo>
                  <a:cubicBezTo>
                    <a:pt x="3320" y="3292"/>
                    <a:pt x="2118" y="4751"/>
                    <a:pt x="0" y="4751"/>
                  </a:cubicBezTo>
                  <a:lnTo>
                    <a:pt x="0" y="6268"/>
                  </a:lnTo>
                  <a:cubicBezTo>
                    <a:pt x="0" y="6783"/>
                    <a:pt x="1717" y="7184"/>
                    <a:pt x="3835" y="7184"/>
                  </a:cubicBezTo>
                  <a:cubicBezTo>
                    <a:pt x="5953" y="7184"/>
                    <a:pt x="7670" y="6783"/>
                    <a:pt x="7670" y="6268"/>
                  </a:cubicBezTo>
                  <a:lnTo>
                    <a:pt x="7670" y="916"/>
                  </a:lnTo>
                  <a:cubicBezTo>
                    <a:pt x="7670" y="401"/>
                    <a:pt x="5953" y="0"/>
                    <a:pt x="3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11"/>
            <p:cNvSpPr/>
            <p:nvPr/>
          </p:nvSpPr>
          <p:spPr>
            <a:xfrm>
              <a:off x="653986" y="3081506"/>
              <a:ext cx="662142" cy="597921"/>
            </a:xfrm>
            <a:custGeom>
              <a:rect b="b" l="l" r="r" t="t"/>
              <a:pathLst>
                <a:path extrusionOk="0" h="6927" w="7671">
                  <a:moveTo>
                    <a:pt x="6497" y="1"/>
                  </a:moveTo>
                  <a:lnTo>
                    <a:pt x="6010" y="4351"/>
                  </a:lnTo>
                  <a:cubicBezTo>
                    <a:pt x="6010" y="4866"/>
                    <a:pt x="4780" y="6125"/>
                    <a:pt x="2662" y="6125"/>
                  </a:cubicBezTo>
                  <a:cubicBezTo>
                    <a:pt x="1775" y="6125"/>
                    <a:pt x="859" y="6040"/>
                    <a:pt x="0" y="5868"/>
                  </a:cubicBezTo>
                  <a:lnTo>
                    <a:pt x="0" y="6011"/>
                  </a:lnTo>
                  <a:cubicBezTo>
                    <a:pt x="0" y="6526"/>
                    <a:pt x="1717" y="6927"/>
                    <a:pt x="3835" y="6927"/>
                  </a:cubicBezTo>
                  <a:cubicBezTo>
                    <a:pt x="5953" y="6927"/>
                    <a:pt x="7670" y="6526"/>
                    <a:pt x="7670" y="6011"/>
                  </a:cubicBezTo>
                  <a:lnTo>
                    <a:pt x="7670" y="659"/>
                  </a:lnTo>
                  <a:cubicBezTo>
                    <a:pt x="7670" y="402"/>
                    <a:pt x="7212" y="173"/>
                    <a:pt x="64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11"/>
            <p:cNvSpPr/>
            <p:nvPr/>
          </p:nvSpPr>
          <p:spPr>
            <a:xfrm>
              <a:off x="653986" y="3059323"/>
              <a:ext cx="662142" cy="160637"/>
            </a:xfrm>
            <a:custGeom>
              <a:rect b="b" l="l" r="r" t="t"/>
              <a:pathLst>
                <a:path extrusionOk="0" h="1861" w="7671">
                  <a:moveTo>
                    <a:pt x="3835" y="0"/>
                  </a:moveTo>
                  <a:cubicBezTo>
                    <a:pt x="1717" y="0"/>
                    <a:pt x="0" y="401"/>
                    <a:pt x="0" y="916"/>
                  </a:cubicBezTo>
                  <a:cubicBezTo>
                    <a:pt x="0" y="1431"/>
                    <a:pt x="1717" y="1861"/>
                    <a:pt x="3835" y="1861"/>
                  </a:cubicBezTo>
                  <a:cubicBezTo>
                    <a:pt x="5953" y="1861"/>
                    <a:pt x="7670" y="1431"/>
                    <a:pt x="7670" y="916"/>
                  </a:cubicBezTo>
                  <a:cubicBezTo>
                    <a:pt x="7670" y="401"/>
                    <a:pt x="5953" y="0"/>
                    <a:pt x="3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11"/>
            <p:cNvSpPr/>
            <p:nvPr/>
          </p:nvSpPr>
          <p:spPr>
            <a:xfrm>
              <a:off x="728046" y="3076586"/>
              <a:ext cx="511518" cy="108760"/>
            </a:xfrm>
            <a:custGeom>
              <a:rect b="b" l="l" r="r" t="t"/>
              <a:pathLst>
                <a:path extrusionOk="0" h="1260" w="5926">
                  <a:moveTo>
                    <a:pt x="2977" y="1"/>
                  </a:moveTo>
                  <a:cubicBezTo>
                    <a:pt x="1346" y="1"/>
                    <a:pt x="1" y="287"/>
                    <a:pt x="1" y="630"/>
                  </a:cubicBezTo>
                  <a:cubicBezTo>
                    <a:pt x="1" y="974"/>
                    <a:pt x="1346" y="1260"/>
                    <a:pt x="2977" y="1260"/>
                  </a:cubicBezTo>
                  <a:cubicBezTo>
                    <a:pt x="4609" y="1260"/>
                    <a:pt x="5925" y="1002"/>
                    <a:pt x="5925" y="630"/>
                  </a:cubicBezTo>
                  <a:cubicBezTo>
                    <a:pt x="5925" y="287"/>
                    <a:pt x="4609" y="1"/>
                    <a:pt x="29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11"/>
            <p:cNvSpPr/>
            <p:nvPr/>
          </p:nvSpPr>
          <p:spPr>
            <a:xfrm>
              <a:off x="967662" y="3051209"/>
              <a:ext cx="39620" cy="90547"/>
            </a:xfrm>
            <a:custGeom>
              <a:rect b="b" l="l" r="r" t="t"/>
              <a:pathLst>
                <a:path extrusionOk="0" h="1049" w="459">
                  <a:moveTo>
                    <a:pt x="359" y="0"/>
                  </a:moveTo>
                  <a:cubicBezTo>
                    <a:pt x="344" y="0"/>
                    <a:pt x="344" y="37"/>
                    <a:pt x="344" y="37"/>
                  </a:cubicBezTo>
                  <a:cubicBezTo>
                    <a:pt x="287" y="66"/>
                    <a:pt x="230" y="123"/>
                    <a:pt x="173" y="180"/>
                  </a:cubicBezTo>
                  <a:cubicBezTo>
                    <a:pt x="1" y="295"/>
                    <a:pt x="87" y="1010"/>
                    <a:pt x="87" y="1010"/>
                  </a:cubicBezTo>
                  <a:cubicBezTo>
                    <a:pt x="106" y="1039"/>
                    <a:pt x="125" y="1048"/>
                    <a:pt x="142" y="1048"/>
                  </a:cubicBezTo>
                  <a:cubicBezTo>
                    <a:pt x="176" y="1048"/>
                    <a:pt x="201" y="1010"/>
                    <a:pt x="201" y="1010"/>
                  </a:cubicBezTo>
                  <a:cubicBezTo>
                    <a:pt x="144" y="781"/>
                    <a:pt x="144" y="524"/>
                    <a:pt x="201" y="295"/>
                  </a:cubicBezTo>
                  <a:cubicBezTo>
                    <a:pt x="230" y="209"/>
                    <a:pt x="402" y="180"/>
                    <a:pt x="430" y="180"/>
                  </a:cubicBezTo>
                  <a:cubicBezTo>
                    <a:pt x="459" y="180"/>
                    <a:pt x="430" y="8"/>
                    <a:pt x="373" y="8"/>
                  </a:cubicBezTo>
                  <a:cubicBezTo>
                    <a:pt x="367" y="3"/>
                    <a:pt x="363" y="0"/>
                    <a:pt x="359" y="0"/>
                  </a:cubicBezTo>
                  <a:close/>
                </a:path>
              </a:pathLst>
            </a:custGeom>
            <a:solidFill>
              <a:srgbClr val="3D2E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11"/>
            <p:cNvSpPr/>
            <p:nvPr/>
          </p:nvSpPr>
          <p:spPr>
            <a:xfrm>
              <a:off x="2682521" y="2998555"/>
              <a:ext cx="1886987" cy="649108"/>
            </a:xfrm>
            <a:custGeom>
              <a:rect b="b" l="l" r="r" t="t"/>
              <a:pathLst>
                <a:path extrusionOk="0" h="7520" w="21861">
                  <a:moveTo>
                    <a:pt x="8991" y="1"/>
                  </a:moveTo>
                  <a:cubicBezTo>
                    <a:pt x="8382" y="1"/>
                    <a:pt x="7767" y="7"/>
                    <a:pt x="7150" y="17"/>
                  </a:cubicBezTo>
                  <a:cubicBezTo>
                    <a:pt x="482" y="103"/>
                    <a:pt x="139" y="3394"/>
                    <a:pt x="139" y="3394"/>
                  </a:cubicBezTo>
                  <a:cubicBezTo>
                    <a:pt x="0" y="6732"/>
                    <a:pt x="5358" y="7520"/>
                    <a:pt x="10460" y="7520"/>
                  </a:cubicBezTo>
                  <a:cubicBezTo>
                    <a:pt x="13802" y="7520"/>
                    <a:pt x="17034" y="7182"/>
                    <a:pt x="18541" y="7001"/>
                  </a:cubicBezTo>
                  <a:cubicBezTo>
                    <a:pt x="19400" y="6886"/>
                    <a:pt x="20201" y="6485"/>
                    <a:pt x="20802" y="5884"/>
                  </a:cubicBezTo>
                  <a:cubicBezTo>
                    <a:pt x="21632" y="5112"/>
                    <a:pt x="21861" y="3938"/>
                    <a:pt x="21403" y="2937"/>
                  </a:cubicBezTo>
                  <a:cubicBezTo>
                    <a:pt x="20416" y="573"/>
                    <a:pt x="14974" y="1"/>
                    <a:pt x="89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11"/>
            <p:cNvSpPr/>
            <p:nvPr/>
          </p:nvSpPr>
          <p:spPr>
            <a:xfrm>
              <a:off x="2682521" y="3007446"/>
              <a:ext cx="1889490" cy="642720"/>
            </a:xfrm>
            <a:custGeom>
              <a:rect b="b" l="l" r="r" t="t"/>
              <a:pathLst>
                <a:path extrusionOk="0" h="7446" w="21890">
                  <a:moveTo>
                    <a:pt x="12846" y="0"/>
                  </a:moveTo>
                  <a:cubicBezTo>
                    <a:pt x="12703" y="487"/>
                    <a:pt x="12445" y="945"/>
                    <a:pt x="12102" y="1317"/>
                  </a:cubicBezTo>
                  <a:cubicBezTo>
                    <a:pt x="11472" y="1946"/>
                    <a:pt x="10671" y="2347"/>
                    <a:pt x="9812" y="2433"/>
                  </a:cubicBezTo>
                  <a:cubicBezTo>
                    <a:pt x="7032" y="2784"/>
                    <a:pt x="4231" y="2959"/>
                    <a:pt x="1427" y="2959"/>
                  </a:cubicBezTo>
                  <a:cubicBezTo>
                    <a:pt x="1026" y="2959"/>
                    <a:pt x="625" y="2955"/>
                    <a:pt x="225" y="2948"/>
                  </a:cubicBezTo>
                  <a:cubicBezTo>
                    <a:pt x="167" y="3063"/>
                    <a:pt x="139" y="3177"/>
                    <a:pt x="139" y="3320"/>
                  </a:cubicBezTo>
                  <a:cubicBezTo>
                    <a:pt x="0" y="6657"/>
                    <a:pt x="5358" y="7446"/>
                    <a:pt x="10460" y="7446"/>
                  </a:cubicBezTo>
                  <a:cubicBezTo>
                    <a:pt x="13802" y="7446"/>
                    <a:pt x="17034" y="7107"/>
                    <a:pt x="18541" y="6926"/>
                  </a:cubicBezTo>
                  <a:cubicBezTo>
                    <a:pt x="19400" y="6812"/>
                    <a:pt x="20201" y="6411"/>
                    <a:pt x="20802" y="5810"/>
                  </a:cubicBezTo>
                  <a:cubicBezTo>
                    <a:pt x="21632" y="5037"/>
                    <a:pt x="21889" y="3835"/>
                    <a:pt x="21403" y="2834"/>
                  </a:cubicBezTo>
                  <a:cubicBezTo>
                    <a:pt x="20630" y="973"/>
                    <a:pt x="17167" y="229"/>
                    <a:pt x="12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11"/>
            <p:cNvSpPr/>
            <p:nvPr/>
          </p:nvSpPr>
          <p:spPr>
            <a:xfrm>
              <a:off x="2711783" y="3074169"/>
              <a:ext cx="1857725" cy="574011"/>
            </a:xfrm>
            <a:custGeom>
              <a:rect b="b" l="l" r="r" t="t"/>
              <a:pathLst>
                <a:path extrusionOk="0" h="6650" w="21522">
                  <a:moveTo>
                    <a:pt x="17944" y="0"/>
                  </a:moveTo>
                  <a:lnTo>
                    <a:pt x="17944" y="0"/>
                  </a:lnTo>
                  <a:cubicBezTo>
                    <a:pt x="18288" y="944"/>
                    <a:pt x="18030" y="2032"/>
                    <a:pt x="17286" y="2747"/>
                  </a:cubicBezTo>
                  <a:cubicBezTo>
                    <a:pt x="16685" y="3348"/>
                    <a:pt x="15884" y="3749"/>
                    <a:pt x="15025" y="3864"/>
                  </a:cubicBezTo>
                  <a:cubicBezTo>
                    <a:pt x="13506" y="4045"/>
                    <a:pt x="10254" y="4389"/>
                    <a:pt x="6901" y="4389"/>
                  </a:cubicBezTo>
                  <a:cubicBezTo>
                    <a:pt x="4441" y="4389"/>
                    <a:pt x="1926" y="4204"/>
                    <a:pt x="0" y="3635"/>
                  </a:cubicBezTo>
                  <a:lnTo>
                    <a:pt x="0" y="3635"/>
                  </a:lnTo>
                  <a:cubicBezTo>
                    <a:pt x="982" y="6041"/>
                    <a:pt x="5643" y="6649"/>
                    <a:pt x="10112" y="6649"/>
                  </a:cubicBezTo>
                  <a:cubicBezTo>
                    <a:pt x="13457" y="6649"/>
                    <a:pt x="16695" y="6308"/>
                    <a:pt x="18202" y="6125"/>
                  </a:cubicBezTo>
                  <a:cubicBezTo>
                    <a:pt x="19089" y="6010"/>
                    <a:pt x="19890" y="5609"/>
                    <a:pt x="20491" y="5008"/>
                  </a:cubicBezTo>
                  <a:cubicBezTo>
                    <a:pt x="21293" y="4236"/>
                    <a:pt x="21522" y="3062"/>
                    <a:pt x="21064" y="2061"/>
                  </a:cubicBezTo>
                  <a:cubicBezTo>
                    <a:pt x="20663" y="1088"/>
                    <a:pt x="19547" y="429"/>
                    <a:pt x="179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11"/>
            <p:cNvSpPr/>
            <p:nvPr/>
          </p:nvSpPr>
          <p:spPr>
            <a:xfrm>
              <a:off x="2770996" y="3151250"/>
              <a:ext cx="111263" cy="75614"/>
            </a:xfrm>
            <a:custGeom>
              <a:rect b="b" l="l" r="r" t="t"/>
              <a:pathLst>
                <a:path extrusionOk="0" h="876" w="1289">
                  <a:moveTo>
                    <a:pt x="1013" y="1"/>
                  </a:moveTo>
                  <a:cubicBezTo>
                    <a:pt x="866" y="1"/>
                    <a:pt x="666" y="70"/>
                    <a:pt x="488" y="195"/>
                  </a:cubicBezTo>
                  <a:cubicBezTo>
                    <a:pt x="173" y="366"/>
                    <a:pt x="1" y="652"/>
                    <a:pt x="87" y="796"/>
                  </a:cubicBezTo>
                  <a:cubicBezTo>
                    <a:pt x="119" y="850"/>
                    <a:pt x="184" y="875"/>
                    <a:pt x="270" y="875"/>
                  </a:cubicBezTo>
                  <a:cubicBezTo>
                    <a:pt x="410" y="875"/>
                    <a:pt x="606" y="806"/>
                    <a:pt x="802" y="681"/>
                  </a:cubicBezTo>
                  <a:cubicBezTo>
                    <a:pt x="1117" y="481"/>
                    <a:pt x="1289" y="223"/>
                    <a:pt x="1203" y="80"/>
                  </a:cubicBezTo>
                  <a:cubicBezTo>
                    <a:pt x="1171" y="26"/>
                    <a:pt x="1101" y="1"/>
                    <a:pt x="1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11"/>
            <p:cNvSpPr/>
            <p:nvPr/>
          </p:nvSpPr>
          <p:spPr>
            <a:xfrm>
              <a:off x="2758653" y="2654237"/>
              <a:ext cx="1752073" cy="511345"/>
            </a:xfrm>
            <a:custGeom>
              <a:rect b="b" l="l" r="r" t="t"/>
              <a:pathLst>
                <a:path extrusionOk="0" h="5924" w="20298">
                  <a:moveTo>
                    <a:pt x="9092" y="0"/>
                  </a:moveTo>
                  <a:cubicBezTo>
                    <a:pt x="8360" y="0"/>
                    <a:pt x="7615" y="37"/>
                    <a:pt x="6869" y="114"/>
                  </a:cubicBezTo>
                  <a:cubicBezTo>
                    <a:pt x="1" y="830"/>
                    <a:pt x="2806" y="3434"/>
                    <a:pt x="2806" y="3434"/>
                  </a:cubicBezTo>
                  <a:cubicBezTo>
                    <a:pt x="3997" y="5143"/>
                    <a:pt x="7823" y="5924"/>
                    <a:pt x="11418" y="5924"/>
                  </a:cubicBezTo>
                  <a:cubicBezTo>
                    <a:pt x="14386" y="5924"/>
                    <a:pt x="17196" y="5391"/>
                    <a:pt x="18231" y="4407"/>
                  </a:cubicBezTo>
                  <a:cubicBezTo>
                    <a:pt x="20298" y="2443"/>
                    <a:pt x="15109" y="0"/>
                    <a:pt x="90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11"/>
            <p:cNvSpPr/>
            <p:nvPr/>
          </p:nvSpPr>
          <p:spPr>
            <a:xfrm>
              <a:off x="2958822" y="2686261"/>
              <a:ext cx="1509434" cy="480357"/>
            </a:xfrm>
            <a:custGeom>
              <a:rect b="b" l="l" r="r" t="t"/>
              <a:pathLst>
                <a:path extrusionOk="0" h="5565" w="17487">
                  <a:moveTo>
                    <a:pt x="10789" y="1"/>
                  </a:moveTo>
                  <a:lnTo>
                    <a:pt x="10789" y="1"/>
                  </a:lnTo>
                  <a:cubicBezTo>
                    <a:pt x="10818" y="401"/>
                    <a:pt x="10646" y="802"/>
                    <a:pt x="10332" y="1060"/>
                  </a:cubicBezTo>
                  <a:cubicBezTo>
                    <a:pt x="9285" y="2066"/>
                    <a:pt x="6470" y="2600"/>
                    <a:pt x="3494" y="2600"/>
                  </a:cubicBezTo>
                  <a:cubicBezTo>
                    <a:pt x="2322" y="2600"/>
                    <a:pt x="1124" y="2517"/>
                    <a:pt x="0" y="2348"/>
                  </a:cubicBezTo>
                  <a:lnTo>
                    <a:pt x="0" y="2348"/>
                  </a:lnTo>
                  <a:cubicBezTo>
                    <a:pt x="115" y="2605"/>
                    <a:pt x="258" y="2834"/>
                    <a:pt x="487" y="3063"/>
                  </a:cubicBezTo>
                  <a:cubicBezTo>
                    <a:pt x="1680" y="4775"/>
                    <a:pt x="5519" y="5565"/>
                    <a:pt x="9120" y="5565"/>
                  </a:cubicBezTo>
                  <a:cubicBezTo>
                    <a:pt x="12080" y="5565"/>
                    <a:pt x="14879" y="5031"/>
                    <a:pt x="15912" y="4036"/>
                  </a:cubicBezTo>
                  <a:cubicBezTo>
                    <a:pt x="17486" y="2548"/>
                    <a:pt x="14825" y="745"/>
                    <a:pt x="107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11"/>
            <p:cNvSpPr/>
            <p:nvPr/>
          </p:nvSpPr>
          <p:spPr>
            <a:xfrm>
              <a:off x="2998269" y="2775253"/>
              <a:ext cx="1425534" cy="391364"/>
            </a:xfrm>
            <a:custGeom>
              <a:rect b="b" l="l" r="r" t="t"/>
              <a:pathLst>
                <a:path extrusionOk="0" h="4534" w="16515">
                  <a:moveTo>
                    <a:pt x="13824" y="0"/>
                  </a:moveTo>
                  <a:lnTo>
                    <a:pt x="13824" y="0"/>
                  </a:lnTo>
                  <a:cubicBezTo>
                    <a:pt x="14196" y="515"/>
                    <a:pt x="14110" y="1231"/>
                    <a:pt x="13595" y="1631"/>
                  </a:cubicBezTo>
                  <a:cubicBezTo>
                    <a:pt x="12543" y="2621"/>
                    <a:pt x="9723" y="3154"/>
                    <a:pt x="6749" y="3154"/>
                  </a:cubicBezTo>
                  <a:cubicBezTo>
                    <a:pt x="4305" y="3154"/>
                    <a:pt x="1757" y="2794"/>
                    <a:pt x="1" y="2032"/>
                  </a:cubicBezTo>
                  <a:lnTo>
                    <a:pt x="1" y="2032"/>
                  </a:lnTo>
                  <a:cubicBezTo>
                    <a:pt x="1210" y="3744"/>
                    <a:pt x="5048" y="4534"/>
                    <a:pt x="8648" y="4534"/>
                  </a:cubicBezTo>
                  <a:cubicBezTo>
                    <a:pt x="11609" y="4534"/>
                    <a:pt x="14409" y="4000"/>
                    <a:pt x="15455" y="3005"/>
                  </a:cubicBezTo>
                  <a:cubicBezTo>
                    <a:pt x="16514" y="2003"/>
                    <a:pt x="15684" y="887"/>
                    <a:pt x="13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11"/>
            <p:cNvSpPr/>
            <p:nvPr/>
          </p:nvSpPr>
          <p:spPr>
            <a:xfrm>
              <a:off x="3018035" y="2757558"/>
              <a:ext cx="252133" cy="75787"/>
            </a:xfrm>
            <a:custGeom>
              <a:rect b="b" l="l" r="r" t="t"/>
              <a:pathLst>
                <a:path extrusionOk="0" h="878" w="2921">
                  <a:moveTo>
                    <a:pt x="2350" y="1"/>
                  </a:moveTo>
                  <a:cubicBezTo>
                    <a:pt x="2086" y="1"/>
                    <a:pt x="1744" y="37"/>
                    <a:pt x="1375" y="119"/>
                  </a:cubicBezTo>
                  <a:cubicBezTo>
                    <a:pt x="602" y="291"/>
                    <a:pt x="1" y="577"/>
                    <a:pt x="58" y="749"/>
                  </a:cubicBezTo>
                  <a:cubicBezTo>
                    <a:pt x="87" y="835"/>
                    <a:pt x="273" y="878"/>
                    <a:pt x="545" y="878"/>
                  </a:cubicBezTo>
                  <a:cubicBezTo>
                    <a:pt x="817" y="878"/>
                    <a:pt x="1174" y="835"/>
                    <a:pt x="1546" y="749"/>
                  </a:cubicBezTo>
                  <a:cubicBezTo>
                    <a:pt x="2319" y="577"/>
                    <a:pt x="2920" y="291"/>
                    <a:pt x="2863" y="119"/>
                  </a:cubicBezTo>
                  <a:cubicBezTo>
                    <a:pt x="2833" y="44"/>
                    <a:pt x="2639" y="1"/>
                    <a:pt x="2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11"/>
            <p:cNvSpPr/>
            <p:nvPr/>
          </p:nvSpPr>
          <p:spPr>
            <a:xfrm>
              <a:off x="3069912" y="2357134"/>
              <a:ext cx="1184880" cy="439529"/>
            </a:xfrm>
            <a:custGeom>
              <a:rect b="b" l="l" r="r" t="t"/>
              <a:pathLst>
                <a:path extrusionOk="0" h="5092" w="13727">
                  <a:moveTo>
                    <a:pt x="6542" y="1"/>
                  </a:moveTo>
                  <a:cubicBezTo>
                    <a:pt x="3525" y="1"/>
                    <a:pt x="328" y="422"/>
                    <a:pt x="173" y="2011"/>
                  </a:cubicBezTo>
                  <a:cubicBezTo>
                    <a:pt x="173" y="2011"/>
                    <a:pt x="1" y="4443"/>
                    <a:pt x="6870" y="5016"/>
                  </a:cubicBezTo>
                  <a:cubicBezTo>
                    <a:pt x="7497" y="5068"/>
                    <a:pt x="8065" y="5091"/>
                    <a:pt x="8579" y="5091"/>
                  </a:cubicBezTo>
                  <a:cubicBezTo>
                    <a:pt x="13727" y="5091"/>
                    <a:pt x="13538" y="2726"/>
                    <a:pt x="13538" y="2726"/>
                  </a:cubicBezTo>
                  <a:cubicBezTo>
                    <a:pt x="13538" y="2726"/>
                    <a:pt x="13509" y="580"/>
                    <a:pt x="10390" y="208"/>
                  </a:cubicBezTo>
                  <a:cubicBezTo>
                    <a:pt x="9382" y="97"/>
                    <a:pt x="7982" y="1"/>
                    <a:pt x="6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11"/>
            <p:cNvSpPr/>
            <p:nvPr/>
          </p:nvSpPr>
          <p:spPr>
            <a:xfrm>
              <a:off x="3084758" y="2380008"/>
              <a:ext cx="1170034" cy="416655"/>
            </a:xfrm>
            <a:custGeom>
              <a:rect b="b" l="l" r="r" t="t"/>
              <a:pathLst>
                <a:path extrusionOk="0" h="4827" w="13555">
                  <a:moveTo>
                    <a:pt x="10504" y="0"/>
                  </a:moveTo>
                  <a:cubicBezTo>
                    <a:pt x="10532" y="57"/>
                    <a:pt x="10532" y="143"/>
                    <a:pt x="10532" y="200"/>
                  </a:cubicBezTo>
                  <a:cubicBezTo>
                    <a:pt x="10532" y="200"/>
                    <a:pt x="10722" y="2566"/>
                    <a:pt x="5574" y="2566"/>
                  </a:cubicBezTo>
                  <a:cubicBezTo>
                    <a:pt x="5059" y="2566"/>
                    <a:pt x="4491" y="2542"/>
                    <a:pt x="3864" y="2490"/>
                  </a:cubicBezTo>
                  <a:cubicBezTo>
                    <a:pt x="2548" y="2404"/>
                    <a:pt x="1260" y="2175"/>
                    <a:pt x="1" y="1803"/>
                  </a:cubicBezTo>
                  <a:lnTo>
                    <a:pt x="1" y="1803"/>
                  </a:lnTo>
                  <a:cubicBezTo>
                    <a:pt x="58" y="2204"/>
                    <a:pt x="516" y="4236"/>
                    <a:pt x="6698" y="4751"/>
                  </a:cubicBezTo>
                  <a:cubicBezTo>
                    <a:pt x="7325" y="4803"/>
                    <a:pt x="7893" y="4826"/>
                    <a:pt x="8407" y="4826"/>
                  </a:cubicBezTo>
                  <a:cubicBezTo>
                    <a:pt x="13555" y="4826"/>
                    <a:pt x="13366" y="2461"/>
                    <a:pt x="13366" y="2461"/>
                  </a:cubicBezTo>
                  <a:cubicBezTo>
                    <a:pt x="13366" y="2461"/>
                    <a:pt x="13337" y="487"/>
                    <a:pt x="105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11"/>
            <p:cNvSpPr/>
            <p:nvPr/>
          </p:nvSpPr>
          <p:spPr>
            <a:xfrm>
              <a:off x="3084758" y="2473835"/>
              <a:ext cx="1170034" cy="322827"/>
            </a:xfrm>
            <a:custGeom>
              <a:rect b="b" l="l" r="r" t="t"/>
              <a:pathLst>
                <a:path extrusionOk="0" h="3740" w="13555">
                  <a:moveTo>
                    <a:pt x="12736" y="1"/>
                  </a:moveTo>
                  <a:lnTo>
                    <a:pt x="12736" y="1"/>
                  </a:lnTo>
                  <a:cubicBezTo>
                    <a:pt x="12765" y="86"/>
                    <a:pt x="12765" y="172"/>
                    <a:pt x="12793" y="287"/>
                  </a:cubicBezTo>
                  <a:cubicBezTo>
                    <a:pt x="12793" y="287"/>
                    <a:pt x="12959" y="2652"/>
                    <a:pt x="7829" y="2652"/>
                  </a:cubicBezTo>
                  <a:cubicBezTo>
                    <a:pt x="7316" y="2652"/>
                    <a:pt x="6750" y="2628"/>
                    <a:pt x="6125" y="2576"/>
                  </a:cubicBezTo>
                  <a:cubicBezTo>
                    <a:pt x="2405" y="2261"/>
                    <a:pt x="745" y="1403"/>
                    <a:pt x="1" y="687"/>
                  </a:cubicBezTo>
                  <a:lnTo>
                    <a:pt x="1" y="687"/>
                  </a:lnTo>
                  <a:cubicBezTo>
                    <a:pt x="1" y="1031"/>
                    <a:pt x="401" y="3149"/>
                    <a:pt x="6698" y="3664"/>
                  </a:cubicBezTo>
                  <a:cubicBezTo>
                    <a:pt x="7325" y="3716"/>
                    <a:pt x="7893" y="3739"/>
                    <a:pt x="8407" y="3739"/>
                  </a:cubicBezTo>
                  <a:cubicBezTo>
                    <a:pt x="13555" y="3739"/>
                    <a:pt x="13366" y="1374"/>
                    <a:pt x="13366" y="1374"/>
                  </a:cubicBezTo>
                  <a:cubicBezTo>
                    <a:pt x="13337" y="859"/>
                    <a:pt x="13108" y="373"/>
                    <a:pt x="12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11"/>
            <p:cNvSpPr/>
            <p:nvPr/>
          </p:nvSpPr>
          <p:spPr>
            <a:xfrm>
              <a:off x="3141555" y="2491702"/>
              <a:ext cx="170563" cy="47993"/>
            </a:xfrm>
            <a:custGeom>
              <a:rect b="b" l="l" r="r" t="t"/>
              <a:pathLst>
                <a:path extrusionOk="0" h="556" w="1976">
                  <a:moveTo>
                    <a:pt x="621" y="1"/>
                  </a:moveTo>
                  <a:cubicBezTo>
                    <a:pt x="279" y="1"/>
                    <a:pt x="22" y="59"/>
                    <a:pt x="1" y="166"/>
                  </a:cubicBezTo>
                  <a:cubicBezTo>
                    <a:pt x="1" y="309"/>
                    <a:pt x="430" y="480"/>
                    <a:pt x="974" y="538"/>
                  </a:cubicBezTo>
                  <a:cubicBezTo>
                    <a:pt x="1084" y="550"/>
                    <a:pt x="1191" y="556"/>
                    <a:pt x="1292" y="556"/>
                  </a:cubicBezTo>
                  <a:cubicBezTo>
                    <a:pt x="1664" y="556"/>
                    <a:pt x="1947" y="478"/>
                    <a:pt x="1947" y="366"/>
                  </a:cubicBezTo>
                  <a:cubicBezTo>
                    <a:pt x="1976" y="223"/>
                    <a:pt x="1546" y="80"/>
                    <a:pt x="1003" y="22"/>
                  </a:cubicBezTo>
                  <a:cubicBezTo>
                    <a:pt x="869" y="8"/>
                    <a:pt x="740" y="1"/>
                    <a:pt x="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11"/>
            <p:cNvSpPr/>
            <p:nvPr/>
          </p:nvSpPr>
          <p:spPr>
            <a:xfrm>
              <a:off x="3334301" y="2535637"/>
              <a:ext cx="64307" cy="29693"/>
            </a:xfrm>
            <a:custGeom>
              <a:rect b="b" l="l" r="r" t="t"/>
              <a:pathLst>
                <a:path extrusionOk="0" h="344" w="745">
                  <a:moveTo>
                    <a:pt x="372" y="0"/>
                  </a:moveTo>
                  <a:cubicBezTo>
                    <a:pt x="172" y="0"/>
                    <a:pt x="0" y="57"/>
                    <a:pt x="0" y="143"/>
                  </a:cubicBezTo>
                  <a:cubicBezTo>
                    <a:pt x="0" y="229"/>
                    <a:pt x="172" y="315"/>
                    <a:pt x="372" y="343"/>
                  </a:cubicBezTo>
                  <a:cubicBezTo>
                    <a:pt x="573" y="343"/>
                    <a:pt x="744" y="286"/>
                    <a:pt x="744" y="200"/>
                  </a:cubicBezTo>
                  <a:cubicBezTo>
                    <a:pt x="744" y="86"/>
                    <a:pt x="544" y="29"/>
                    <a:pt x="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11"/>
            <p:cNvSpPr/>
            <p:nvPr/>
          </p:nvSpPr>
          <p:spPr>
            <a:xfrm>
              <a:off x="3156401" y="2129430"/>
              <a:ext cx="965979" cy="287696"/>
            </a:xfrm>
            <a:custGeom>
              <a:rect b="b" l="l" r="r" t="t"/>
              <a:pathLst>
                <a:path extrusionOk="0" h="3333" w="11191">
                  <a:moveTo>
                    <a:pt x="6563" y="0"/>
                  </a:moveTo>
                  <a:cubicBezTo>
                    <a:pt x="5968" y="0"/>
                    <a:pt x="5292" y="30"/>
                    <a:pt x="4522" y="98"/>
                  </a:cubicBezTo>
                  <a:cubicBezTo>
                    <a:pt x="1" y="528"/>
                    <a:pt x="1460" y="2331"/>
                    <a:pt x="1460" y="2331"/>
                  </a:cubicBezTo>
                  <a:cubicBezTo>
                    <a:pt x="2233" y="3275"/>
                    <a:pt x="3177" y="3304"/>
                    <a:pt x="7184" y="3332"/>
                  </a:cubicBezTo>
                  <a:cubicBezTo>
                    <a:pt x="11191" y="3332"/>
                    <a:pt x="10990" y="1815"/>
                    <a:pt x="10676" y="1214"/>
                  </a:cubicBezTo>
                  <a:cubicBezTo>
                    <a:pt x="10414" y="716"/>
                    <a:pt x="9463" y="0"/>
                    <a:pt x="65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11"/>
            <p:cNvSpPr/>
            <p:nvPr/>
          </p:nvSpPr>
          <p:spPr>
            <a:xfrm>
              <a:off x="3262658" y="2130466"/>
              <a:ext cx="859377" cy="286660"/>
            </a:xfrm>
            <a:custGeom>
              <a:rect b="b" l="l" r="r" t="t"/>
              <a:pathLst>
                <a:path extrusionOk="0" h="3321" w="9956">
                  <a:moveTo>
                    <a:pt x="5438" y="0"/>
                  </a:moveTo>
                  <a:cubicBezTo>
                    <a:pt x="5552" y="687"/>
                    <a:pt x="5037" y="1660"/>
                    <a:pt x="1832" y="1660"/>
                  </a:cubicBezTo>
                  <a:lnTo>
                    <a:pt x="0" y="1660"/>
                  </a:lnTo>
                  <a:cubicBezTo>
                    <a:pt x="0" y="1889"/>
                    <a:pt x="86" y="2147"/>
                    <a:pt x="229" y="2347"/>
                  </a:cubicBezTo>
                  <a:cubicBezTo>
                    <a:pt x="1002" y="3263"/>
                    <a:pt x="1946" y="3320"/>
                    <a:pt x="5953" y="3320"/>
                  </a:cubicBezTo>
                  <a:cubicBezTo>
                    <a:pt x="5990" y="3321"/>
                    <a:pt x="6026" y="3321"/>
                    <a:pt x="6062" y="3321"/>
                  </a:cubicBezTo>
                  <a:cubicBezTo>
                    <a:pt x="9956" y="3321"/>
                    <a:pt x="9756" y="1798"/>
                    <a:pt x="9445" y="1202"/>
                  </a:cubicBezTo>
                  <a:cubicBezTo>
                    <a:pt x="9187" y="716"/>
                    <a:pt x="8271" y="0"/>
                    <a:pt x="5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11"/>
            <p:cNvSpPr/>
            <p:nvPr/>
          </p:nvSpPr>
          <p:spPr>
            <a:xfrm>
              <a:off x="3267578" y="2192182"/>
              <a:ext cx="854802" cy="224943"/>
            </a:xfrm>
            <a:custGeom>
              <a:rect b="b" l="l" r="r" t="t"/>
              <a:pathLst>
                <a:path extrusionOk="0" h="2606" w="9903">
                  <a:moveTo>
                    <a:pt x="8901" y="1"/>
                  </a:moveTo>
                  <a:lnTo>
                    <a:pt x="8901" y="1"/>
                  </a:lnTo>
                  <a:cubicBezTo>
                    <a:pt x="9073" y="688"/>
                    <a:pt x="8729" y="1775"/>
                    <a:pt x="5324" y="1775"/>
                  </a:cubicBezTo>
                  <a:cubicBezTo>
                    <a:pt x="1947" y="1775"/>
                    <a:pt x="745" y="1747"/>
                    <a:pt x="0" y="1174"/>
                  </a:cubicBezTo>
                  <a:lnTo>
                    <a:pt x="0" y="1174"/>
                  </a:lnTo>
                  <a:cubicBezTo>
                    <a:pt x="29" y="1317"/>
                    <a:pt x="86" y="1489"/>
                    <a:pt x="201" y="1604"/>
                  </a:cubicBezTo>
                  <a:cubicBezTo>
                    <a:pt x="973" y="2548"/>
                    <a:pt x="1918" y="2605"/>
                    <a:pt x="5925" y="2605"/>
                  </a:cubicBezTo>
                  <a:cubicBezTo>
                    <a:pt x="9903" y="2605"/>
                    <a:pt x="9702" y="1088"/>
                    <a:pt x="9388" y="487"/>
                  </a:cubicBezTo>
                  <a:cubicBezTo>
                    <a:pt x="9273" y="287"/>
                    <a:pt x="9101" y="115"/>
                    <a:pt x="89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11"/>
            <p:cNvSpPr/>
            <p:nvPr/>
          </p:nvSpPr>
          <p:spPr>
            <a:xfrm>
              <a:off x="3304608" y="2197189"/>
              <a:ext cx="138453" cy="49460"/>
            </a:xfrm>
            <a:custGeom>
              <a:rect b="b" l="l" r="r" t="t"/>
              <a:pathLst>
                <a:path extrusionOk="0" h="573" w="1604">
                  <a:moveTo>
                    <a:pt x="1296" y="0"/>
                  </a:moveTo>
                  <a:cubicBezTo>
                    <a:pt x="1153" y="0"/>
                    <a:pt x="959" y="29"/>
                    <a:pt x="745" y="86"/>
                  </a:cubicBezTo>
                  <a:cubicBezTo>
                    <a:pt x="316" y="201"/>
                    <a:pt x="1" y="372"/>
                    <a:pt x="29" y="487"/>
                  </a:cubicBezTo>
                  <a:cubicBezTo>
                    <a:pt x="44" y="544"/>
                    <a:pt x="137" y="573"/>
                    <a:pt x="280" y="573"/>
                  </a:cubicBezTo>
                  <a:cubicBezTo>
                    <a:pt x="423" y="573"/>
                    <a:pt x="616" y="544"/>
                    <a:pt x="831" y="487"/>
                  </a:cubicBezTo>
                  <a:cubicBezTo>
                    <a:pt x="1260" y="372"/>
                    <a:pt x="1603" y="201"/>
                    <a:pt x="1546" y="86"/>
                  </a:cubicBezTo>
                  <a:cubicBezTo>
                    <a:pt x="1532" y="29"/>
                    <a:pt x="1439" y="0"/>
                    <a:pt x="12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11"/>
            <p:cNvSpPr/>
            <p:nvPr/>
          </p:nvSpPr>
          <p:spPr>
            <a:xfrm>
              <a:off x="1582843" y="3229799"/>
              <a:ext cx="1297007" cy="474315"/>
            </a:xfrm>
            <a:custGeom>
              <a:rect b="b" l="l" r="r" t="t"/>
              <a:pathLst>
                <a:path extrusionOk="0" h="5495" w="15026">
                  <a:moveTo>
                    <a:pt x="0" y="0"/>
                  </a:moveTo>
                  <a:cubicBezTo>
                    <a:pt x="0" y="3034"/>
                    <a:pt x="2461" y="5495"/>
                    <a:pt x="5495" y="5495"/>
                  </a:cubicBezTo>
                  <a:lnTo>
                    <a:pt x="9530" y="5495"/>
                  </a:lnTo>
                  <a:cubicBezTo>
                    <a:pt x="12564" y="5495"/>
                    <a:pt x="15025" y="3034"/>
                    <a:pt x="150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11"/>
            <p:cNvSpPr/>
            <p:nvPr/>
          </p:nvSpPr>
          <p:spPr>
            <a:xfrm>
              <a:off x="1642142" y="3229799"/>
              <a:ext cx="1237707" cy="474315"/>
            </a:xfrm>
            <a:custGeom>
              <a:rect b="b" l="l" r="r" t="t"/>
              <a:pathLst>
                <a:path extrusionOk="0" h="5495" w="14339">
                  <a:moveTo>
                    <a:pt x="10704" y="0"/>
                  </a:moveTo>
                  <a:cubicBezTo>
                    <a:pt x="9759" y="1803"/>
                    <a:pt x="7870" y="2948"/>
                    <a:pt x="5838" y="2948"/>
                  </a:cubicBezTo>
                  <a:lnTo>
                    <a:pt x="1803" y="2948"/>
                  </a:lnTo>
                  <a:cubicBezTo>
                    <a:pt x="1173" y="2948"/>
                    <a:pt x="572" y="2833"/>
                    <a:pt x="0" y="2633"/>
                  </a:cubicBezTo>
                  <a:lnTo>
                    <a:pt x="0" y="2633"/>
                  </a:lnTo>
                  <a:cubicBezTo>
                    <a:pt x="973" y="4407"/>
                    <a:pt x="2805" y="5495"/>
                    <a:pt x="4808" y="5495"/>
                  </a:cubicBezTo>
                  <a:lnTo>
                    <a:pt x="8872" y="5495"/>
                  </a:lnTo>
                  <a:cubicBezTo>
                    <a:pt x="11877" y="5495"/>
                    <a:pt x="14338" y="3034"/>
                    <a:pt x="143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11"/>
            <p:cNvSpPr/>
            <p:nvPr/>
          </p:nvSpPr>
          <p:spPr>
            <a:xfrm>
              <a:off x="1659406" y="3229799"/>
              <a:ext cx="1220443" cy="474315"/>
            </a:xfrm>
            <a:custGeom>
              <a:rect b="b" l="l" r="r" t="t"/>
              <a:pathLst>
                <a:path extrusionOk="0" h="5495" w="14139">
                  <a:moveTo>
                    <a:pt x="13280" y="0"/>
                  </a:moveTo>
                  <a:cubicBezTo>
                    <a:pt x="12822" y="2633"/>
                    <a:pt x="10532" y="4550"/>
                    <a:pt x="7871" y="4550"/>
                  </a:cubicBezTo>
                  <a:lnTo>
                    <a:pt x="3835" y="4550"/>
                  </a:lnTo>
                  <a:cubicBezTo>
                    <a:pt x="2404" y="4550"/>
                    <a:pt x="1031" y="4007"/>
                    <a:pt x="0" y="3005"/>
                  </a:cubicBezTo>
                  <a:lnTo>
                    <a:pt x="0" y="3005"/>
                  </a:lnTo>
                  <a:cubicBezTo>
                    <a:pt x="1031" y="4550"/>
                    <a:pt x="2748" y="5495"/>
                    <a:pt x="4608" y="5495"/>
                  </a:cubicBezTo>
                  <a:lnTo>
                    <a:pt x="8643" y="5495"/>
                  </a:lnTo>
                  <a:cubicBezTo>
                    <a:pt x="11677" y="5495"/>
                    <a:pt x="14138" y="3034"/>
                    <a:pt x="14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11"/>
            <p:cNvSpPr/>
            <p:nvPr/>
          </p:nvSpPr>
          <p:spPr>
            <a:xfrm>
              <a:off x="1582843" y="3096353"/>
              <a:ext cx="1297007" cy="266894"/>
            </a:xfrm>
            <a:custGeom>
              <a:rect b="b" l="l" r="r" t="t"/>
              <a:pathLst>
                <a:path extrusionOk="0" h="3092" w="15026">
                  <a:moveTo>
                    <a:pt x="7498" y="1"/>
                  </a:moveTo>
                  <a:cubicBezTo>
                    <a:pt x="3349" y="1"/>
                    <a:pt x="0" y="687"/>
                    <a:pt x="0" y="1546"/>
                  </a:cubicBezTo>
                  <a:cubicBezTo>
                    <a:pt x="0" y="2405"/>
                    <a:pt x="3349" y="3091"/>
                    <a:pt x="7498" y="3091"/>
                  </a:cubicBezTo>
                  <a:cubicBezTo>
                    <a:pt x="11648" y="3091"/>
                    <a:pt x="15025" y="2405"/>
                    <a:pt x="15025" y="1546"/>
                  </a:cubicBezTo>
                  <a:cubicBezTo>
                    <a:pt x="15025" y="687"/>
                    <a:pt x="11648" y="1"/>
                    <a:pt x="7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11"/>
            <p:cNvSpPr/>
            <p:nvPr/>
          </p:nvSpPr>
          <p:spPr>
            <a:xfrm>
              <a:off x="1649479" y="3108696"/>
              <a:ext cx="1163646" cy="219937"/>
            </a:xfrm>
            <a:custGeom>
              <a:rect b="b" l="l" r="r" t="t"/>
              <a:pathLst>
                <a:path extrusionOk="0" h="2548" w="13481">
                  <a:moveTo>
                    <a:pt x="6726" y="1"/>
                  </a:moveTo>
                  <a:cubicBezTo>
                    <a:pt x="3006" y="1"/>
                    <a:pt x="1" y="573"/>
                    <a:pt x="1" y="1289"/>
                  </a:cubicBezTo>
                  <a:cubicBezTo>
                    <a:pt x="1" y="1975"/>
                    <a:pt x="3006" y="2548"/>
                    <a:pt x="6726" y="2548"/>
                  </a:cubicBezTo>
                  <a:cubicBezTo>
                    <a:pt x="10447" y="2548"/>
                    <a:pt x="13481" y="1975"/>
                    <a:pt x="13481" y="1289"/>
                  </a:cubicBezTo>
                  <a:cubicBezTo>
                    <a:pt x="13481" y="573"/>
                    <a:pt x="10447" y="1"/>
                    <a:pt x="67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11"/>
            <p:cNvSpPr/>
            <p:nvPr/>
          </p:nvSpPr>
          <p:spPr>
            <a:xfrm>
              <a:off x="1649479" y="3108696"/>
              <a:ext cx="1163646" cy="190330"/>
            </a:xfrm>
            <a:custGeom>
              <a:rect b="b" l="l" r="r" t="t"/>
              <a:pathLst>
                <a:path extrusionOk="0" h="2205" w="13481">
                  <a:moveTo>
                    <a:pt x="6726" y="1"/>
                  </a:moveTo>
                  <a:cubicBezTo>
                    <a:pt x="3006" y="1"/>
                    <a:pt x="1" y="573"/>
                    <a:pt x="1" y="1289"/>
                  </a:cubicBezTo>
                  <a:cubicBezTo>
                    <a:pt x="1" y="1289"/>
                    <a:pt x="1" y="1317"/>
                    <a:pt x="1" y="1317"/>
                  </a:cubicBezTo>
                  <a:cubicBezTo>
                    <a:pt x="1518" y="1088"/>
                    <a:pt x="3034" y="974"/>
                    <a:pt x="4551" y="974"/>
                  </a:cubicBezTo>
                  <a:cubicBezTo>
                    <a:pt x="8215" y="974"/>
                    <a:pt x="11191" y="1517"/>
                    <a:pt x="11305" y="2204"/>
                  </a:cubicBezTo>
                  <a:cubicBezTo>
                    <a:pt x="12622" y="1975"/>
                    <a:pt x="13452" y="1661"/>
                    <a:pt x="13452" y="1289"/>
                  </a:cubicBezTo>
                  <a:cubicBezTo>
                    <a:pt x="13481" y="573"/>
                    <a:pt x="10447" y="1"/>
                    <a:pt x="67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11"/>
            <p:cNvSpPr/>
            <p:nvPr/>
          </p:nvSpPr>
          <p:spPr>
            <a:xfrm>
              <a:off x="2351064" y="2897996"/>
              <a:ext cx="657221" cy="428221"/>
            </a:xfrm>
            <a:custGeom>
              <a:rect b="b" l="l" r="r" t="t"/>
              <a:pathLst>
                <a:path extrusionOk="0" h="4961" w="7614">
                  <a:moveTo>
                    <a:pt x="5891" y="1"/>
                  </a:moveTo>
                  <a:cubicBezTo>
                    <a:pt x="5101" y="1"/>
                    <a:pt x="4344" y="989"/>
                    <a:pt x="4150" y="1526"/>
                  </a:cubicBezTo>
                  <a:cubicBezTo>
                    <a:pt x="3864" y="2213"/>
                    <a:pt x="1" y="4960"/>
                    <a:pt x="1" y="4960"/>
                  </a:cubicBezTo>
                  <a:cubicBezTo>
                    <a:pt x="1060" y="4960"/>
                    <a:pt x="2119" y="4846"/>
                    <a:pt x="3177" y="4645"/>
                  </a:cubicBezTo>
                  <a:cubicBezTo>
                    <a:pt x="3177" y="4645"/>
                    <a:pt x="4494" y="2842"/>
                    <a:pt x="5353" y="2642"/>
                  </a:cubicBezTo>
                  <a:cubicBezTo>
                    <a:pt x="6182" y="2470"/>
                    <a:pt x="7613" y="1383"/>
                    <a:pt x="6669" y="381"/>
                  </a:cubicBezTo>
                  <a:cubicBezTo>
                    <a:pt x="6419" y="110"/>
                    <a:pt x="6153" y="1"/>
                    <a:pt x="58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11"/>
            <p:cNvSpPr/>
            <p:nvPr/>
          </p:nvSpPr>
          <p:spPr>
            <a:xfrm>
              <a:off x="2580840" y="2899032"/>
              <a:ext cx="427444" cy="409835"/>
            </a:xfrm>
            <a:custGeom>
              <a:rect b="b" l="l" r="r" t="t"/>
              <a:pathLst>
                <a:path extrusionOk="0" h="4748" w="4952">
                  <a:moveTo>
                    <a:pt x="3224" y="1"/>
                  </a:moveTo>
                  <a:cubicBezTo>
                    <a:pt x="3151" y="1"/>
                    <a:pt x="3078" y="9"/>
                    <a:pt x="3005" y="26"/>
                  </a:cubicBezTo>
                  <a:cubicBezTo>
                    <a:pt x="3177" y="83"/>
                    <a:pt x="3349" y="226"/>
                    <a:pt x="3492" y="369"/>
                  </a:cubicBezTo>
                  <a:cubicBezTo>
                    <a:pt x="4408" y="1428"/>
                    <a:pt x="3005" y="2516"/>
                    <a:pt x="2147" y="2744"/>
                  </a:cubicBezTo>
                  <a:cubicBezTo>
                    <a:pt x="1374" y="2916"/>
                    <a:pt x="258" y="4433"/>
                    <a:pt x="0" y="4748"/>
                  </a:cubicBezTo>
                  <a:cubicBezTo>
                    <a:pt x="315" y="4691"/>
                    <a:pt x="487" y="4662"/>
                    <a:pt x="487" y="4662"/>
                  </a:cubicBezTo>
                  <a:cubicBezTo>
                    <a:pt x="487" y="4662"/>
                    <a:pt x="1803" y="2888"/>
                    <a:pt x="2662" y="2659"/>
                  </a:cubicBezTo>
                  <a:cubicBezTo>
                    <a:pt x="3520" y="2458"/>
                    <a:pt x="4951" y="1371"/>
                    <a:pt x="4007" y="369"/>
                  </a:cubicBezTo>
                  <a:cubicBezTo>
                    <a:pt x="3823" y="139"/>
                    <a:pt x="3527" y="1"/>
                    <a:pt x="32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11"/>
            <p:cNvSpPr/>
            <p:nvPr/>
          </p:nvSpPr>
          <p:spPr>
            <a:xfrm>
              <a:off x="1165327" y="3491598"/>
              <a:ext cx="54466" cy="83210"/>
            </a:xfrm>
            <a:custGeom>
              <a:rect b="b" l="l" r="r" t="t"/>
              <a:pathLst>
                <a:path extrusionOk="0" h="964" w="631">
                  <a:moveTo>
                    <a:pt x="0" y="1"/>
                  </a:moveTo>
                  <a:lnTo>
                    <a:pt x="0" y="1"/>
                  </a:lnTo>
                  <a:cubicBezTo>
                    <a:pt x="144" y="115"/>
                    <a:pt x="258" y="258"/>
                    <a:pt x="344" y="401"/>
                  </a:cubicBezTo>
                  <a:cubicBezTo>
                    <a:pt x="430" y="573"/>
                    <a:pt x="458" y="716"/>
                    <a:pt x="487" y="916"/>
                  </a:cubicBezTo>
                  <a:lnTo>
                    <a:pt x="487" y="888"/>
                  </a:lnTo>
                  <a:cubicBezTo>
                    <a:pt x="500" y="941"/>
                    <a:pt x="532" y="963"/>
                    <a:pt x="562" y="963"/>
                  </a:cubicBezTo>
                  <a:cubicBezTo>
                    <a:pt x="597" y="963"/>
                    <a:pt x="630" y="934"/>
                    <a:pt x="630" y="888"/>
                  </a:cubicBezTo>
                  <a:cubicBezTo>
                    <a:pt x="602" y="688"/>
                    <a:pt x="516" y="516"/>
                    <a:pt x="401" y="344"/>
                  </a:cubicBezTo>
                  <a:cubicBezTo>
                    <a:pt x="287" y="201"/>
                    <a:pt x="144" y="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11"/>
            <p:cNvSpPr/>
            <p:nvPr/>
          </p:nvSpPr>
          <p:spPr>
            <a:xfrm>
              <a:off x="1059071" y="3668462"/>
              <a:ext cx="44626" cy="75183"/>
            </a:xfrm>
            <a:custGeom>
              <a:rect b="b" l="l" r="r" t="t"/>
              <a:pathLst>
                <a:path extrusionOk="0" h="871" w="517">
                  <a:moveTo>
                    <a:pt x="455" y="0"/>
                  </a:moveTo>
                  <a:cubicBezTo>
                    <a:pt x="447" y="0"/>
                    <a:pt x="439" y="4"/>
                    <a:pt x="430" y="12"/>
                  </a:cubicBezTo>
                  <a:cubicBezTo>
                    <a:pt x="373" y="12"/>
                    <a:pt x="344" y="41"/>
                    <a:pt x="373" y="98"/>
                  </a:cubicBezTo>
                  <a:cubicBezTo>
                    <a:pt x="373" y="155"/>
                    <a:pt x="373" y="241"/>
                    <a:pt x="373" y="298"/>
                  </a:cubicBezTo>
                  <a:cubicBezTo>
                    <a:pt x="373" y="384"/>
                    <a:pt x="344" y="442"/>
                    <a:pt x="316" y="499"/>
                  </a:cubicBezTo>
                  <a:cubicBezTo>
                    <a:pt x="230" y="642"/>
                    <a:pt x="115" y="756"/>
                    <a:pt x="1" y="871"/>
                  </a:cubicBezTo>
                  <a:cubicBezTo>
                    <a:pt x="144" y="785"/>
                    <a:pt x="258" y="670"/>
                    <a:pt x="373" y="556"/>
                  </a:cubicBezTo>
                  <a:cubicBezTo>
                    <a:pt x="402" y="499"/>
                    <a:pt x="459" y="413"/>
                    <a:pt x="487" y="327"/>
                  </a:cubicBezTo>
                  <a:cubicBezTo>
                    <a:pt x="487" y="241"/>
                    <a:pt x="516" y="155"/>
                    <a:pt x="516" y="69"/>
                  </a:cubicBezTo>
                  <a:cubicBezTo>
                    <a:pt x="516" y="69"/>
                    <a:pt x="516" y="41"/>
                    <a:pt x="516" y="41"/>
                  </a:cubicBezTo>
                  <a:cubicBezTo>
                    <a:pt x="496" y="21"/>
                    <a:pt x="476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11"/>
            <p:cNvSpPr/>
            <p:nvPr/>
          </p:nvSpPr>
          <p:spPr>
            <a:xfrm>
              <a:off x="1150481" y="3741141"/>
              <a:ext cx="17436" cy="69227"/>
            </a:xfrm>
            <a:custGeom>
              <a:rect b="b" l="l" r="r" t="t"/>
              <a:pathLst>
                <a:path extrusionOk="0" h="802" w="202">
                  <a:moveTo>
                    <a:pt x="58" y="0"/>
                  </a:moveTo>
                  <a:cubicBezTo>
                    <a:pt x="29" y="29"/>
                    <a:pt x="1" y="57"/>
                    <a:pt x="29" y="115"/>
                  </a:cubicBezTo>
                  <a:cubicBezTo>
                    <a:pt x="58" y="201"/>
                    <a:pt x="87" y="315"/>
                    <a:pt x="87" y="458"/>
                  </a:cubicBezTo>
                  <a:cubicBezTo>
                    <a:pt x="87" y="573"/>
                    <a:pt x="58" y="687"/>
                    <a:pt x="1" y="802"/>
                  </a:cubicBezTo>
                  <a:cubicBezTo>
                    <a:pt x="87" y="716"/>
                    <a:pt x="144" y="601"/>
                    <a:pt x="172" y="458"/>
                  </a:cubicBezTo>
                  <a:cubicBezTo>
                    <a:pt x="201" y="344"/>
                    <a:pt x="201" y="201"/>
                    <a:pt x="172" y="86"/>
                  </a:cubicBezTo>
                  <a:cubicBezTo>
                    <a:pt x="172" y="57"/>
                    <a:pt x="172" y="57"/>
                    <a:pt x="172" y="57"/>
                  </a:cubicBezTo>
                  <a:cubicBezTo>
                    <a:pt x="144" y="0"/>
                    <a:pt x="87" y="0"/>
                    <a:pt x="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11"/>
            <p:cNvSpPr/>
            <p:nvPr/>
          </p:nvSpPr>
          <p:spPr>
            <a:xfrm>
              <a:off x="1088764" y="3748564"/>
              <a:ext cx="67500" cy="29693"/>
            </a:xfrm>
            <a:custGeom>
              <a:rect b="b" l="l" r="r" t="t"/>
              <a:pathLst>
                <a:path extrusionOk="0" h="344" w="782">
                  <a:moveTo>
                    <a:pt x="515" y="0"/>
                  </a:moveTo>
                  <a:cubicBezTo>
                    <a:pt x="458" y="29"/>
                    <a:pt x="372" y="57"/>
                    <a:pt x="315" y="86"/>
                  </a:cubicBezTo>
                  <a:cubicBezTo>
                    <a:pt x="201" y="172"/>
                    <a:pt x="86" y="258"/>
                    <a:pt x="0" y="343"/>
                  </a:cubicBezTo>
                  <a:cubicBezTo>
                    <a:pt x="115" y="258"/>
                    <a:pt x="229" y="200"/>
                    <a:pt x="372" y="143"/>
                  </a:cubicBezTo>
                  <a:cubicBezTo>
                    <a:pt x="430" y="143"/>
                    <a:pt x="487" y="115"/>
                    <a:pt x="544" y="115"/>
                  </a:cubicBezTo>
                  <a:cubicBezTo>
                    <a:pt x="573" y="115"/>
                    <a:pt x="601" y="143"/>
                    <a:pt x="630" y="172"/>
                  </a:cubicBezTo>
                  <a:cubicBezTo>
                    <a:pt x="630" y="200"/>
                    <a:pt x="630" y="200"/>
                    <a:pt x="630" y="200"/>
                  </a:cubicBezTo>
                  <a:cubicBezTo>
                    <a:pt x="640" y="230"/>
                    <a:pt x="664" y="243"/>
                    <a:pt x="688" y="243"/>
                  </a:cubicBezTo>
                  <a:cubicBezTo>
                    <a:pt x="734" y="243"/>
                    <a:pt x="782" y="199"/>
                    <a:pt x="744" y="143"/>
                  </a:cubicBezTo>
                  <a:cubicBezTo>
                    <a:pt x="716" y="57"/>
                    <a:pt x="601" y="0"/>
                    <a:pt x="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11"/>
            <p:cNvSpPr/>
            <p:nvPr/>
          </p:nvSpPr>
          <p:spPr>
            <a:xfrm>
              <a:off x="1274001" y="3578088"/>
              <a:ext cx="96417" cy="202673"/>
            </a:xfrm>
            <a:custGeom>
              <a:rect b="b" l="l" r="r" t="t"/>
              <a:pathLst>
                <a:path extrusionOk="0" h="2348" w="1117">
                  <a:moveTo>
                    <a:pt x="1031" y="0"/>
                  </a:moveTo>
                  <a:cubicBezTo>
                    <a:pt x="1002" y="0"/>
                    <a:pt x="974" y="29"/>
                    <a:pt x="974" y="58"/>
                  </a:cubicBezTo>
                  <a:cubicBezTo>
                    <a:pt x="974" y="287"/>
                    <a:pt x="974" y="487"/>
                    <a:pt x="917" y="687"/>
                  </a:cubicBezTo>
                  <a:cubicBezTo>
                    <a:pt x="859" y="888"/>
                    <a:pt x="802" y="1088"/>
                    <a:pt x="716" y="1288"/>
                  </a:cubicBezTo>
                  <a:cubicBezTo>
                    <a:pt x="545" y="1660"/>
                    <a:pt x="287" y="2032"/>
                    <a:pt x="1" y="2347"/>
                  </a:cubicBezTo>
                  <a:cubicBezTo>
                    <a:pt x="144" y="2204"/>
                    <a:pt x="287" y="2032"/>
                    <a:pt x="430" y="1861"/>
                  </a:cubicBezTo>
                  <a:cubicBezTo>
                    <a:pt x="573" y="1689"/>
                    <a:pt x="688" y="1517"/>
                    <a:pt x="773" y="1317"/>
                  </a:cubicBezTo>
                  <a:cubicBezTo>
                    <a:pt x="974" y="916"/>
                    <a:pt x="1088" y="487"/>
                    <a:pt x="1117" y="58"/>
                  </a:cubicBezTo>
                  <a:cubicBezTo>
                    <a:pt x="1117" y="29"/>
                    <a:pt x="1088" y="0"/>
                    <a:pt x="10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11"/>
            <p:cNvSpPr/>
            <p:nvPr/>
          </p:nvSpPr>
          <p:spPr>
            <a:xfrm>
              <a:off x="1239474" y="3726035"/>
              <a:ext cx="79067" cy="34959"/>
            </a:xfrm>
            <a:custGeom>
              <a:rect b="b" l="l" r="r" t="t"/>
              <a:pathLst>
                <a:path extrusionOk="0" h="405" w="916">
                  <a:moveTo>
                    <a:pt x="633" y="1"/>
                  </a:moveTo>
                  <a:cubicBezTo>
                    <a:pt x="527" y="1"/>
                    <a:pt x="421" y="25"/>
                    <a:pt x="315" y="61"/>
                  </a:cubicBezTo>
                  <a:cubicBezTo>
                    <a:pt x="172" y="118"/>
                    <a:pt x="29" y="232"/>
                    <a:pt x="0" y="404"/>
                  </a:cubicBezTo>
                  <a:cubicBezTo>
                    <a:pt x="57" y="261"/>
                    <a:pt x="200" y="147"/>
                    <a:pt x="344" y="118"/>
                  </a:cubicBezTo>
                  <a:cubicBezTo>
                    <a:pt x="382" y="110"/>
                    <a:pt x="422" y="107"/>
                    <a:pt x="464" y="107"/>
                  </a:cubicBezTo>
                  <a:cubicBezTo>
                    <a:pt x="577" y="107"/>
                    <a:pt x="697" y="133"/>
                    <a:pt x="801" y="175"/>
                  </a:cubicBezTo>
                  <a:cubicBezTo>
                    <a:pt x="916" y="175"/>
                    <a:pt x="916" y="61"/>
                    <a:pt x="830" y="32"/>
                  </a:cubicBezTo>
                  <a:cubicBezTo>
                    <a:pt x="764" y="10"/>
                    <a:pt x="699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11"/>
            <p:cNvSpPr/>
            <p:nvPr/>
          </p:nvSpPr>
          <p:spPr>
            <a:xfrm>
              <a:off x="1286344" y="3740105"/>
              <a:ext cx="29780" cy="104876"/>
            </a:xfrm>
            <a:custGeom>
              <a:rect b="b" l="l" r="r" t="t"/>
              <a:pathLst>
                <a:path extrusionOk="0" h="1215" w="345">
                  <a:moveTo>
                    <a:pt x="226" y="0"/>
                  </a:moveTo>
                  <a:cubicBezTo>
                    <a:pt x="218" y="0"/>
                    <a:pt x="210" y="4"/>
                    <a:pt x="201" y="12"/>
                  </a:cubicBezTo>
                  <a:cubicBezTo>
                    <a:pt x="144" y="12"/>
                    <a:pt x="144" y="69"/>
                    <a:pt x="144" y="98"/>
                  </a:cubicBezTo>
                  <a:cubicBezTo>
                    <a:pt x="230" y="270"/>
                    <a:pt x="258" y="470"/>
                    <a:pt x="230" y="670"/>
                  </a:cubicBezTo>
                  <a:cubicBezTo>
                    <a:pt x="230" y="871"/>
                    <a:pt x="144" y="1042"/>
                    <a:pt x="1" y="1214"/>
                  </a:cubicBezTo>
                  <a:cubicBezTo>
                    <a:pt x="144" y="1071"/>
                    <a:pt x="258" y="871"/>
                    <a:pt x="316" y="670"/>
                  </a:cubicBezTo>
                  <a:cubicBezTo>
                    <a:pt x="344" y="470"/>
                    <a:pt x="344" y="241"/>
                    <a:pt x="287" y="41"/>
                  </a:cubicBezTo>
                  <a:cubicBezTo>
                    <a:pt x="267" y="21"/>
                    <a:pt x="247" y="0"/>
                    <a:pt x="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11"/>
            <p:cNvSpPr/>
            <p:nvPr/>
          </p:nvSpPr>
          <p:spPr>
            <a:xfrm>
              <a:off x="1128297" y="3562033"/>
              <a:ext cx="147344" cy="47129"/>
            </a:xfrm>
            <a:custGeom>
              <a:rect b="b" l="l" r="r" t="t"/>
              <a:pathLst>
                <a:path extrusionOk="0" h="546" w="1707">
                  <a:moveTo>
                    <a:pt x="429" y="0"/>
                  </a:moveTo>
                  <a:cubicBezTo>
                    <a:pt x="286" y="0"/>
                    <a:pt x="143" y="15"/>
                    <a:pt x="0" y="43"/>
                  </a:cubicBezTo>
                  <a:cubicBezTo>
                    <a:pt x="72" y="36"/>
                    <a:pt x="143" y="33"/>
                    <a:pt x="214" y="33"/>
                  </a:cubicBezTo>
                  <a:cubicBezTo>
                    <a:pt x="428" y="33"/>
                    <a:pt x="637" y="65"/>
                    <a:pt x="830" y="129"/>
                  </a:cubicBezTo>
                  <a:cubicBezTo>
                    <a:pt x="973" y="158"/>
                    <a:pt x="1116" y="215"/>
                    <a:pt x="1231" y="301"/>
                  </a:cubicBezTo>
                  <a:cubicBezTo>
                    <a:pt x="1345" y="358"/>
                    <a:pt x="1460" y="444"/>
                    <a:pt x="1546" y="530"/>
                  </a:cubicBezTo>
                  <a:cubicBezTo>
                    <a:pt x="1562" y="541"/>
                    <a:pt x="1578" y="545"/>
                    <a:pt x="1594" y="545"/>
                  </a:cubicBezTo>
                  <a:cubicBezTo>
                    <a:pt x="1659" y="545"/>
                    <a:pt x="1706" y="462"/>
                    <a:pt x="1660" y="415"/>
                  </a:cubicBezTo>
                  <a:cubicBezTo>
                    <a:pt x="1431" y="215"/>
                    <a:pt x="1145" y="100"/>
                    <a:pt x="859" y="43"/>
                  </a:cubicBezTo>
                  <a:cubicBezTo>
                    <a:pt x="716" y="15"/>
                    <a:pt x="573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11"/>
            <p:cNvSpPr/>
            <p:nvPr/>
          </p:nvSpPr>
          <p:spPr>
            <a:xfrm>
              <a:off x="1110948" y="3560565"/>
              <a:ext cx="85282" cy="36512"/>
            </a:xfrm>
            <a:custGeom>
              <a:rect b="b" l="l" r="r" t="t"/>
              <a:pathLst>
                <a:path extrusionOk="0" h="423" w="988">
                  <a:moveTo>
                    <a:pt x="870" y="1"/>
                  </a:moveTo>
                  <a:cubicBezTo>
                    <a:pt x="853" y="1"/>
                    <a:pt x="838" y="10"/>
                    <a:pt x="831" y="32"/>
                  </a:cubicBezTo>
                  <a:cubicBezTo>
                    <a:pt x="745" y="146"/>
                    <a:pt x="602" y="232"/>
                    <a:pt x="459" y="318"/>
                  </a:cubicBezTo>
                  <a:cubicBezTo>
                    <a:pt x="316" y="375"/>
                    <a:pt x="173" y="404"/>
                    <a:pt x="1" y="404"/>
                  </a:cubicBezTo>
                  <a:cubicBezTo>
                    <a:pt x="72" y="416"/>
                    <a:pt x="143" y="422"/>
                    <a:pt x="212" y="422"/>
                  </a:cubicBezTo>
                  <a:cubicBezTo>
                    <a:pt x="310" y="422"/>
                    <a:pt x="404" y="409"/>
                    <a:pt x="487" y="375"/>
                  </a:cubicBezTo>
                  <a:cubicBezTo>
                    <a:pt x="659" y="318"/>
                    <a:pt x="831" y="232"/>
                    <a:pt x="945" y="117"/>
                  </a:cubicBezTo>
                  <a:cubicBezTo>
                    <a:pt x="988" y="75"/>
                    <a:pt x="920" y="1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11"/>
            <p:cNvSpPr/>
            <p:nvPr/>
          </p:nvSpPr>
          <p:spPr>
            <a:xfrm>
              <a:off x="1281424" y="3622368"/>
              <a:ext cx="85282" cy="36426"/>
            </a:xfrm>
            <a:custGeom>
              <a:rect b="b" l="l" r="r" t="t"/>
              <a:pathLst>
                <a:path extrusionOk="0" h="422" w="988">
                  <a:moveTo>
                    <a:pt x="870" y="0"/>
                  </a:moveTo>
                  <a:cubicBezTo>
                    <a:pt x="853" y="0"/>
                    <a:pt x="838" y="9"/>
                    <a:pt x="831" y="31"/>
                  </a:cubicBezTo>
                  <a:cubicBezTo>
                    <a:pt x="745" y="146"/>
                    <a:pt x="602" y="231"/>
                    <a:pt x="487" y="317"/>
                  </a:cubicBezTo>
                  <a:cubicBezTo>
                    <a:pt x="315" y="375"/>
                    <a:pt x="172" y="403"/>
                    <a:pt x="1" y="403"/>
                  </a:cubicBezTo>
                  <a:cubicBezTo>
                    <a:pt x="72" y="415"/>
                    <a:pt x="143" y="422"/>
                    <a:pt x="212" y="422"/>
                  </a:cubicBezTo>
                  <a:cubicBezTo>
                    <a:pt x="310" y="422"/>
                    <a:pt x="403" y="408"/>
                    <a:pt x="487" y="375"/>
                  </a:cubicBezTo>
                  <a:cubicBezTo>
                    <a:pt x="659" y="317"/>
                    <a:pt x="831" y="231"/>
                    <a:pt x="945" y="117"/>
                  </a:cubicBezTo>
                  <a:cubicBezTo>
                    <a:pt x="988" y="74"/>
                    <a:pt x="919" y="0"/>
                    <a:pt x="8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11"/>
            <p:cNvSpPr/>
            <p:nvPr/>
          </p:nvSpPr>
          <p:spPr>
            <a:xfrm>
              <a:off x="1303694" y="3427378"/>
              <a:ext cx="163140" cy="154249"/>
            </a:xfrm>
            <a:custGeom>
              <a:rect b="b" l="l" r="r" t="t"/>
              <a:pathLst>
                <a:path extrusionOk="0" h="1787" w="1890">
                  <a:moveTo>
                    <a:pt x="0" y="1"/>
                  </a:moveTo>
                  <a:cubicBezTo>
                    <a:pt x="201" y="86"/>
                    <a:pt x="372" y="201"/>
                    <a:pt x="544" y="315"/>
                  </a:cubicBezTo>
                  <a:cubicBezTo>
                    <a:pt x="716" y="430"/>
                    <a:pt x="887" y="544"/>
                    <a:pt x="1059" y="716"/>
                  </a:cubicBezTo>
                  <a:cubicBezTo>
                    <a:pt x="1202" y="859"/>
                    <a:pt x="1345" y="1002"/>
                    <a:pt x="1460" y="1174"/>
                  </a:cubicBezTo>
                  <a:cubicBezTo>
                    <a:pt x="1574" y="1346"/>
                    <a:pt x="1660" y="1546"/>
                    <a:pt x="1746" y="1746"/>
                  </a:cubicBezTo>
                  <a:cubicBezTo>
                    <a:pt x="1766" y="1767"/>
                    <a:pt x="1786" y="1787"/>
                    <a:pt x="1817" y="1787"/>
                  </a:cubicBezTo>
                  <a:cubicBezTo>
                    <a:pt x="1829" y="1787"/>
                    <a:pt x="1844" y="1783"/>
                    <a:pt x="1860" y="1775"/>
                  </a:cubicBezTo>
                  <a:cubicBezTo>
                    <a:pt x="1889" y="1775"/>
                    <a:pt x="1889" y="1718"/>
                    <a:pt x="1889" y="1689"/>
                  </a:cubicBezTo>
                  <a:cubicBezTo>
                    <a:pt x="1689" y="1288"/>
                    <a:pt x="1431" y="945"/>
                    <a:pt x="1088" y="659"/>
                  </a:cubicBezTo>
                  <a:cubicBezTo>
                    <a:pt x="945" y="516"/>
                    <a:pt x="744" y="373"/>
                    <a:pt x="573" y="287"/>
                  </a:cubicBezTo>
                  <a:cubicBezTo>
                    <a:pt x="372" y="172"/>
                    <a:pt x="201" y="8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11"/>
            <p:cNvSpPr/>
            <p:nvPr/>
          </p:nvSpPr>
          <p:spPr>
            <a:xfrm>
              <a:off x="1276504" y="3450252"/>
              <a:ext cx="84073" cy="26586"/>
            </a:xfrm>
            <a:custGeom>
              <a:rect b="b" l="l" r="r" t="t"/>
              <a:pathLst>
                <a:path extrusionOk="0" h="308" w="974">
                  <a:moveTo>
                    <a:pt x="888" y="0"/>
                  </a:moveTo>
                  <a:cubicBezTo>
                    <a:pt x="866" y="0"/>
                    <a:pt x="845" y="7"/>
                    <a:pt x="830" y="22"/>
                  </a:cubicBezTo>
                  <a:cubicBezTo>
                    <a:pt x="716" y="108"/>
                    <a:pt x="601" y="193"/>
                    <a:pt x="430" y="222"/>
                  </a:cubicBezTo>
                  <a:cubicBezTo>
                    <a:pt x="404" y="227"/>
                    <a:pt x="378" y="230"/>
                    <a:pt x="351" y="230"/>
                  </a:cubicBezTo>
                  <a:cubicBezTo>
                    <a:pt x="228" y="230"/>
                    <a:pt x="95" y="178"/>
                    <a:pt x="0" y="108"/>
                  </a:cubicBezTo>
                  <a:lnTo>
                    <a:pt x="0" y="108"/>
                  </a:lnTo>
                  <a:cubicBezTo>
                    <a:pt x="115" y="222"/>
                    <a:pt x="287" y="308"/>
                    <a:pt x="458" y="308"/>
                  </a:cubicBezTo>
                  <a:cubicBezTo>
                    <a:pt x="630" y="279"/>
                    <a:pt x="802" y="222"/>
                    <a:pt x="945" y="136"/>
                  </a:cubicBezTo>
                  <a:lnTo>
                    <a:pt x="945" y="108"/>
                  </a:lnTo>
                  <a:cubicBezTo>
                    <a:pt x="973" y="79"/>
                    <a:pt x="973" y="50"/>
                    <a:pt x="945" y="22"/>
                  </a:cubicBezTo>
                  <a:cubicBezTo>
                    <a:pt x="930" y="7"/>
                    <a:pt x="909" y="0"/>
                    <a:pt x="888" y="0"/>
                  </a:cubicBezTo>
                  <a:close/>
                </a:path>
              </a:pathLst>
            </a:custGeom>
            <a:solidFill>
              <a:srgbClr val="8C5E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11"/>
            <p:cNvSpPr/>
            <p:nvPr/>
          </p:nvSpPr>
          <p:spPr>
            <a:xfrm>
              <a:off x="1288847" y="3365662"/>
              <a:ext cx="61803" cy="88993"/>
            </a:xfrm>
            <a:custGeom>
              <a:rect b="b" l="l" r="r" t="t"/>
              <a:pathLst>
                <a:path extrusionOk="0" h="1031" w="716">
                  <a:moveTo>
                    <a:pt x="0" y="0"/>
                  </a:moveTo>
                  <a:lnTo>
                    <a:pt x="0" y="0"/>
                  </a:lnTo>
                  <a:cubicBezTo>
                    <a:pt x="201" y="86"/>
                    <a:pt x="344" y="229"/>
                    <a:pt x="430" y="401"/>
                  </a:cubicBezTo>
                  <a:cubicBezTo>
                    <a:pt x="516" y="572"/>
                    <a:pt x="573" y="773"/>
                    <a:pt x="573" y="945"/>
                  </a:cubicBezTo>
                  <a:lnTo>
                    <a:pt x="573" y="973"/>
                  </a:lnTo>
                  <a:cubicBezTo>
                    <a:pt x="573" y="1002"/>
                    <a:pt x="601" y="1030"/>
                    <a:pt x="630" y="1030"/>
                  </a:cubicBezTo>
                  <a:cubicBezTo>
                    <a:pt x="687" y="1030"/>
                    <a:pt x="716" y="1002"/>
                    <a:pt x="716" y="945"/>
                  </a:cubicBezTo>
                  <a:cubicBezTo>
                    <a:pt x="687" y="744"/>
                    <a:pt x="601" y="515"/>
                    <a:pt x="487" y="344"/>
                  </a:cubicBezTo>
                  <a:cubicBezTo>
                    <a:pt x="373" y="172"/>
                    <a:pt x="201" y="57"/>
                    <a:pt x="0" y="0"/>
                  </a:cubicBezTo>
                  <a:close/>
                </a:path>
              </a:pathLst>
            </a:custGeom>
            <a:solidFill>
              <a:srgbClr val="8C5E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11"/>
            <p:cNvSpPr/>
            <p:nvPr/>
          </p:nvSpPr>
          <p:spPr>
            <a:xfrm>
              <a:off x="1355570" y="3522759"/>
              <a:ext cx="91497" cy="19335"/>
            </a:xfrm>
            <a:custGeom>
              <a:rect b="b" l="l" r="r" t="t"/>
              <a:pathLst>
                <a:path extrusionOk="0" h="224" w="1060">
                  <a:moveTo>
                    <a:pt x="613" y="0"/>
                  </a:moveTo>
                  <a:cubicBezTo>
                    <a:pt x="563" y="0"/>
                    <a:pt x="512" y="4"/>
                    <a:pt x="458" y="12"/>
                  </a:cubicBezTo>
                  <a:cubicBezTo>
                    <a:pt x="315" y="40"/>
                    <a:pt x="143" y="98"/>
                    <a:pt x="0" y="183"/>
                  </a:cubicBezTo>
                  <a:cubicBezTo>
                    <a:pt x="143" y="126"/>
                    <a:pt x="315" y="98"/>
                    <a:pt x="487" y="98"/>
                  </a:cubicBezTo>
                  <a:cubicBezTo>
                    <a:pt x="630" y="98"/>
                    <a:pt x="773" y="126"/>
                    <a:pt x="916" y="212"/>
                  </a:cubicBezTo>
                  <a:lnTo>
                    <a:pt x="945" y="212"/>
                  </a:lnTo>
                  <a:cubicBezTo>
                    <a:pt x="953" y="220"/>
                    <a:pt x="961" y="224"/>
                    <a:pt x="970" y="224"/>
                  </a:cubicBezTo>
                  <a:cubicBezTo>
                    <a:pt x="990" y="224"/>
                    <a:pt x="1010" y="204"/>
                    <a:pt x="1030" y="183"/>
                  </a:cubicBezTo>
                  <a:cubicBezTo>
                    <a:pt x="1059" y="126"/>
                    <a:pt x="1030" y="98"/>
                    <a:pt x="973" y="69"/>
                  </a:cubicBezTo>
                  <a:cubicBezTo>
                    <a:pt x="868" y="27"/>
                    <a:pt x="748" y="0"/>
                    <a:pt x="613" y="0"/>
                  </a:cubicBezTo>
                  <a:close/>
                </a:path>
              </a:pathLst>
            </a:custGeom>
            <a:solidFill>
              <a:srgbClr val="8C5E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11"/>
            <p:cNvSpPr/>
            <p:nvPr/>
          </p:nvSpPr>
          <p:spPr>
            <a:xfrm>
              <a:off x="1118371" y="3617621"/>
              <a:ext cx="94000" cy="170477"/>
            </a:xfrm>
            <a:custGeom>
              <a:rect b="b" l="l" r="r" t="t"/>
              <a:pathLst>
                <a:path extrusionOk="0" h="1975" w="1089">
                  <a:moveTo>
                    <a:pt x="1002" y="0"/>
                  </a:moveTo>
                  <a:cubicBezTo>
                    <a:pt x="974" y="0"/>
                    <a:pt x="945" y="29"/>
                    <a:pt x="917" y="86"/>
                  </a:cubicBezTo>
                  <a:cubicBezTo>
                    <a:pt x="888" y="430"/>
                    <a:pt x="802" y="773"/>
                    <a:pt x="659" y="1116"/>
                  </a:cubicBezTo>
                  <a:cubicBezTo>
                    <a:pt x="516" y="1460"/>
                    <a:pt x="316" y="1775"/>
                    <a:pt x="1" y="1975"/>
                  </a:cubicBezTo>
                  <a:cubicBezTo>
                    <a:pt x="316" y="1775"/>
                    <a:pt x="573" y="1488"/>
                    <a:pt x="716" y="1145"/>
                  </a:cubicBezTo>
                  <a:cubicBezTo>
                    <a:pt x="888" y="802"/>
                    <a:pt x="1002" y="458"/>
                    <a:pt x="1088" y="86"/>
                  </a:cubicBezTo>
                  <a:lnTo>
                    <a:pt x="1060" y="86"/>
                  </a:lnTo>
                  <a:cubicBezTo>
                    <a:pt x="1088" y="57"/>
                    <a:pt x="1060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11"/>
            <p:cNvSpPr/>
            <p:nvPr/>
          </p:nvSpPr>
          <p:spPr>
            <a:xfrm>
              <a:off x="1041808" y="3560306"/>
              <a:ext cx="632535" cy="151228"/>
            </a:xfrm>
            <a:custGeom>
              <a:rect b="b" l="l" r="r" t="t"/>
              <a:pathLst>
                <a:path extrusionOk="0" h="1752" w="7328">
                  <a:moveTo>
                    <a:pt x="5131" y="0"/>
                  </a:moveTo>
                  <a:cubicBezTo>
                    <a:pt x="4579" y="0"/>
                    <a:pt x="4010" y="78"/>
                    <a:pt x="3463" y="178"/>
                  </a:cubicBezTo>
                  <a:cubicBezTo>
                    <a:pt x="3149" y="235"/>
                    <a:pt x="2834" y="321"/>
                    <a:pt x="2548" y="407"/>
                  </a:cubicBezTo>
                  <a:cubicBezTo>
                    <a:pt x="2233" y="521"/>
                    <a:pt x="1918" y="636"/>
                    <a:pt x="1632" y="779"/>
                  </a:cubicBezTo>
                  <a:cubicBezTo>
                    <a:pt x="1059" y="1036"/>
                    <a:pt x="516" y="1380"/>
                    <a:pt x="1" y="1752"/>
                  </a:cubicBezTo>
                  <a:cubicBezTo>
                    <a:pt x="544" y="1408"/>
                    <a:pt x="1088" y="1122"/>
                    <a:pt x="1689" y="893"/>
                  </a:cubicBezTo>
                  <a:cubicBezTo>
                    <a:pt x="1975" y="779"/>
                    <a:pt x="2290" y="693"/>
                    <a:pt x="2576" y="607"/>
                  </a:cubicBezTo>
                  <a:cubicBezTo>
                    <a:pt x="2891" y="521"/>
                    <a:pt x="3206" y="493"/>
                    <a:pt x="3521" y="435"/>
                  </a:cubicBezTo>
                  <a:cubicBezTo>
                    <a:pt x="3902" y="381"/>
                    <a:pt x="4294" y="361"/>
                    <a:pt x="4691" y="361"/>
                  </a:cubicBezTo>
                  <a:cubicBezTo>
                    <a:pt x="4920" y="361"/>
                    <a:pt x="5150" y="368"/>
                    <a:pt x="5381" y="378"/>
                  </a:cubicBezTo>
                  <a:cubicBezTo>
                    <a:pt x="5982" y="435"/>
                    <a:pt x="6583" y="521"/>
                    <a:pt x="7184" y="721"/>
                  </a:cubicBezTo>
                  <a:lnTo>
                    <a:pt x="7327" y="206"/>
                  </a:lnTo>
                  <a:cubicBezTo>
                    <a:pt x="6697" y="63"/>
                    <a:pt x="6039" y="6"/>
                    <a:pt x="5381" y="6"/>
                  </a:cubicBezTo>
                  <a:cubicBezTo>
                    <a:pt x="5298" y="2"/>
                    <a:pt x="5215" y="0"/>
                    <a:pt x="5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11"/>
            <p:cNvSpPr/>
            <p:nvPr/>
          </p:nvSpPr>
          <p:spPr>
            <a:xfrm>
              <a:off x="1093684" y="3604587"/>
              <a:ext cx="14933" cy="23651"/>
            </a:xfrm>
            <a:custGeom>
              <a:rect b="b" l="l" r="r" t="t"/>
              <a:pathLst>
                <a:path extrusionOk="0" h="274" w="173">
                  <a:moveTo>
                    <a:pt x="44" y="1"/>
                  </a:moveTo>
                  <a:cubicBezTo>
                    <a:pt x="39" y="1"/>
                    <a:pt x="34" y="3"/>
                    <a:pt x="29" y="8"/>
                  </a:cubicBezTo>
                  <a:cubicBezTo>
                    <a:pt x="1" y="8"/>
                    <a:pt x="29" y="65"/>
                    <a:pt x="58" y="151"/>
                  </a:cubicBezTo>
                  <a:cubicBezTo>
                    <a:pt x="81" y="222"/>
                    <a:pt x="124" y="273"/>
                    <a:pt x="155" y="273"/>
                  </a:cubicBezTo>
                  <a:cubicBezTo>
                    <a:pt x="161" y="273"/>
                    <a:pt x="167" y="271"/>
                    <a:pt x="172" y="266"/>
                  </a:cubicBezTo>
                  <a:cubicBezTo>
                    <a:pt x="172" y="266"/>
                    <a:pt x="172" y="208"/>
                    <a:pt x="115" y="123"/>
                  </a:cubicBezTo>
                  <a:cubicBezTo>
                    <a:pt x="91" y="52"/>
                    <a:pt x="68" y="1"/>
                    <a:pt x="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11"/>
            <p:cNvSpPr/>
            <p:nvPr/>
          </p:nvSpPr>
          <p:spPr>
            <a:xfrm>
              <a:off x="1066495" y="3602084"/>
              <a:ext cx="22356" cy="19076"/>
            </a:xfrm>
            <a:custGeom>
              <a:rect b="b" l="l" r="r" t="t"/>
              <a:pathLst>
                <a:path extrusionOk="0" h="221" w="259">
                  <a:moveTo>
                    <a:pt x="240" y="1"/>
                  </a:moveTo>
                  <a:cubicBezTo>
                    <a:pt x="209" y="1"/>
                    <a:pt x="162" y="48"/>
                    <a:pt x="115" y="94"/>
                  </a:cubicBezTo>
                  <a:cubicBezTo>
                    <a:pt x="58" y="152"/>
                    <a:pt x="1" y="209"/>
                    <a:pt x="29" y="209"/>
                  </a:cubicBezTo>
                  <a:cubicBezTo>
                    <a:pt x="37" y="217"/>
                    <a:pt x="47" y="220"/>
                    <a:pt x="58" y="220"/>
                  </a:cubicBezTo>
                  <a:cubicBezTo>
                    <a:pt x="89" y="220"/>
                    <a:pt x="131" y="194"/>
                    <a:pt x="172" y="152"/>
                  </a:cubicBezTo>
                  <a:cubicBezTo>
                    <a:pt x="230" y="94"/>
                    <a:pt x="258" y="37"/>
                    <a:pt x="258" y="9"/>
                  </a:cubicBezTo>
                  <a:cubicBezTo>
                    <a:pt x="253" y="3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11"/>
            <p:cNvSpPr/>
            <p:nvPr/>
          </p:nvSpPr>
          <p:spPr>
            <a:xfrm>
              <a:off x="1078838" y="3605278"/>
              <a:ext cx="12430" cy="24773"/>
            </a:xfrm>
            <a:custGeom>
              <a:rect b="b" l="l" r="r" t="t"/>
              <a:pathLst>
                <a:path extrusionOk="0" h="287" w="144">
                  <a:moveTo>
                    <a:pt x="144" y="0"/>
                  </a:moveTo>
                  <a:cubicBezTo>
                    <a:pt x="115" y="0"/>
                    <a:pt x="87" y="29"/>
                    <a:pt x="29" y="115"/>
                  </a:cubicBezTo>
                  <a:cubicBezTo>
                    <a:pt x="1" y="200"/>
                    <a:pt x="1" y="258"/>
                    <a:pt x="1" y="286"/>
                  </a:cubicBezTo>
                  <a:cubicBezTo>
                    <a:pt x="29" y="286"/>
                    <a:pt x="87" y="229"/>
                    <a:pt x="115" y="143"/>
                  </a:cubicBezTo>
                  <a:cubicBezTo>
                    <a:pt x="144" y="86"/>
                    <a:pt x="144" y="0"/>
                    <a:pt x="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11"/>
            <p:cNvSpPr/>
            <p:nvPr/>
          </p:nvSpPr>
          <p:spPr>
            <a:xfrm>
              <a:off x="1091181" y="3605278"/>
              <a:ext cx="5093" cy="27190"/>
            </a:xfrm>
            <a:custGeom>
              <a:rect b="b" l="l" r="r" t="t"/>
              <a:pathLst>
                <a:path extrusionOk="0" h="315" w="59">
                  <a:moveTo>
                    <a:pt x="30" y="0"/>
                  </a:moveTo>
                  <a:cubicBezTo>
                    <a:pt x="1" y="0"/>
                    <a:pt x="1" y="57"/>
                    <a:pt x="1" y="143"/>
                  </a:cubicBezTo>
                  <a:cubicBezTo>
                    <a:pt x="1" y="229"/>
                    <a:pt x="1" y="315"/>
                    <a:pt x="30" y="315"/>
                  </a:cubicBezTo>
                  <a:cubicBezTo>
                    <a:pt x="58" y="315"/>
                    <a:pt x="58" y="229"/>
                    <a:pt x="58" y="143"/>
                  </a:cubicBezTo>
                  <a:cubicBezTo>
                    <a:pt x="58" y="57"/>
                    <a:pt x="58" y="0"/>
                    <a:pt x="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11"/>
            <p:cNvSpPr/>
            <p:nvPr/>
          </p:nvSpPr>
          <p:spPr>
            <a:xfrm>
              <a:off x="1098604" y="3602084"/>
              <a:ext cx="19853" cy="19076"/>
            </a:xfrm>
            <a:custGeom>
              <a:rect b="b" l="l" r="r" t="t"/>
              <a:pathLst>
                <a:path extrusionOk="0" h="221" w="230">
                  <a:moveTo>
                    <a:pt x="19" y="1"/>
                  </a:moveTo>
                  <a:cubicBezTo>
                    <a:pt x="12" y="1"/>
                    <a:pt x="6" y="3"/>
                    <a:pt x="1" y="9"/>
                  </a:cubicBezTo>
                  <a:cubicBezTo>
                    <a:pt x="1" y="37"/>
                    <a:pt x="29" y="94"/>
                    <a:pt x="87" y="152"/>
                  </a:cubicBezTo>
                  <a:cubicBezTo>
                    <a:pt x="129" y="194"/>
                    <a:pt x="186" y="220"/>
                    <a:pt x="213" y="220"/>
                  </a:cubicBezTo>
                  <a:cubicBezTo>
                    <a:pt x="224" y="220"/>
                    <a:pt x="230" y="217"/>
                    <a:pt x="230" y="209"/>
                  </a:cubicBezTo>
                  <a:cubicBezTo>
                    <a:pt x="230" y="209"/>
                    <a:pt x="201" y="152"/>
                    <a:pt x="144" y="94"/>
                  </a:cubicBezTo>
                  <a:cubicBezTo>
                    <a:pt x="97" y="48"/>
                    <a:pt x="50" y="1"/>
                    <a:pt x="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11"/>
            <p:cNvSpPr/>
            <p:nvPr/>
          </p:nvSpPr>
          <p:spPr>
            <a:xfrm>
              <a:off x="1098604" y="3600962"/>
              <a:ext cx="27276" cy="11135"/>
            </a:xfrm>
            <a:custGeom>
              <a:rect b="b" l="l" r="r" t="t"/>
              <a:pathLst>
                <a:path extrusionOk="0" h="129" w="316">
                  <a:moveTo>
                    <a:pt x="69" y="0"/>
                  </a:moveTo>
                  <a:cubicBezTo>
                    <a:pt x="44" y="0"/>
                    <a:pt x="29" y="7"/>
                    <a:pt x="29" y="22"/>
                  </a:cubicBezTo>
                  <a:cubicBezTo>
                    <a:pt x="1" y="50"/>
                    <a:pt x="87" y="79"/>
                    <a:pt x="144" y="107"/>
                  </a:cubicBezTo>
                  <a:cubicBezTo>
                    <a:pt x="187" y="122"/>
                    <a:pt x="230" y="129"/>
                    <a:pt x="262" y="129"/>
                  </a:cubicBezTo>
                  <a:cubicBezTo>
                    <a:pt x="294" y="129"/>
                    <a:pt x="316" y="122"/>
                    <a:pt x="316" y="107"/>
                  </a:cubicBezTo>
                  <a:cubicBezTo>
                    <a:pt x="316" y="79"/>
                    <a:pt x="258" y="22"/>
                    <a:pt x="172" y="22"/>
                  </a:cubicBezTo>
                  <a:cubicBezTo>
                    <a:pt x="130" y="7"/>
                    <a:pt x="94" y="0"/>
                    <a:pt x="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11"/>
            <p:cNvSpPr/>
            <p:nvPr/>
          </p:nvSpPr>
          <p:spPr>
            <a:xfrm>
              <a:off x="1101108" y="3592934"/>
              <a:ext cx="24773" cy="7423"/>
            </a:xfrm>
            <a:custGeom>
              <a:rect b="b" l="l" r="r" t="t"/>
              <a:pathLst>
                <a:path extrusionOk="0" h="86" w="287">
                  <a:moveTo>
                    <a:pt x="143" y="0"/>
                  </a:moveTo>
                  <a:cubicBezTo>
                    <a:pt x="58" y="0"/>
                    <a:pt x="0" y="29"/>
                    <a:pt x="0" y="57"/>
                  </a:cubicBezTo>
                  <a:cubicBezTo>
                    <a:pt x="0" y="86"/>
                    <a:pt x="58" y="86"/>
                    <a:pt x="143" y="86"/>
                  </a:cubicBezTo>
                  <a:cubicBezTo>
                    <a:pt x="229" y="57"/>
                    <a:pt x="287" y="29"/>
                    <a:pt x="287" y="29"/>
                  </a:cubicBezTo>
                  <a:cubicBezTo>
                    <a:pt x="287" y="0"/>
                    <a:pt x="229" y="0"/>
                    <a:pt x="1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11"/>
            <p:cNvSpPr/>
            <p:nvPr/>
          </p:nvSpPr>
          <p:spPr>
            <a:xfrm>
              <a:off x="1098604" y="3580505"/>
              <a:ext cx="24773" cy="14933"/>
            </a:xfrm>
            <a:custGeom>
              <a:rect b="b" l="l" r="r" t="t"/>
              <a:pathLst>
                <a:path extrusionOk="0" h="173" w="287">
                  <a:moveTo>
                    <a:pt x="287" y="1"/>
                  </a:moveTo>
                  <a:cubicBezTo>
                    <a:pt x="258" y="1"/>
                    <a:pt x="201" y="1"/>
                    <a:pt x="115" y="58"/>
                  </a:cubicBezTo>
                  <a:cubicBezTo>
                    <a:pt x="58" y="87"/>
                    <a:pt x="1" y="144"/>
                    <a:pt x="1" y="173"/>
                  </a:cubicBezTo>
                  <a:cubicBezTo>
                    <a:pt x="29" y="173"/>
                    <a:pt x="87" y="173"/>
                    <a:pt x="172" y="115"/>
                  </a:cubicBezTo>
                  <a:cubicBezTo>
                    <a:pt x="230" y="87"/>
                    <a:pt x="287" y="30"/>
                    <a:pt x="2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11"/>
            <p:cNvSpPr/>
            <p:nvPr/>
          </p:nvSpPr>
          <p:spPr>
            <a:xfrm>
              <a:off x="1096188" y="3570664"/>
              <a:ext cx="19853" cy="22356"/>
            </a:xfrm>
            <a:custGeom>
              <a:rect b="b" l="l" r="r" t="t"/>
              <a:pathLst>
                <a:path extrusionOk="0" h="259" w="230">
                  <a:moveTo>
                    <a:pt x="200" y="0"/>
                  </a:moveTo>
                  <a:cubicBezTo>
                    <a:pt x="172" y="0"/>
                    <a:pt x="143" y="29"/>
                    <a:pt x="86" y="115"/>
                  </a:cubicBezTo>
                  <a:cubicBezTo>
                    <a:pt x="29" y="172"/>
                    <a:pt x="0" y="229"/>
                    <a:pt x="29" y="258"/>
                  </a:cubicBezTo>
                  <a:cubicBezTo>
                    <a:pt x="29" y="258"/>
                    <a:pt x="86" y="229"/>
                    <a:pt x="143" y="144"/>
                  </a:cubicBezTo>
                  <a:cubicBezTo>
                    <a:pt x="200" y="86"/>
                    <a:pt x="229" y="29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11"/>
            <p:cNvSpPr/>
            <p:nvPr/>
          </p:nvSpPr>
          <p:spPr>
            <a:xfrm>
              <a:off x="1093684" y="3565744"/>
              <a:ext cx="10013" cy="24773"/>
            </a:xfrm>
            <a:custGeom>
              <a:rect b="b" l="l" r="r" t="t"/>
              <a:pathLst>
                <a:path extrusionOk="0" h="287" w="116">
                  <a:moveTo>
                    <a:pt x="86" y="0"/>
                  </a:moveTo>
                  <a:cubicBezTo>
                    <a:pt x="58" y="0"/>
                    <a:pt x="29" y="57"/>
                    <a:pt x="1" y="143"/>
                  </a:cubicBezTo>
                  <a:cubicBezTo>
                    <a:pt x="1" y="229"/>
                    <a:pt x="1" y="286"/>
                    <a:pt x="1" y="286"/>
                  </a:cubicBezTo>
                  <a:cubicBezTo>
                    <a:pt x="29" y="286"/>
                    <a:pt x="58" y="229"/>
                    <a:pt x="86" y="143"/>
                  </a:cubicBezTo>
                  <a:cubicBezTo>
                    <a:pt x="86" y="57"/>
                    <a:pt x="115" y="0"/>
                    <a:pt x="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11"/>
            <p:cNvSpPr/>
            <p:nvPr/>
          </p:nvSpPr>
          <p:spPr>
            <a:xfrm>
              <a:off x="1083844" y="3565744"/>
              <a:ext cx="9927" cy="24773"/>
            </a:xfrm>
            <a:custGeom>
              <a:rect b="b" l="l" r="r" t="t"/>
              <a:pathLst>
                <a:path extrusionOk="0" h="287" w="115">
                  <a:moveTo>
                    <a:pt x="29" y="0"/>
                  </a:moveTo>
                  <a:cubicBezTo>
                    <a:pt x="0" y="0"/>
                    <a:pt x="0" y="57"/>
                    <a:pt x="29" y="143"/>
                  </a:cubicBezTo>
                  <a:cubicBezTo>
                    <a:pt x="29" y="229"/>
                    <a:pt x="86" y="286"/>
                    <a:pt x="86" y="286"/>
                  </a:cubicBezTo>
                  <a:cubicBezTo>
                    <a:pt x="115" y="286"/>
                    <a:pt x="115" y="229"/>
                    <a:pt x="86" y="143"/>
                  </a:cubicBezTo>
                  <a:cubicBezTo>
                    <a:pt x="57" y="57"/>
                    <a:pt x="57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11"/>
            <p:cNvSpPr/>
            <p:nvPr/>
          </p:nvSpPr>
          <p:spPr>
            <a:xfrm>
              <a:off x="1073918" y="3570664"/>
              <a:ext cx="17350" cy="22356"/>
            </a:xfrm>
            <a:custGeom>
              <a:rect b="b" l="l" r="r" t="t"/>
              <a:pathLst>
                <a:path extrusionOk="0" h="259" w="201">
                  <a:moveTo>
                    <a:pt x="1" y="0"/>
                  </a:moveTo>
                  <a:cubicBezTo>
                    <a:pt x="1" y="29"/>
                    <a:pt x="1" y="86"/>
                    <a:pt x="58" y="144"/>
                  </a:cubicBezTo>
                  <a:cubicBezTo>
                    <a:pt x="115" y="229"/>
                    <a:pt x="172" y="258"/>
                    <a:pt x="172" y="258"/>
                  </a:cubicBezTo>
                  <a:cubicBezTo>
                    <a:pt x="201" y="229"/>
                    <a:pt x="172" y="172"/>
                    <a:pt x="115" y="115"/>
                  </a:cubicBezTo>
                  <a:cubicBezTo>
                    <a:pt x="58" y="29"/>
                    <a:pt x="29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11"/>
            <p:cNvSpPr/>
            <p:nvPr/>
          </p:nvSpPr>
          <p:spPr>
            <a:xfrm>
              <a:off x="1064078" y="3579555"/>
              <a:ext cx="24773" cy="15882"/>
            </a:xfrm>
            <a:custGeom>
              <a:rect b="b" l="l" r="r" t="t"/>
              <a:pathLst>
                <a:path extrusionOk="0" h="184" w="287">
                  <a:moveTo>
                    <a:pt x="29" y="1"/>
                  </a:moveTo>
                  <a:cubicBezTo>
                    <a:pt x="18" y="1"/>
                    <a:pt x="8" y="4"/>
                    <a:pt x="0" y="12"/>
                  </a:cubicBezTo>
                  <a:cubicBezTo>
                    <a:pt x="0" y="41"/>
                    <a:pt x="57" y="98"/>
                    <a:pt x="115" y="126"/>
                  </a:cubicBezTo>
                  <a:cubicBezTo>
                    <a:pt x="200" y="184"/>
                    <a:pt x="258" y="184"/>
                    <a:pt x="258" y="184"/>
                  </a:cubicBezTo>
                  <a:cubicBezTo>
                    <a:pt x="286" y="155"/>
                    <a:pt x="229" y="98"/>
                    <a:pt x="172" y="69"/>
                  </a:cubicBezTo>
                  <a:cubicBezTo>
                    <a:pt x="109" y="27"/>
                    <a:pt x="61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11"/>
            <p:cNvSpPr/>
            <p:nvPr/>
          </p:nvSpPr>
          <p:spPr>
            <a:xfrm>
              <a:off x="1059071" y="3591812"/>
              <a:ext cx="27276" cy="6129"/>
            </a:xfrm>
            <a:custGeom>
              <a:rect b="b" l="l" r="r" t="t"/>
              <a:pathLst>
                <a:path extrusionOk="0" h="71" w="316">
                  <a:moveTo>
                    <a:pt x="77" y="0"/>
                  </a:moveTo>
                  <a:cubicBezTo>
                    <a:pt x="26" y="0"/>
                    <a:pt x="1" y="13"/>
                    <a:pt x="1" y="13"/>
                  </a:cubicBezTo>
                  <a:cubicBezTo>
                    <a:pt x="1" y="42"/>
                    <a:pt x="87" y="70"/>
                    <a:pt x="144" y="70"/>
                  </a:cubicBezTo>
                  <a:lnTo>
                    <a:pt x="316" y="70"/>
                  </a:lnTo>
                  <a:cubicBezTo>
                    <a:pt x="316" y="42"/>
                    <a:pt x="258" y="13"/>
                    <a:pt x="173" y="13"/>
                  </a:cubicBezTo>
                  <a:cubicBezTo>
                    <a:pt x="134" y="4"/>
                    <a:pt x="103" y="0"/>
                    <a:pt x="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11"/>
            <p:cNvSpPr/>
            <p:nvPr/>
          </p:nvSpPr>
          <p:spPr>
            <a:xfrm>
              <a:off x="1061574" y="3598459"/>
              <a:ext cx="24773" cy="11221"/>
            </a:xfrm>
            <a:custGeom>
              <a:rect b="b" l="l" r="r" t="t"/>
              <a:pathLst>
                <a:path extrusionOk="0" h="130" w="287">
                  <a:moveTo>
                    <a:pt x="237" y="0"/>
                  </a:moveTo>
                  <a:cubicBezTo>
                    <a:pt x="208" y="0"/>
                    <a:pt x="172" y="8"/>
                    <a:pt x="144" y="22"/>
                  </a:cubicBezTo>
                  <a:cubicBezTo>
                    <a:pt x="58" y="51"/>
                    <a:pt x="0" y="79"/>
                    <a:pt x="0" y="108"/>
                  </a:cubicBezTo>
                  <a:cubicBezTo>
                    <a:pt x="0" y="122"/>
                    <a:pt x="22" y="129"/>
                    <a:pt x="51" y="129"/>
                  </a:cubicBezTo>
                  <a:cubicBezTo>
                    <a:pt x="79" y="129"/>
                    <a:pt x="115" y="122"/>
                    <a:pt x="144" y="108"/>
                  </a:cubicBezTo>
                  <a:cubicBezTo>
                    <a:pt x="229" y="79"/>
                    <a:pt x="287" y="51"/>
                    <a:pt x="287" y="22"/>
                  </a:cubicBezTo>
                  <a:cubicBezTo>
                    <a:pt x="287" y="8"/>
                    <a:pt x="265" y="0"/>
                    <a:pt x="2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11"/>
            <p:cNvSpPr/>
            <p:nvPr/>
          </p:nvSpPr>
          <p:spPr>
            <a:xfrm>
              <a:off x="1081341" y="3586978"/>
              <a:ext cx="18386" cy="19421"/>
            </a:xfrm>
            <a:custGeom>
              <a:rect b="b" l="l" r="r" t="t"/>
              <a:pathLst>
                <a:path extrusionOk="0" h="225" w="213">
                  <a:moveTo>
                    <a:pt x="126" y="0"/>
                  </a:moveTo>
                  <a:cubicBezTo>
                    <a:pt x="115" y="0"/>
                    <a:pt x="102" y="4"/>
                    <a:pt x="86" y="12"/>
                  </a:cubicBezTo>
                  <a:cubicBezTo>
                    <a:pt x="29" y="40"/>
                    <a:pt x="0" y="126"/>
                    <a:pt x="29" y="184"/>
                  </a:cubicBezTo>
                  <a:cubicBezTo>
                    <a:pt x="44" y="213"/>
                    <a:pt x="60" y="224"/>
                    <a:pt x="76" y="224"/>
                  </a:cubicBezTo>
                  <a:cubicBezTo>
                    <a:pt x="146" y="224"/>
                    <a:pt x="212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11"/>
            <p:cNvSpPr/>
            <p:nvPr/>
          </p:nvSpPr>
          <p:spPr>
            <a:xfrm>
              <a:off x="1091181" y="3586978"/>
              <a:ext cx="14933" cy="20803"/>
            </a:xfrm>
            <a:custGeom>
              <a:rect b="b" l="l" r="r" t="t"/>
              <a:pathLst>
                <a:path extrusionOk="0" h="241" w="173">
                  <a:moveTo>
                    <a:pt x="46" y="1"/>
                  </a:moveTo>
                  <a:cubicBezTo>
                    <a:pt x="32" y="1"/>
                    <a:pt x="16" y="4"/>
                    <a:pt x="1" y="12"/>
                  </a:cubicBezTo>
                  <a:cubicBezTo>
                    <a:pt x="87" y="69"/>
                    <a:pt x="87" y="184"/>
                    <a:pt x="1" y="241"/>
                  </a:cubicBezTo>
                  <a:lnTo>
                    <a:pt x="87" y="241"/>
                  </a:lnTo>
                  <a:cubicBezTo>
                    <a:pt x="144" y="212"/>
                    <a:pt x="173" y="126"/>
                    <a:pt x="144" y="69"/>
                  </a:cubicBezTo>
                  <a:cubicBezTo>
                    <a:pt x="123" y="27"/>
                    <a:pt x="87" y="1"/>
                    <a:pt x="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11"/>
            <p:cNvSpPr/>
            <p:nvPr/>
          </p:nvSpPr>
          <p:spPr>
            <a:xfrm>
              <a:off x="1276504" y="3864660"/>
              <a:ext cx="14933" cy="24773"/>
            </a:xfrm>
            <a:custGeom>
              <a:rect b="b" l="l" r="r" t="t"/>
              <a:pathLst>
                <a:path extrusionOk="0" h="287" w="173">
                  <a:moveTo>
                    <a:pt x="29" y="0"/>
                  </a:moveTo>
                  <a:cubicBezTo>
                    <a:pt x="0" y="0"/>
                    <a:pt x="29" y="86"/>
                    <a:pt x="58" y="143"/>
                  </a:cubicBezTo>
                  <a:cubicBezTo>
                    <a:pt x="86" y="229"/>
                    <a:pt x="143" y="286"/>
                    <a:pt x="172" y="286"/>
                  </a:cubicBezTo>
                  <a:cubicBezTo>
                    <a:pt x="172" y="258"/>
                    <a:pt x="143" y="200"/>
                    <a:pt x="143" y="115"/>
                  </a:cubicBezTo>
                  <a:cubicBezTo>
                    <a:pt x="86" y="57"/>
                    <a:pt x="58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11"/>
            <p:cNvSpPr/>
            <p:nvPr/>
          </p:nvSpPr>
          <p:spPr>
            <a:xfrm>
              <a:off x="1249314" y="3862157"/>
              <a:ext cx="22356" cy="19853"/>
            </a:xfrm>
            <a:custGeom>
              <a:rect b="b" l="l" r="r" t="t"/>
              <a:pathLst>
                <a:path extrusionOk="0" h="230" w="259">
                  <a:moveTo>
                    <a:pt x="230" y="1"/>
                  </a:moveTo>
                  <a:cubicBezTo>
                    <a:pt x="229" y="1"/>
                    <a:pt x="172" y="29"/>
                    <a:pt x="115" y="86"/>
                  </a:cubicBezTo>
                  <a:cubicBezTo>
                    <a:pt x="29" y="144"/>
                    <a:pt x="1" y="201"/>
                    <a:pt x="29" y="229"/>
                  </a:cubicBezTo>
                  <a:cubicBezTo>
                    <a:pt x="29" y="229"/>
                    <a:pt x="86" y="201"/>
                    <a:pt x="144" y="144"/>
                  </a:cubicBezTo>
                  <a:cubicBezTo>
                    <a:pt x="201" y="86"/>
                    <a:pt x="258" y="29"/>
                    <a:pt x="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11"/>
            <p:cNvSpPr/>
            <p:nvPr/>
          </p:nvSpPr>
          <p:spPr>
            <a:xfrm>
              <a:off x="1259240" y="3864660"/>
              <a:ext cx="14847" cy="24773"/>
            </a:xfrm>
            <a:custGeom>
              <a:rect b="b" l="l" r="r" t="t"/>
              <a:pathLst>
                <a:path extrusionOk="0" h="287" w="172">
                  <a:moveTo>
                    <a:pt x="143" y="0"/>
                  </a:moveTo>
                  <a:cubicBezTo>
                    <a:pt x="115" y="0"/>
                    <a:pt x="86" y="57"/>
                    <a:pt x="57" y="115"/>
                  </a:cubicBezTo>
                  <a:cubicBezTo>
                    <a:pt x="29" y="200"/>
                    <a:pt x="0" y="258"/>
                    <a:pt x="29" y="286"/>
                  </a:cubicBezTo>
                  <a:cubicBezTo>
                    <a:pt x="57" y="286"/>
                    <a:pt x="86" y="229"/>
                    <a:pt x="115" y="143"/>
                  </a:cubicBezTo>
                  <a:cubicBezTo>
                    <a:pt x="172" y="86"/>
                    <a:pt x="172" y="0"/>
                    <a:pt x="1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11"/>
            <p:cNvSpPr/>
            <p:nvPr/>
          </p:nvSpPr>
          <p:spPr>
            <a:xfrm>
              <a:off x="1271584" y="3864660"/>
              <a:ext cx="7423" cy="27190"/>
            </a:xfrm>
            <a:custGeom>
              <a:rect b="b" l="l" r="r" t="t"/>
              <a:pathLst>
                <a:path extrusionOk="0" h="315" w="86">
                  <a:moveTo>
                    <a:pt x="29" y="0"/>
                  </a:moveTo>
                  <a:cubicBezTo>
                    <a:pt x="0" y="0"/>
                    <a:pt x="0" y="86"/>
                    <a:pt x="0" y="172"/>
                  </a:cubicBezTo>
                  <a:cubicBezTo>
                    <a:pt x="0" y="258"/>
                    <a:pt x="29" y="315"/>
                    <a:pt x="57" y="315"/>
                  </a:cubicBezTo>
                  <a:cubicBezTo>
                    <a:pt x="57" y="315"/>
                    <a:pt x="86" y="229"/>
                    <a:pt x="86" y="143"/>
                  </a:cubicBezTo>
                  <a:cubicBezTo>
                    <a:pt x="86" y="86"/>
                    <a:pt x="86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11"/>
            <p:cNvSpPr/>
            <p:nvPr/>
          </p:nvSpPr>
          <p:spPr>
            <a:xfrm>
              <a:off x="1278921" y="3862157"/>
              <a:ext cx="22356" cy="18386"/>
            </a:xfrm>
            <a:custGeom>
              <a:rect b="b" l="l" r="r" t="t"/>
              <a:pathLst>
                <a:path extrusionOk="0" h="213" w="259">
                  <a:moveTo>
                    <a:pt x="30" y="1"/>
                  </a:moveTo>
                  <a:lnTo>
                    <a:pt x="30" y="1"/>
                  </a:lnTo>
                  <a:cubicBezTo>
                    <a:pt x="1" y="29"/>
                    <a:pt x="58" y="86"/>
                    <a:pt x="115" y="144"/>
                  </a:cubicBezTo>
                  <a:cubicBezTo>
                    <a:pt x="157" y="186"/>
                    <a:pt x="199" y="212"/>
                    <a:pt x="230" y="212"/>
                  </a:cubicBezTo>
                  <a:cubicBezTo>
                    <a:pt x="241" y="212"/>
                    <a:pt x="251" y="209"/>
                    <a:pt x="259" y="201"/>
                  </a:cubicBezTo>
                  <a:cubicBezTo>
                    <a:pt x="259" y="201"/>
                    <a:pt x="230" y="144"/>
                    <a:pt x="173" y="86"/>
                  </a:cubicBezTo>
                  <a:cubicBezTo>
                    <a:pt x="87" y="29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11"/>
            <p:cNvSpPr/>
            <p:nvPr/>
          </p:nvSpPr>
          <p:spPr>
            <a:xfrm>
              <a:off x="1281424" y="3858618"/>
              <a:ext cx="27276" cy="11394"/>
            </a:xfrm>
            <a:custGeom>
              <a:rect b="b" l="l" r="r" t="t"/>
              <a:pathLst>
                <a:path extrusionOk="0" h="132" w="316">
                  <a:moveTo>
                    <a:pt x="26" y="0"/>
                  </a:moveTo>
                  <a:cubicBezTo>
                    <a:pt x="10" y="0"/>
                    <a:pt x="1" y="3"/>
                    <a:pt x="1" y="13"/>
                  </a:cubicBezTo>
                  <a:cubicBezTo>
                    <a:pt x="1" y="42"/>
                    <a:pt x="58" y="99"/>
                    <a:pt x="144" y="99"/>
                  </a:cubicBezTo>
                  <a:cubicBezTo>
                    <a:pt x="193" y="115"/>
                    <a:pt x="233" y="132"/>
                    <a:pt x="258" y="132"/>
                  </a:cubicBezTo>
                  <a:cubicBezTo>
                    <a:pt x="277" y="132"/>
                    <a:pt x="287" y="123"/>
                    <a:pt x="287" y="99"/>
                  </a:cubicBezTo>
                  <a:cubicBezTo>
                    <a:pt x="315" y="70"/>
                    <a:pt x="258" y="42"/>
                    <a:pt x="172" y="13"/>
                  </a:cubicBezTo>
                  <a:cubicBezTo>
                    <a:pt x="115" y="13"/>
                    <a:pt x="58" y="0"/>
                    <a:pt x="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11"/>
            <p:cNvSpPr/>
            <p:nvPr/>
          </p:nvSpPr>
          <p:spPr>
            <a:xfrm>
              <a:off x="1281424" y="3852317"/>
              <a:ext cx="27276" cy="7423"/>
            </a:xfrm>
            <a:custGeom>
              <a:rect b="b" l="l" r="r" t="t"/>
              <a:pathLst>
                <a:path extrusionOk="0" h="86" w="316">
                  <a:moveTo>
                    <a:pt x="144" y="0"/>
                  </a:moveTo>
                  <a:cubicBezTo>
                    <a:pt x="58" y="0"/>
                    <a:pt x="1" y="29"/>
                    <a:pt x="1" y="57"/>
                  </a:cubicBezTo>
                  <a:cubicBezTo>
                    <a:pt x="1" y="86"/>
                    <a:pt x="86" y="86"/>
                    <a:pt x="172" y="86"/>
                  </a:cubicBezTo>
                  <a:cubicBezTo>
                    <a:pt x="258" y="57"/>
                    <a:pt x="315" y="57"/>
                    <a:pt x="315" y="29"/>
                  </a:cubicBezTo>
                  <a:cubicBezTo>
                    <a:pt x="315" y="0"/>
                    <a:pt x="230" y="0"/>
                    <a:pt x="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11"/>
            <p:cNvSpPr/>
            <p:nvPr/>
          </p:nvSpPr>
          <p:spPr>
            <a:xfrm>
              <a:off x="1281424" y="3841355"/>
              <a:ext cx="24773" cy="13466"/>
            </a:xfrm>
            <a:custGeom>
              <a:rect b="b" l="l" r="r" t="t"/>
              <a:pathLst>
                <a:path extrusionOk="0" h="156" w="287">
                  <a:moveTo>
                    <a:pt x="244" y="1"/>
                  </a:moveTo>
                  <a:cubicBezTo>
                    <a:pt x="222" y="1"/>
                    <a:pt x="176" y="21"/>
                    <a:pt x="115" y="41"/>
                  </a:cubicBezTo>
                  <a:cubicBezTo>
                    <a:pt x="29" y="70"/>
                    <a:pt x="1" y="127"/>
                    <a:pt x="1" y="156"/>
                  </a:cubicBezTo>
                  <a:cubicBezTo>
                    <a:pt x="1" y="156"/>
                    <a:pt x="86" y="156"/>
                    <a:pt x="144" y="98"/>
                  </a:cubicBezTo>
                  <a:cubicBezTo>
                    <a:pt x="230" y="70"/>
                    <a:pt x="287" y="13"/>
                    <a:pt x="258" y="13"/>
                  </a:cubicBezTo>
                  <a:cubicBezTo>
                    <a:pt x="258" y="4"/>
                    <a:pt x="253" y="1"/>
                    <a:pt x="2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11"/>
            <p:cNvSpPr/>
            <p:nvPr/>
          </p:nvSpPr>
          <p:spPr>
            <a:xfrm>
              <a:off x="1276504" y="3830047"/>
              <a:ext cx="19853" cy="22356"/>
            </a:xfrm>
            <a:custGeom>
              <a:rect b="b" l="l" r="r" t="t"/>
              <a:pathLst>
                <a:path extrusionOk="0" h="259" w="230">
                  <a:moveTo>
                    <a:pt x="201" y="0"/>
                  </a:moveTo>
                  <a:lnTo>
                    <a:pt x="201" y="0"/>
                  </a:lnTo>
                  <a:cubicBezTo>
                    <a:pt x="201" y="1"/>
                    <a:pt x="143" y="29"/>
                    <a:pt x="86" y="115"/>
                  </a:cubicBezTo>
                  <a:cubicBezTo>
                    <a:pt x="58" y="172"/>
                    <a:pt x="0" y="229"/>
                    <a:pt x="29" y="258"/>
                  </a:cubicBezTo>
                  <a:cubicBezTo>
                    <a:pt x="58" y="258"/>
                    <a:pt x="115" y="229"/>
                    <a:pt x="143" y="144"/>
                  </a:cubicBezTo>
                  <a:cubicBezTo>
                    <a:pt x="201" y="86"/>
                    <a:pt x="229" y="29"/>
                    <a:pt x="2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11"/>
            <p:cNvSpPr/>
            <p:nvPr/>
          </p:nvSpPr>
          <p:spPr>
            <a:xfrm>
              <a:off x="1274001" y="3825127"/>
              <a:ext cx="10013" cy="25291"/>
            </a:xfrm>
            <a:custGeom>
              <a:rect b="b" l="l" r="r" t="t"/>
              <a:pathLst>
                <a:path extrusionOk="0" h="293" w="116">
                  <a:moveTo>
                    <a:pt x="87" y="0"/>
                  </a:moveTo>
                  <a:cubicBezTo>
                    <a:pt x="87" y="0"/>
                    <a:pt x="29" y="57"/>
                    <a:pt x="29" y="143"/>
                  </a:cubicBezTo>
                  <a:cubicBezTo>
                    <a:pt x="1" y="229"/>
                    <a:pt x="1" y="286"/>
                    <a:pt x="29" y="286"/>
                  </a:cubicBezTo>
                  <a:cubicBezTo>
                    <a:pt x="33" y="290"/>
                    <a:pt x="37" y="292"/>
                    <a:pt x="41" y="292"/>
                  </a:cubicBezTo>
                  <a:cubicBezTo>
                    <a:pt x="65" y="292"/>
                    <a:pt x="87" y="221"/>
                    <a:pt x="87" y="172"/>
                  </a:cubicBezTo>
                  <a:cubicBezTo>
                    <a:pt x="115" y="86"/>
                    <a:pt x="87" y="0"/>
                    <a:pt x="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11"/>
            <p:cNvSpPr/>
            <p:nvPr/>
          </p:nvSpPr>
          <p:spPr>
            <a:xfrm>
              <a:off x="1266577" y="3825127"/>
              <a:ext cx="10013" cy="25291"/>
            </a:xfrm>
            <a:custGeom>
              <a:rect b="b" l="l" r="r" t="t"/>
              <a:pathLst>
                <a:path extrusionOk="0" h="293" w="116">
                  <a:moveTo>
                    <a:pt x="1" y="0"/>
                  </a:moveTo>
                  <a:cubicBezTo>
                    <a:pt x="1" y="0"/>
                    <a:pt x="1" y="86"/>
                    <a:pt x="1" y="143"/>
                  </a:cubicBezTo>
                  <a:cubicBezTo>
                    <a:pt x="1" y="218"/>
                    <a:pt x="44" y="292"/>
                    <a:pt x="74" y="292"/>
                  </a:cubicBezTo>
                  <a:cubicBezTo>
                    <a:pt x="79" y="292"/>
                    <a:pt x="83" y="290"/>
                    <a:pt x="87" y="286"/>
                  </a:cubicBezTo>
                  <a:cubicBezTo>
                    <a:pt x="115" y="286"/>
                    <a:pt x="115" y="229"/>
                    <a:pt x="87" y="143"/>
                  </a:cubicBezTo>
                  <a:cubicBezTo>
                    <a:pt x="58" y="57"/>
                    <a:pt x="30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11"/>
            <p:cNvSpPr/>
            <p:nvPr/>
          </p:nvSpPr>
          <p:spPr>
            <a:xfrm>
              <a:off x="1254234" y="3830047"/>
              <a:ext cx="17436" cy="22356"/>
            </a:xfrm>
            <a:custGeom>
              <a:rect b="b" l="l" r="r" t="t"/>
              <a:pathLst>
                <a:path extrusionOk="0" h="259" w="202">
                  <a:moveTo>
                    <a:pt x="29" y="0"/>
                  </a:moveTo>
                  <a:cubicBezTo>
                    <a:pt x="1" y="29"/>
                    <a:pt x="29" y="86"/>
                    <a:pt x="87" y="144"/>
                  </a:cubicBezTo>
                  <a:cubicBezTo>
                    <a:pt x="115" y="229"/>
                    <a:pt x="173" y="258"/>
                    <a:pt x="201" y="258"/>
                  </a:cubicBezTo>
                  <a:cubicBezTo>
                    <a:pt x="201" y="258"/>
                    <a:pt x="201" y="172"/>
                    <a:pt x="144" y="115"/>
                  </a:cubicBezTo>
                  <a:cubicBezTo>
                    <a:pt x="87" y="29"/>
                    <a:pt x="29" y="1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11"/>
            <p:cNvSpPr/>
            <p:nvPr/>
          </p:nvSpPr>
          <p:spPr>
            <a:xfrm>
              <a:off x="1246811" y="3838938"/>
              <a:ext cx="24859" cy="14415"/>
            </a:xfrm>
            <a:custGeom>
              <a:rect b="b" l="l" r="r" t="t"/>
              <a:pathLst>
                <a:path extrusionOk="0" h="167" w="288">
                  <a:moveTo>
                    <a:pt x="33" y="0"/>
                  </a:moveTo>
                  <a:cubicBezTo>
                    <a:pt x="20" y="0"/>
                    <a:pt x="9" y="4"/>
                    <a:pt x="1" y="12"/>
                  </a:cubicBezTo>
                  <a:cubicBezTo>
                    <a:pt x="1" y="12"/>
                    <a:pt x="30" y="98"/>
                    <a:pt x="115" y="126"/>
                  </a:cubicBezTo>
                  <a:cubicBezTo>
                    <a:pt x="176" y="147"/>
                    <a:pt x="223" y="167"/>
                    <a:pt x="244" y="167"/>
                  </a:cubicBezTo>
                  <a:cubicBezTo>
                    <a:pt x="254" y="167"/>
                    <a:pt x="259" y="163"/>
                    <a:pt x="259" y="155"/>
                  </a:cubicBezTo>
                  <a:cubicBezTo>
                    <a:pt x="287" y="155"/>
                    <a:pt x="230" y="98"/>
                    <a:pt x="144" y="41"/>
                  </a:cubicBezTo>
                  <a:cubicBezTo>
                    <a:pt x="104" y="20"/>
                    <a:pt x="63" y="0"/>
                    <a:pt x="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11"/>
            <p:cNvSpPr/>
            <p:nvPr/>
          </p:nvSpPr>
          <p:spPr>
            <a:xfrm>
              <a:off x="1241891" y="3852317"/>
              <a:ext cx="24773" cy="7423"/>
            </a:xfrm>
            <a:custGeom>
              <a:rect b="b" l="l" r="r" t="t"/>
              <a:pathLst>
                <a:path extrusionOk="0" h="86" w="287">
                  <a:moveTo>
                    <a:pt x="144" y="0"/>
                  </a:moveTo>
                  <a:cubicBezTo>
                    <a:pt x="58" y="0"/>
                    <a:pt x="1" y="0"/>
                    <a:pt x="1" y="29"/>
                  </a:cubicBezTo>
                  <a:cubicBezTo>
                    <a:pt x="1" y="29"/>
                    <a:pt x="58" y="57"/>
                    <a:pt x="144" y="86"/>
                  </a:cubicBezTo>
                  <a:cubicBezTo>
                    <a:pt x="230" y="86"/>
                    <a:pt x="287" y="86"/>
                    <a:pt x="287" y="57"/>
                  </a:cubicBezTo>
                  <a:cubicBezTo>
                    <a:pt x="287" y="29"/>
                    <a:pt x="230" y="0"/>
                    <a:pt x="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11"/>
            <p:cNvSpPr/>
            <p:nvPr/>
          </p:nvSpPr>
          <p:spPr>
            <a:xfrm>
              <a:off x="1241891" y="3858618"/>
              <a:ext cx="27276" cy="10444"/>
            </a:xfrm>
            <a:custGeom>
              <a:rect b="b" l="l" r="r" t="t"/>
              <a:pathLst>
                <a:path extrusionOk="0" h="121" w="316">
                  <a:moveTo>
                    <a:pt x="290" y="0"/>
                  </a:moveTo>
                  <a:cubicBezTo>
                    <a:pt x="258" y="0"/>
                    <a:pt x="201" y="13"/>
                    <a:pt x="144" y="13"/>
                  </a:cubicBezTo>
                  <a:cubicBezTo>
                    <a:pt x="87" y="13"/>
                    <a:pt x="1" y="70"/>
                    <a:pt x="29" y="99"/>
                  </a:cubicBezTo>
                  <a:cubicBezTo>
                    <a:pt x="29" y="113"/>
                    <a:pt x="44" y="120"/>
                    <a:pt x="69" y="120"/>
                  </a:cubicBezTo>
                  <a:cubicBezTo>
                    <a:pt x="94" y="120"/>
                    <a:pt x="129" y="113"/>
                    <a:pt x="172" y="99"/>
                  </a:cubicBezTo>
                  <a:cubicBezTo>
                    <a:pt x="258" y="70"/>
                    <a:pt x="316" y="42"/>
                    <a:pt x="316" y="13"/>
                  </a:cubicBezTo>
                  <a:cubicBezTo>
                    <a:pt x="316" y="3"/>
                    <a:pt x="306" y="0"/>
                    <a:pt x="2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11"/>
            <p:cNvSpPr/>
            <p:nvPr/>
          </p:nvSpPr>
          <p:spPr>
            <a:xfrm>
              <a:off x="1244394" y="3861121"/>
              <a:ext cx="24773" cy="13466"/>
            </a:xfrm>
            <a:custGeom>
              <a:rect b="b" l="l" r="r" t="t"/>
              <a:pathLst>
                <a:path extrusionOk="0" h="156" w="287">
                  <a:moveTo>
                    <a:pt x="255" y="1"/>
                  </a:moveTo>
                  <a:cubicBezTo>
                    <a:pt x="224" y="1"/>
                    <a:pt x="184" y="21"/>
                    <a:pt x="143" y="41"/>
                  </a:cubicBezTo>
                  <a:cubicBezTo>
                    <a:pt x="58" y="70"/>
                    <a:pt x="0" y="127"/>
                    <a:pt x="0" y="156"/>
                  </a:cubicBezTo>
                  <a:cubicBezTo>
                    <a:pt x="29" y="156"/>
                    <a:pt x="86" y="156"/>
                    <a:pt x="172" y="98"/>
                  </a:cubicBezTo>
                  <a:cubicBezTo>
                    <a:pt x="258" y="70"/>
                    <a:pt x="287" y="13"/>
                    <a:pt x="287" y="13"/>
                  </a:cubicBezTo>
                  <a:cubicBezTo>
                    <a:pt x="278" y="4"/>
                    <a:pt x="267" y="1"/>
                    <a:pt x="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11"/>
            <p:cNvSpPr/>
            <p:nvPr/>
          </p:nvSpPr>
          <p:spPr>
            <a:xfrm>
              <a:off x="1254234" y="3863970"/>
              <a:ext cx="17436" cy="21148"/>
            </a:xfrm>
            <a:custGeom>
              <a:rect b="b" l="l" r="r" t="t"/>
              <a:pathLst>
                <a:path extrusionOk="0" h="245" w="202">
                  <a:moveTo>
                    <a:pt x="183" y="1"/>
                  </a:moveTo>
                  <a:cubicBezTo>
                    <a:pt x="151" y="1"/>
                    <a:pt x="105" y="47"/>
                    <a:pt x="58" y="94"/>
                  </a:cubicBezTo>
                  <a:cubicBezTo>
                    <a:pt x="29" y="151"/>
                    <a:pt x="1" y="237"/>
                    <a:pt x="1" y="237"/>
                  </a:cubicBezTo>
                  <a:cubicBezTo>
                    <a:pt x="6" y="242"/>
                    <a:pt x="12" y="245"/>
                    <a:pt x="19" y="245"/>
                  </a:cubicBezTo>
                  <a:cubicBezTo>
                    <a:pt x="50" y="245"/>
                    <a:pt x="97" y="198"/>
                    <a:pt x="144" y="151"/>
                  </a:cubicBezTo>
                  <a:cubicBezTo>
                    <a:pt x="173" y="65"/>
                    <a:pt x="201" y="8"/>
                    <a:pt x="201" y="8"/>
                  </a:cubicBezTo>
                  <a:cubicBezTo>
                    <a:pt x="196" y="3"/>
                    <a:pt x="190" y="1"/>
                    <a:pt x="1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11"/>
            <p:cNvSpPr/>
            <p:nvPr/>
          </p:nvSpPr>
          <p:spPr>
            <a:xfrm>
              <a:off x="1264160" y="3864660"/>
              <a:ext cx="12430" cy="25291"/>
            </a:xfrm>
            <a:custGeom>
              <a:rect b="b" l="l" r="r" t="t"/>
              <a:pathLst>
                <a:path extrusionOk="0" h="293" w="144">
                  <a:moveTo>
                    <a:pt x="115" y="0"/>
                  </a:moveTo>
                  <a:cubicBezTo>
                    <a:pt x="86" y="0"/>
                    <a:pt x="58" y="57"/>
                    <a:pt x="29" y="143"/>
                  </a:cubicBezTo>
                  <a:cubicBezTo>
                    <a:pt x="0" y="229"/>
                    <a:pt x="29" y="286"/>
                    <a:pt x="29" y="286"/>
                  </a:cubicBezTo>
                  <a:cubicBezTo>
                    <a:pt x="29" y="290"/>
                    <a:pt x="30" y="292"/>
                    <a:pt x="32" y="292"/>
                  </a:cubicBezTo>
                  <a:cubicBezTo>
                    <a:pt x="44" y="292"/>
                    <a:pt x="90" y="221"/>
                    <a:pt x="115" y="172"/>
                  </a:cubicBezTo>
                  <a:cubicBezTo>
                    <a:pt x="143" y="86"/>
                    <a:pt x="143" y="0"/>
                    <a:pt x="1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11"/>
            <p:cNvSpPr/>
            <p:nvPr/>
          </p:nvSpPr>
          <p:spPr>
            <a:xfrm>
              <a:off x="1274001" y="3864660"/>
              <a:ext cx="10013" cy="27190"/>
            </a:xfrm>
            <a:custGeom>
              <a:rect b="b" l="l" r="r" t="t"/>
              <a:pathLst>
                <a:path extrusionOk="0" h="315" w="116">
                  <a:moveTo>
                    <a:pt x="29" y="0"/>
                  </a:moveTo>
                  <a:cubicBezTo>
                    <a:pt x="1" y="0"/>
                    <a:pt x="1" y="86"/>
                    <a:pt x="29" y="172"/>
                  </a:cubicBezTo>
                  <a:cubicBezTo>
                    <a:pt x="58" y="229"/>
                    <a:pt x="87" y="315"/>
                    <a:pt x="87" y="315"/>
                  </a:cubicBezTo>
                  <a:cubicBezTo>
                    <a:pt x="115" y="315"/>
                    <a:pt x="115" y="229"/>
                    <a:pt x="87" y="143"/>
                  </a:cubicBezTo>
                  <a:cubicBezTo>
                    <a:pt x="87" y="57"/>
                    <a:pt x="58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11"/>
            <p:cNvSpPr/>
            <p:nvPr/>
          </p:nvSpPr>
          <p:spPr>
            <a:xfrm>
              <a:off x="1276504" y="3863970"/>
              <a:ext cx="17350" cy="22960"/>
            </a:xfrm>
            <a:custGeom>
              <a:rect b="b" l="l" r="r" t="t"/>
              <a:pathLst>
                <a:path extrusionOk="0" h="266" w="201">
                  <a:moveTo>
                    <a:pt x="34" y="1"/>
                  </a:moveTo>
                  <a:cubicBezTo>
                    <a:pt x="31" y="1"/>
                    <a:pt x="29" y="3"/>
                    <a:pt x="29" y="8"/>
                  </a:cubicBezTo>
                  <a:cubicBezTo>
                    <a:pt x="0" y="8"/>
                    <a:pt x="29" y="65"/>
                    <a:pt x="58" y="151"/>
                  </a:cubicBezTo>
                  <a:cubicBezTo>
                    <a:pt x="115" y="208"/>
                    <a:pt x="172" y="266"/>
                    <a:pt x="201" y="266"/>
                  </a:cubicBezTo>
                  <a:cubicBezTo>
                    <a:pt x="201" y="237"/>
                    <a:pt x="201" y="180"/>
                    <a:pt x="143" y="94"/>
                  </a:cubicBezTo>
                  <a:cubicBezTo>
                    <a:pt x="97" y="47"/>
                    <a:pt x="50" y="1"/>
                    <a:pt x="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11"/>
            <p:cNvSpPr/>
            <p:nvPr/>
          </p:nvSpPr>
          <p:spPr>
            <a:xfrm>
              <a:off x="1281424" y="3861207"/>
              <a:ext cx="22356" cy="15882"/>
            </a:xfrm>
            <a:custGeom>
              <a:rect b="b" l="l" r="r" t="t"/>
              <a:pathLst>
                <a:path extrusionOk="0" h="184" w="259">
                  <a:moveTo>
                    <a:pt x="17" y="0"/>
                  </a:moveTo>
                  <a:cubicBezTo>
                    <a:pt x="7" y="0"/>
                    <a:pt x="1" y="4"/>
                    <a:pt x="1" y="12"/>
                  </a:cubicBezTo>
                  <a:cubicBezTo>
                    <a:pt x="1" y="12"/>
                    <a:pt x="29" y="69"/>
                    <a:pt x="115" y="126"/>
                  </a:cubicBezTo>
                  <a:cubicBezTo>
                    <a:pt x="172" y="155"/>
                    <a:pt x="258" y="183"/>
                    <a:pt x="258" y="183"/>
                  </a:cubicBezTo>
                  <a:cubicBezTo>
                    <a:pt x="258" y="155"/>
                    <a:pt x="230" y="97"/>
                    <a:pt x="144" y="69"/>
                  </a:cubicBezTo>
                  <a:cubicBezTo>
                    <a:pt x="102" y="27"/>
                    <a:pt x="45" y="0"/>
                    <a:pt x="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11"/>
            <p:cNvSpPr/>
            <p:nvPr/>
          </p:nvSpPr>
          <p:spPr>
            <a:xfrm>
              <a:off x="1281424" y="3857237"/>
              <a:ext cx="27276" cy="6129"/>
            </a:xfrm>
            <a:custGeom>
              <a:rect b="b" l="l" r="r" t="t"/>
              <a:pathLst>
                <a:path extrusionOk="0" h="71" w="316">
                  <a:moveTo>
                    <a:pt x="1" y="0"/>
                  </a:moveTo>
                  <a:cubicBezTo>
                    <a:pt x="1" y="0"/>
                    <a:pt x="86" y="58"/>
                    <a:pt x="144" y="58"/>
                  </a:cubicBezTo>
                  <a:cubicBezTo>
                    <a:pt x="172" y="67"/>
                    <a:pt x="201" y="70"/>
                    <a:pt x="226" y="70"/>
                  </a:cubicBezTo>
                  <a:cubicBezTo>
                    <a:pt x="277" y="70"/>
                    <a:pt x="315" y="58"/>
                    <a:pt x="315" y="58"/>
                  </a:cubicBezTo>
                  <a:cubicBezTo>
                    <a:pt x="315" y="58"/>
                    <a:pt x="258" y="29"/>
                    <a:pt x="1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11"/>
            <p:cNvSpPr/>
            <p:nvPr/>
          </p:nvSpPr>
          <p:spPr>
            <a:xfrm>
              <a:off x="1281424" y="3847915"/>
              <a:ext cx="27276" cy="8804"/>
            </a:xfrm>
            <a:custGeom>
              <a:rect b="b" l="l" r="r" t="t"/>
              <a:pathLst>
                <a:path extrusionOk="0" h="102" w="316">
                  <a:moveTo>
                    <a:pt x="247" y="1"/>
                  </a:moveTo>
                  <a:cubicBezTo>
                    <a:pt x="222" y="1"/>
                    <a:pt x="187" y="8"/>
                    <a:pt x="144" y="22"/>
                  </a:cubicBezTo>
                  <a:cubicBezTo>
                    <a:pt x="58" y="51"/>
                    <a:pt x="1" y="80"/>
                    <a:pt x="1" y="80"/>
                  </a:cubicBezTo>
                  <a:cubicBezTo>
                    <a:pt x="15" y="94"/>
                    <a:pt x="36" y="101"/>
                    <a:pt x="65" y="101"/>
                  </a:cubicBezTo>
                  <a:cubicBezTo>
                    <a:pt x="94" y="101"/>
                    <a:pt x="129" y="94"/>
                    <a:pt x="172" y="80"/>
                  </a:cubicBezTo>
                  <a:cubicBezTo>
                    <a:pt x="258" y="80"/>
                    <a:pt x="315" y="22"/>
                    <a:pt x="287" y="22"/>
                  </a:cubicBezTo>
                  <a:cubicBezTo>
                    <a:pt x="287" y="8"/>
                    <a:pt x="272" y="1"/>
                    <a:pt x="2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11"/>
            <p:cNvSpPr/>
            <p:nvPr/>
          </p:nvSpPr>
          <p:spPr>
            <a:xfrm>
              <a:off x="1278921" y="3836521"/>
              <a:ext cx="22356" cy="16832"/>
            </a:xfrm>
            <a:custGeom>
              <a:rect b="b" l="l" r="r" t="t"/>
              <a:pathLst>
                <a:path extrusionOk="0" h="195" w="259">
                  <a:moveTo>
                    <a:pt x="230" y="0"/>
                  </a:moveTo>
                  <a:cubicBezTo>
                    <a:pt x="199" y="0"/>
                    <a:pt x="157" y="27"/>
                    <a:pt x="115" y="69"/>
                  </a:cubicBezTo>
                  <a:cubicBezTo>
                    <a:pt x="30" y="126"/>
                    <a:pt x="1" y="183"/>
                    <a:pt x="1" y="183"/>
                  </a:cubicBezTo>
                  <a:cubicBezTo>
                    <a:pt x="9" y="191"/>
                    <a:pt x="18" y="194"/>
                    <a:pt x="30" y="194"/>
                  </a:cubicBezTo>
                  <a:cubicBezTo>
                    <a:pt x="60" y="194"/>
                    <a:pt x="102" y="168"/>
                    <a:pt x="144" y="126"/>
                  </a:cubicBezTo>
                  <a:cubicBezTo>
                    <a:pt x="230" y="69"/>
                    <a:pt x="259" y="11"/>
                    <a:pt x="259" y="11"/>
                  </a:cubicBezTo>
                  <a:cubicBezTo>
                    <a:pt x="251" y="4"/>
                    <a:pt x="241" y="0"/>
                    <a:pt x="2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11"/>
            <p:cNvSpPr/>
            <p:nvPr/>
          </p:nvSpPr>
          <p:spPr>
            <a:xfrm>
              <a:off x="1276504" y="3827544"/>
              <a:ext cx="14933" cy="24859"/>
            </a:xfrm>
            <a:custGeom>
              <a:rect b="b" l="l" r="r" t="t"/>
              <a:pathLst>
                <a:path extrusionOk="0" h="288" w="173">
                  <a:moveTo>
                    <a:pt x="172" y="1"/>
                  </a:moveTo>
                  <a:cubicBezTo>
                    <a:pt x="143" y="1"/>
                    <a:pt x="86" y="58"/>
                    <a:pt x="58" y="115"/>
                  </a:cubicBezTo>
                  <a:cubicBezTo>
                    <a:pt x="29" y="201"/>
                    <a:pt x="0" y="258"/>
                    <a:pt x="29" y="287"/>
                  </a:cubicBezTo>
                  <a:cubicBezTo>
                    <a:pt x="58" y="287"/>
                    <a:pt x="86" y="230"/>
                    <a:pt x="115" y="173"/>
                  </a:cubicBezTo>
                  <a:cubicBezTo>
                    <a:pt x="172" y="87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11"/>
            <p:cNvSpPr/>
            <p:nvPr/>
          </p:nvSpPr>
          <p:spPr>
            <a:xfrm>
              <a:off x="1271584" y="3825127"/>
              <a:ext cx="7423" cy="25291"/>
            </a:xfrm>
            <a:custGeom>
              <a:rect b="b" l="l" r="r" t="t"/>
              <a:pathLst>
                <a:path extrusionOk="0" h="293" w="86">
                  <a:moveTo>
                    <a:pt x="57" y="0"/>
                  </a:moveTo>
                  <a:cubicBezTo>
                    <a:pt x="29" y="0"/>
                    <a:pt x="29" y="57"/>
                    <a:pt x="0" y="143"/>
                  </a:cubicBezTo>
                  <a:cubicBezTo>
                    <a:pt x="0" y="229"/>
                    <a:pt x="0" y="286"/>
                    <a:pt x="57" y="286"/>
                  </a:cubicBezTo>
                  <a:cubicBezTo>
                    <a:pt x="61" y="290"/>
                    <a:pt x="65" y="292"/>
                    <a:pt x="67" y="292"/>
                  </a:cubicBezTo>
                  <a:cubicBezTo>
                    <a:pt x="86" y="292"/>
                    <a:pt x="86" y="218"/>
                    <a:pt x="86" y="143"/>
                  </a:cubicBezTo>
                  <a:cubicBezTo>
                    <a:pt x="86" y="57"/>
                    <a:pt x="86" y="0"/>
                    <a:pt x="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11"/>
            <p:cNvSpPr/>
            <p:nvPr/>
          </p:nvSpPr>
          <p:spPr>
            <a:xfrm>
              <a:off x="1261657" y="3826940"/>
              <a:ext cx="12430" cy="25464"/>
            </a:xfrm>
            <a:custGeom>
              <a:rect b="b" l="l" r="r" t="t"/>
              <a:pathLst>
                <a:path extrusionOk="0" h="295" w="144">
                  <a:moveTo>
                    <a:pt x="34" y="0"/>
                  </a:moveTo>
                  <a:cubicBezTo>
                    <a:pt x="31" y="0"/>
                    <a:pt x="29" y="3"/>
                    <a:pt x="29" y="8"/>
                  </a:cubicBezTo>
                  <a:cubicBezTo>
                    <a:pt x="1" y="8"/>
                    <a:pt x="1" y="65"/>
                    <a:pt x="29" y="151"/>
                  </a:cubicBezTo>
                  <a:cubicBezTo>
                    <a:pt x="58" y="237"/>
                    <a:pt x="115" y="294"/>
                    <a:pt x="115" y="294"/>
                  </a:cubicBezTo>
                  <a:cubicBezTo>
                    <a:pt x="144" y="265"/>
                    <a:pt x="115" y="208"/>
                    <a:pt x="115" y="122"/>
                  </a:cubicBezTo>
                  <a:cubicBezTo>
                    <a:pt x="92" y="52"/>
                    <a:pt x="49" y="0"/>
                    <a:pt x="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11"/>
            <p:cNvSpPr/>
            <p:nvPr/>
          </p:nvSpPr>
          <p:spPr>
            <a:xfrm>
              <a:off x="1249314" y="3834018"/>
              <a:ext cx="22356" cy="18990"/>
            </a:xfrm>
            <a:custGeom>
              <a:rect b="b" l="l" r="r" t="t"/>
              <a:pathLst>
                <a:path extrusionOk="0" h="220" w="259">
                  <a:moveTo>
                    <a:pt x="45" y="1"/>
                  </a:moveTo>
                  <a:cubicBezTo>
                    <a:pt x="35" y="1"/>
                    <a:pt x="29" y="4"/>
                    <a:pt x="29" y="12"/>
                  </a:cubicBezTo>
                  <a:cubicBezTo>
                    <a:pt x="1" y="12"/>
                    <a:pt x="58" y="69"/>
                    <a:pt x="115" y="126"/>
                  </a:cubicBezTo>
                  <a:cubicBezTo>
                    <a:pt x="162" y="173"/>
                    <a:pt x="208" y="220"/>
                    <a:pt x="224" y="220"/>
                  </a:cubicBezTo>
                  <a:cubicBezTo>
                    <a:pt x="228" y="220"/>
                    <a:pt x="230" y="217"/>
                    <a:pt x="230" y="212"/>
                  </a:cubicBezTo>
                  <a:cubicBezTo>
                    <a:pt x="258" y="212"/>
                    <a:pt x="230" y="155"/>
                    <a:pt x="172" y="69"/>
                  </a:cubicBezTo>
                  <a:cubicBezTo>
                    <a:pt x="130" y="27"/>
                    <a:pt x="73" y="1"/>
                    <a:pt x="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11"/>
            <p:cNvSpPr/>
            <p:nvPr/>
          </p:nvSpPr>
          <p:spPr>
            <a:xfrm>
              <a:off x="1241891" y="3844894"/>
              <a:ext cx="27276" cy="11825"/>
            </a:xfrm>
            <a:custGeom>
              <a:rect b="b" l="l" r="r" t="t"/>
              <a:pathLst>
                <a:path extrusionOk="0" h="137" w="316">
                  <a:moveTo>
                    <a:pt x="29" y="0"/>
                  </a:moveTo>
                  <a:cubicBezTo>
                    <a:pt x="1" y="29"/>
                    <a:pt x="87" y="57"/>
                    <a:pt x="144" y="115"/>
                  </a:cubicBezTo>
                  <a:cubicBezTo>
                    <a:pt x="187" y="129"/>
                    <a:pt x="222" y="136"/>
                    <a:pt x="251" y="136"/>
                  </a:cubicBezTo>
                  <a:cubicBezTo>
                    <a:pt x="280" y="136"/>
                    <a:pt x="301" y="129"/>
                    <a:pt x="316" y="115"/>
                  </a:cubicBezTo>
                  <a:cubicBezTo>
                    <a:pt x="316" y="86"/>
                    <a:pt x="258" y="57"/>
                    <a:pt x="172" y="29"/>
                  </a:cubicBezTo>
                  <a:cubicBezTo>
                    <a:pt x="87" y="0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11"/>
            <p:cNvSpPr/>
            <p:nvPr/>
          </p:nvSpPr>
          <p:spPr>
            <a:xfrm>
              <a:off x="1241891" y="3854734"/>
              <a:ext cx="27276" cy="7510"/>
            </a:xfrm>
            <a:custGeom>
              <a:rect b="b" l="l" r="r" t="t"/>
              <a:pathLst>
                <a:path extrusionOk="0" h="87" w="316">
                  <a:moveTo>
                    <a:pt x="144" y="1"/>
                  </a:moveTo>
                  <a:cubicBezTo>
                    <a:pt x="58" y="1"/>
                    <a:pt x="1" y="29"/>
                    <a:pt x="1" y="58"/>
                  </a:cubicBezTo>
                  <a:cubicBezTo>
                    <a:pt x="1" y="87"/>
                    <a:pt x="58" y="87"/>
                    <a:pt x="144" y="87"/>
                  </a:cubicBezTo>
                  <a:cubicBezTo>
                    <a:pt x="230" y="87"/>
                    <a:pt x="316" y="58"/>
                    <a:pt x="287" y="29"/>
                  </a:cubicBezTo>
                  <a:cubicBezTo>
                    <a:pt x="287" y="29"/>
                    <a:pt x="230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11"/>
            <p:cNvSpPr/>
            <p:nvPr/>
          </p:nvSpPr>
          <p:spPr>
            <a:xfrm>
              <a:off x="1264160" y="3848346"/>
              <a:ext cx="22270" cy="20457"/>
            </a:xfrm>
            <a:custGeom>
              <a:rect b="b" l="l" r="r" t="t"/>
              <a:pathLst>
                <a:path extrusionOk="0" h="237" w="258">
                  <a:moveTo>
                    <a:pt x="148" y="0"/>
                  </a:moveTo>
                  <a:cubicBezTo>
                    <a:pt x="128" y="0"/>
                    <a:pt x="107" y="7"/>
                    <a:pt x="86" y="17"/>
                  </a:cubicBezTo>
                  <a:cubicBezTo>
                    <a:pt x="0" y="46"/>
                    <a:pt x="0" y="103"/>
                    <a:pt x="29" y="189"/>
                  </a:cubicBezTo>
                  <a:cubicBezTo>
                    <a:pt x="46" y="223"/>
                    <a:pt x="82" y="237"/>
                    <a:pt x="121" y="237"/>
                  </a:cubicBezTo>
                  <a:cubicBezTo>
                    <a:pt x="148" y="237"/>
                    <a:pt x="177" y="230"/>
                    <a:pt x="201" y="218"/>
                  </a:cubicBezTo>
                  <a:cubicBezTo>
                    <a:pt x="258" y="189"/>
                    <a:pt x="258" y="132"/>
                    <a:pt x="229" y="75"/>
                  </a:cubicBezTo>
                  <a:cubicBezTo>
                    <a:pt x="211" y="20"/>
                    <a:pt x="181" y="0"/>
                    <a:pt x="1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11"/>
            <p:cNvSpPr/>
            <p:nvPr/>
          </p:nvSpPr>
          <p:spPr>
            <a:xfrm>
              <a:off x="1271584" y="3846447"/>
              <a:ext cx="18299" cy="20716"/>
            </a:xfrm>
            <a:custGeom>
              <a:rect b="b" l="l" r="r" t="t"/>
              <a:pathLst>
                <a:path extrusionOk="0" h="240" w="212">
                  <a:moveTo>
                    <a:pt x="50" y="1"/>
                  </a:moveTo>
                  <a:cubicBezTo>
                    <a:pt x="34" y="1"/>
                    <a:pt x="18" y="4"/>
                    <a:pt x="0" y="11"/>
                  </a:cubicBezTo>
                  <a:cubicBezTo>
                    <a:pt x="0" y="39"/>
                    <a:pt x="29" y="39"/>
                    <a:pt x="57" y="68"/>
                  </a:cubicBezTo>
                  <a:cubicBezTo>
                    <a:pt x="86" y="125"/>
                    <a:pt x="57" y="211"/>
                    <a:pt x="0" y="240"/>
                  </a:cubicBezTo>
                  <a:lnTo>
                    <a:pt x="86" y="240"/>
                  </a:lnTo>
                  <a:cubicBezTo>
                    <a:pt x="212" y="164"/>
                    <a:pt x="161" y="1"/>
                    <a:pt x="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11"/>
            <p:cNvSpPr/>
            <p:nvPr/>
          </p:nvSpPr>
          <p:spPr>
            <a:xfrm>
              <a:off x="1081341" y="3800440"/>
              <a:ext cx="12430" cy="24773"/>
            </a:xfrm>
            <a:custGeom>
              <a:rect b="b" l="l" r="r" t="t"/>
              <a:pathLst>
                <a:path extrusionOk="0" h="287" w="144">
                  <a:moveTo>
                    <a:pt x="0" y="0"/>
                  </a:moveTo>
                  <a:cubicBezTo>
                    <a:pt x="0" y="0"/>
                    <a:pt x="0" y="86"/>
                    <a:pt x="29" y="143"/>
                  </a:cubicBezTo>
                  <a:cubicBezTo>
                    <a:pt x="58" y="229"/>
                    <a:pt x="115" y="286"/>
                    <a:pt x="144" y="286"/>
                  </a:cubicBezTo>
                  <a:cubicBezTo>
                    <a:pt x="144" y="258"/>
                    <a:pt x="144" y="200"/>
                    <a:pt x="115" y="115"/>
                  </a:cubicBezTo>
                  <a:cubicBezTo>
                    <a:pt x="58" y="29"/>
                    <a:pt x="29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11"/>
            <p:cNvSpPr/>
            <p:nvPr/>
          </p:nvSpPr>
          <p:spPr>
            <a:xfrm>
              <a:off x="1054151" y="3797937"/>
              <a:ext cx="19853" cy="19853"/>
            </a:xfrm>
            <a:custGeom>
              <a:rect b="b" l="l" r="r" t="t"/>
              <a:pathLst>
                <a:path extrusionOk="0" h="230" w="230">
                  <a:moveTo>
                    <a:pt x="230" y="0"/>
                  </a:moveTo>
                  <a:cubicBezTo>
                    <a:pt x="201" y="0"/>
                    <a:pt x="144" y="29"/>
                    <a:pt x="86" y="86"/>
                  </a:cubicBezTo>
                  <a:cubicBezTo>
                    <a:pt x="29" y="144"/>
                    <a:pt x="1" y="201"/>
                    <a:pt x="1" y="229"/>
                  </a:cubicBezTo>
                  <a:cubicBezTo>
                    <a:pt x="29" y="229"/>
                    <a:pt x="86" y="201"/>
                    <a:pt x="144" y="144"/>
                  </a:cubicBezTo>
                  <a:cubicBezTo>
                    <a:pt x="201" y="86"/>
                    <a:pt x="230" y="29"/>
                    <a:pt x="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11"/>
            <p:cNvSpPr/>
            <p:nvPr/>
          </p:nvSpPr>
          <p:spPr>
            <a:xfrm>
              <a:off x="1064078" y="3800440"/>
              <a:ext cx="14847" cy="24773"/>
            </a:xfrm>
            <a:custGeom>
              <a:rect b="b" l="l" r="r" t="t"/>
              <a:pathLst>
                <a:path extrusionOk="0" h="287" w="172">
                  <a:moveTo>
                    <a:pt x="143" y="0"/>
                  </a:moveTo>
                  <a:cubicBezTo>
                    <a:pt x="115" y="0"/>
                    <a:pt x="86" y="57"/>
                    <a:pt x="29" y="115"/>
                  </a:cubicBezTo>
                  <a:cubicBezTo>
                    <a:pt x="0" y="200"/>
                    <a:pt x="0" y="258"/>
                    <a:pt x="29" y="286"/>
                  </a:cubicBezTo>
                  <a:cubicBezTo>
                    <a:pt x="29" y="286"/>
                    <a:pt x="86" y="229"/>
                    <a:pt x="115" y="143"/>
                  </a:cubicBezTo>
                  <a:cubicBezTo>
                    <a:pt x="143" y="86"/>
                    <a:pt x="172" y="0"/>
                    <a:pt x="1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11"/>
            <p:cNvSpPr/>
            <p:nvPr/>
          </p:nvSpPr>
          <p:spPr>
            <a:xfrm>
              <a:off x="1076421" y="3800440"/>
              <a:ext cx="5006" cy="27190"/>
            </a:xfrm>
            <a:custGeom>
              <a:rect b="b" l="l" r="r" t="t"/>
              <a:pathLst>
                <a:path extrusionOk="0" h="315" w="58">
                  <a:moveTo>
                    <a:pt x="29" y="0"/>
                  </a:moveTo>
                  <a:cubicBezTo>
                    <a:pt x="0" y="0"/>
                    <a:pt x="0" y="86"/>
                    <a:pt x="0" y="172"/>
                  </a:cubicBezTo>
                  <a:cubicBezTo>
                    <a:pt x="0" y="258"/>
                    <a:pt x="0" y="315"/>
                    <a:pt x="29" y="315"/>
                  </a:cubicBezTo>
                  <a:cubicBezTo>
                    <a:pt x="57" y="315"/>
                    <a:pt x="57" y="229"/>
                    <a:pt x="57" y="143"/>
                  </a:cubicBezTo>
                  <a:cubicBezTo>
                    <a:pt x="57" y="86"/>
                    <a:pt x="57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11"/>
            <p:cNvSpPr/>
            <p:nvPr/>
          </p:nvSpPr>
          <p:spPr>
            <a:xfrm>
              <a:off x="1083844" y="3797937"/>
              <a:ext cx="22270" cy="18299"/>
            </a:xfrm>
            <a:custGeom>
              <a:rect b="b" l="l" r="r" t="t"/>
              <a:pathLst>
                <a:path extrusionOk="0" h="212" w="258">
                  <a:moveTo>
                    <a:pt x="0" y="0"/>
                  </a:moveTo>
                  <a:cubicBezTo>
                    <a:pt x="0" y="29"/>
                    <a:pt x="29" y="86"/>
                    <a:pt x="86" y="144"/>
                  </a:cubicBezTo>
                  <a:cubicBezTo>
                    <a:pt x="149" y="185"/>
                    <a:pt x="196" y="212"/>
                    <a:pt x="217" y="212"/>
                  </a:cubicBezTo>
                  <a:cubicBezTo>
                    <a:pt x="225" y="212"/>
                    <a:pt x="229" y="208"/>
                    <a:pt x="229" y="201"/>
                  </a:cubicBezTo>
                  <a:cubicBezTo>
                    <a:pt x="258" y="201"/>
                    <a:pt x="229" y="144"/>
                    <a:pt x="143" y="86"/>
                  </a:cubicBezTo>
                  <a:cubicBezTo>
                    <a:pt x="86" y="29"/>
                    <a:pt x="29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11"/>
            <p:cNvSpPr/>
            <p:nvPr/>
          </p:nvSpPr>
          <p:spPr>
            <a:xfrm>
              <a:off x="1083844" y="3794398"/>
              <a:ext cx="27190" cy="11394"/>
            </a:xfrm>
            <a:custGeom>
              <a:rect b="b" l="l" r="r" t="t"/>
              <a:pathLst>
                <a:path extrusionOk="0" h="132" w="315">
                  <a:moveTo>
                    <a:pt x="47" y="0"/>
                  </a:moveTo>
                  <a:cubicBezTo>
                    <a:pt x="35" y="0"/>
                    <a:pt x="29" y="3"/>
                    <a:pt x="29" y="13"/>
                  </a:cubicBezTo>
                  <a:cubicBezTo>
                    <a:pt x="0" y="41"/>
                    <a:pt x="86" y="99"/>
                    <a:pt x="143" y="99"/>
                  </a:cubicBezTo>
                  <a:cubicBezTo>
                    <a:pt x="193" y="115"/>
                    <a:pt x="242" y="132"/>
                    <a:pt x="275" y="132"/>
                  </a:cubicBezTo>
                  <a:cubicBezTo>
                    <a:pt x="300" y="132"/>
                    <a:pt x="315" y="123"/>
                    <a:pt x="315" y="99"/>
                  </a:cubicBezTo>
                  <a:cubicBezTo>
                    <a:pt x="315" y="70"/>
                    <a:pt x="258" y="41"/>
                    <a:pt x="172" y="13"/>
                  </a:cubicBezTo>
                  <a:cubicBezTo>
                    <a:pt x="115" y="13"/>
                    <a:pt x="70" y="0"/>
                    <a:pt x="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11"/>
            <p:cNvSpPr/>
            <p:nvPr/>
          </p:nvSpPr>
          <p:spPr>
            <a:xfrm>
              <a:off x="1086261" y="3788011"/>
              <a:ext cx="27276" cy="6129"/>
            </a:xfrm>
            <a:custGeom>
              <a:rect b="b" l="l" r="r" t="t"/>
              <a:pathLst>
                <a:path extrusionOk="0" h="71" w="316">
                  <a:moveTo>
                    <a:pt x="144" y="1"/>
                  </a:moveTo>
                  <a:cubicBezTo>
                    <a:pt x="58" y="1"/>
                    <a:pt x="1" y="30"/>
                    <a:pt x="1" y="58"/>
                  </a:cubicBezTo>
                  <a:cubicBezTo>
                    <a:pt x="1" y="58"/>
                    <a:pt x="26" y="71"/>
                    <a:pt x="69" y="71"/>
                  </a:cubicBezTo>
                  <a:cubicBezTo>
                    <a:pt x="90" y="71"/>
                    <a:pt x="115" y="68"/>
                    <a:pt x="144" y="58"/>
                  </a:cubicBezTo>
                  <a:cubicBezTo>
                    <a:pt x="230" y="58"/>
                    <a:pt x="315" y="30"/>
                    <a:pt x="315" y="30"/>
                  </a:cubicBezTo>
                  <a:cubicBezTo>
                    <a:pt x="287" y="1"/>
                    <a:pt x="230" y="1"/>
                    <a:pt x="1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11"/>
            <p:cNvSpPr/>
            <p:nvPr/>
          </p:nvSpPr>
          <p:spPr>
            <a:xfrm>
              <a:off x="1083844" y="3775667"/>
              <a:ext cx="24773" cy="14933"/>
            </a:xfrm>
            <a:custGeom>
              <a:rect b="b" l="l" r="r" t="t"/>
              <a:pathLst>
                <a:path extrusionOk="0" h="173" w="287">
                  <a:moveTo>
                    <a:pt x="286" y="1"/>
                  </a:moveTo>
                  <a:cubicBezTo>
                    <a:pt x="258" y="1"/>
                    <a:pt x="229" y="29"/>
                    <a:pt x="143" y="58"/>
                  </a:cubicBezTo>
                  <a:cubicBezTo>
                    <a:pt x="57" y="87"/>
                    <a:pt x="0" y="144"/>
                    <a:pt x="29" y="173"/>
                  </a:cubicBezTo>
                  <a:cubicBezTo>
                    <a:pt x="29" y="173"/>
                    <a:pt x="86" y="173"/>
                    <a:pt x="172" y="115"/>
                  </a:cubicBezTo>
                  <a:cubicBezTo>
                    <a:pt x="229" y="87"/>
                    <a:pt x="286" y="29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11"/>
            <p:cNvSpPr/>
            <p:nvPr/>
          </p:nvSpPr>
          <p:spPr>
            <a:xfrm>
              <a:off x="1081341" y="3765827"/>
              <a:ext cx="19853" cy="22270"/>
            </a:xfrm>
            <a:custGeom>
              <a:rect b="b" l="l" r="r" t="t"/>
              <a:pathLst>
                <a:path extrusionOk="0" h="258" w="230">
                  <a:moveTo>
                    <a:pt x="201" y="0"/>
                  </a:moveTo>
                  <a:cubicBezTo>
                    <a:pt x="201" y="0"/>
                    <a:pt x="115" y="29"/>
                    <a:pt x="86" y="115"/>
                  </a:cubicBezTo>
                  <a:cubicBezTo>
                    <a:pt x="29" y="172"/>
                    <a:pt x="0" y="229"/>
                    <a:pt x="29" y="258"/>
                  </a:cubicBezTo>
                  <a:cubicBezTo>
                    <a:pt x="29" y="258"/>
                    <a:pt x="86" y="229"/>
                    <a:pt x="144" y="143"/>
                  </a:cubicBezTo>
                  <a:cubicBezTo>
                    <a:pt x="201" y="86"/>
                    <a:pt x="229" y="29"/>
                    <a:pt x="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11"/>
            <p:cNvSpPr/>
            <p:nvPr/>
          </p:nvSpPr>
          <p:spPr>
            <a:xfrm>
              <a:off x="1078838" y="3760907"/>
              <a:ext cx="10013" cy="25291"/>
            </a:xfrm>
            <a:custGeom>
              <a:rect b="b" l="l" r="r" t="t"/>
              <a:pathLst>
                <a:path extrusionOk="0" h="293" w="116">
                  <a:moveTo>
                    <a:pt x="87" y="0"/>
                  </a:moveTo>
                  <a:cubicBezTo>
                    <a:pt x="87" y="0"/>
                    <a:pt x="29" y="57"/>
                    <a:pt x="29" y="143"/>
                  </a:cubicBezTo>
                  <a:cubicBezTo>
                    <a:pt x="1" y="229"/>
                    <a:pt x="1" y="286"/>
                    <a:pt x="29" y="286"/>
                  </a:cubicBezTo>
                  <a:cubicBezTo>
                    <a:pt x="29" y="290"/>
                    <a:pt x="30" y="292"/>
                    <a:pt x="31" y="292"/>
                  </a:cubicBezTo>
                  <a:cubicBezTo>
                    <a:pt x="37" y="292"/>
                    <a:pt x="62" y="221"/>
                    <a:pt x="87" y="172"/>
                  </a:cubicBezTo>
                  <a:cubicBezTo>
                    <a:pt x="115" y="86"/>
                    <a:pt x="87" y="0"/>
                    <a:pt x="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11"/>
            <p:cNvSpPr/>
            <p:nvPr/>
          </p:nvSpPr>
          <p:spPr>
            <a:xfrm>
              <a:off x="1068998" y="3760907"/>
              <a:ext cx="9927" cy="25205"/>
            </a:xfrm>
            <a:custGeom>
              <a:rect b="b" l="l" r="r" t="t"/>
              <a:pathLst>
                <a:path extrusionOk="0" h="292" w="115">
                  <a:moveTo>
                    <a:pt x="29" y="0"/>
                  </a:moveTo>
                  <a:cubicBezTo>
                    <a:pt x="0" y="0"/>
                    <a:pt x="29" y="86"/>
                    <a:pt x="29" y="143"/>
                  </a:cubicBezTo>
                  <a:cubicBezTo>
                    <a:pt x="29" y="218"/>
                    <a:pt x="72" y="292"/>
                    <a:pt x="102" y="292"/>
                  </a:cubicBezTo>
                  <a:cubicBezTo>
                    <a:pt x="107" y="292"/>
                    <a:pt x="111" y="290"/>
                    <a:pt x="115" y="286"/>
                  </a:cubicBezTo>
                  <a:cubicBezTo>
                    <a:pt x="115" y="286"/>
                    <a:pt x="115" y="229"/>
                    <a:pt x="115" y="143"/>
                  </a:cubicBezTo>
                  <a:cubicBezTo>
                    <a:pt x="86" y="57"/>
                    <a:pt x="58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11"/>
            <p:cNvSpPr/>
            <p:nvPr/>
          </p:nvSpPr>
          <p:spPr>
            <a:xfrm>
              <a:off x="1056654" y="3765827"/>
              <a:ext cx="19853" cy="22270"/>
            </a:xfrm>
            <a:custGeom>
              <a:rect b="b" l="l" r="r" t="t"/>
              <a:pathLst>
                <a:path extrusionOk="0" h="258" w="230">
                  <a:moveTo>
                    <a:pt x="29" y="0"/>
                  </a:moveTo>
                  <a:cubicBezTo>
                    <a:pt x="0" y="29"/>
                    <a:pt x="29" y="86"/>
                    <a:pt x="86" y="143"/>
                  </a:cubicBezTo>
                  <a:cubicBezTo>
                    <a:pt x="143" y="229"/>
                    <a:pt x="201" y="258"/>
                    <a:pt x="201" y="258"/>
                  </a:cubicBezTo>
                  <a:cubicBezTo>
                    <a:pt x="229" y="258"/>
                    <a:pt x="201" y="172"/>
                    <a:pt x="143" y="115"/>
                  </a:cubicBezTo>
                  <a:cubicBezTo>
                    <a:pt x="86" y="29"/>
                    <a:pt x="57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11"/>
            <p:cNvSpPr/>
            <p:nvPr/>
          </p:nvSpPr>
          <p:spPr>
            <a:xfrm>
              <a:off x="1049231" y="3777135"/>
              <a:ext cx="24773" cy="14501"/>
            </a:xfrm>
            <a:custGeom>
              <a:rect b="b" l="l" r="r" t="t"/>
              <a:pathLst>
                <a:path extrusionOk="0" h="168" w="287">
                  <a:moveTo>
                    <a:pt x="33" y="1"/>
                  </a:moveTo>
                  <a:cubicBezTo>
                    <a:pt x="20" y="1"/>
                    <a:pt x="9" y="4"/>
                    <a:pt x="0" y="12"/>
                  </a:cubicBezTo>
                  <a:cubicBezTo>
                    <a:pt x="0" y="12"/>
                    <a:pt x="58" y="70"/>
                    <a:pt x="115" y="127"/>
                  </a:cubicBezTo>
                  <a:cubicBezTo>
                    <a:pt x="176" y="147"/>
                    <a:pt x="222" y="167"/>
                    <a:pt x="254" y="167"/>
                  </a:cubicBezTo>
                  <a:cubicBezTo>
                    <a:pt x="267" y="167"/>
                    <a:pt x="278" y="164"/>
                    <a:pt x="287" y="156"/>
                  </a:cubicBezTo>
                  <a:cubicBezTo>
                    <a:pt x="287" y="156"/>
                    <a:pt x="229" y="98"/>
                    <a:pt x="172" y="41"/>
                  </a:cubicBezTo>
                  <a:cubicBezTo>
                    <a:pt x="111" y="21"/>
                    <a:pt x="65" y="1"/>
                    <a:pt x="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11"/>
            <p:cNvSpPr/>
            <p:nvPr/>
          </p:nvSpPr>
          <p:spPr>
            <a:xfrm>
              <a:off x="1044311" y="3788011"/>
              <a:ext cx="27190" cy="7510"/>
            </a:xfrm>
            <a:custGeom>
              <a:rect b="b" l="l" r="r" t="t"/>
              <a:pathLst>
                <a:path extrusionOk="0" h="87" w="315">
                  <a:moveTo>
                    <a:pt x="172" y="1"/>
                  </a:moveTo>
                  <a:cubicBezTo>
                    <a:pt x="86" y="1"/>
                    <a:pt x="29" y="1"/>
                    <a:pt x="29" y="30"/>
                  </a:cubicBezTo>
                  <a:cubicBezTo>
                    <a:pt x="0" y="30"/>
                    <a:pt x="86" y="58"/>
                    <a:pt x="172" y="87"/>
                  </a:cubicBezTo>
                  <a:cubicBezTo>
                    <a:pt x="258" y="87"/>
                    <a:pt x="315" y="87"/>
                    <a:pt x="315" y="58"/>
                  </a:cubicBezTo>
                  <a:cubicBezTo>
                    <a:pt x="315" y="30"/>
                    <a:pt x="258" y="1"/>
                    <a:pt x="1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11"/>
            <p:cNvSpPr/>
            <p:nvPr/>
          </p:nvSpPr>
          <p:spPr>
            <a:xfrm>
              <a:off x="1046728" y="3793621"/>
              <a:ext cx="27276" cy="11221"/>
            </a:xfrm>
            <a:custGeom>
              <a:rect b="b" l="l" r="r" t="t"/>
              <a:pathLst>
                <a:path extrusionOk="0" h="130" w="316">
                  <a:moveTo>
                    <a:pt x="248" y="0"/>
                  </a:moveTo>
                  <a:cubicBezTo>
                    <a:pt x="223" y="0"/>
                    <a:pt x="187" y="8"/>
                    <a:pt x="144" y="22"/>
                  </a:cubicBezTo>
                  <a:cubicBezTo>
                    <a:pt x="58" y="50"/>
                    <a:pt x="1" y="79"/>
                    <a:pt x="1" y="108"/>
                  </a:cubicBezTo>
                  <a:cubicBezTo>
                    <a:pt x="1" y="122"/>
                    <a:pt x="22" y="129"/>
                    <a:pt x="51" y="129"/>
                  </a:cubicBezTo>
                  <a:cubicBezTo>
                    <a:pt x="79" y="129"/>
                    <a:pt x="115" y="122"/>
                    <a:pt x="144" y="108"/>
                  </a:cubicBezTo>
                  <a:cubicBezTo>
                    <a:pt x="230" y="79"/>
                    <a:pt x="316" y="50"/>
                    <a:pt x="287" y="22"/>
                  </a:cubicBezTo>
                  <a:cubicBezTo>
                    <a:pt x="287" y="8"/>
                    <a:pt x="273" y="0"/>
                    <a:pt x="2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11"/>
            <p:cNvSpPr/>
            <p:nvPr/>
          </p:nvSpPr>
          <p:spPr>
            <a:xfrm>
              <a:off x="1049231" y="3796901"/>
              <a:ext cx="24773" cy="14415"/>
            </a:xfrm>
            <a:custGeom>
              <a:rect b="b" l="l" r="r" t="t"/>
              <a:pathLst>
                <a:path extrusionOk="0" h="167" w="287">
                  <a:moveTo>
                    <a:pt x="254" y="1"/>
                  </a:moveTo>
                  <a:cubicBezTo>
                    <a:pt x="222" y="1"/>
                    <a:pt x="176" y="21"/>
                    <a:pt x="115" y="41"/>
                  </a:cubicBezTo>
                  <a:cubicBezTo>
                    <a:pt x="29" y="70"/>
                    <a:pt x="0" y="127"/>
                    <a:pt x="0" y="156"/>
                  </a:cubicBezTo>
                  <a:cubicBezTo>
                    <a:pt x="8" y="163"/>
                    <a:pt x="18" y="167"/>
                    <a:pt x="30" y="167"/>
                  </a:cubicBezTo>
                  <a:cubicBezTo>
                    <a:pt x="62" y="167"/>
                    <a:pt x="109" y="140"/>
                    <a:pt x="172" y="98"/>
                  </a:cubicBezTo>
                  <a:cubicBezTo>
                    <a:pt x="229" y="70"/>
                    <a:pt x="287" y="12"/>
                    <a:pt x="287" y="12"/>
                  </a:cubicBezTo>
                  <a:cubicBezTo>
                    <a:pt x="278" y="4"/>
                    <a:pt x="267" y="1"/>
                    <a:pt x="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11"/>
            <p:cNvSpPr/>
            <p:nvPr/>
          </p:nvSpPr>
          <p:spPr>
            <a:xfrm>
              <a:off x="1056654" y="3799750"/>
              <a:ext cx="19853" cy="21148"/>
            </a:xfrm>
            <a:custGeom>
              <a:rect b="b" l="l" r="r" t="t"/>
              <a:pathLst>
                <a:path extrusionOk="0" h="245" w="230">
                  <a:moveTo>
                    <a:pt x="195" y="0"/>
                  </a:moveTo>
                  <a:cubicBezTo>
                    <a:pt x="180" y="0"/>
                    <a:pt x="133" y="47"/>
                    <a:pt x="86" y="94"/>
                  </a:cubicBezTo>
                  <a:cubicBezTo>
                    <a:pt x="29" y="151"/>
                    <a:pt x="0" y="237"/>
                    <a:pt x="29" y="237"/>
                  </a:cubicBezTo>
                  <a:cubicBezTo>
                    <a:pt x="29" y="242"/>
                    <a:pt x="31" y="245"/>
                    <a:pt x="34" y="245"/>
                  </a:cubicBezTo>
                  <a:cubicBezTo>
                    <a:pt x="50" y="245"/>
                    <a:pt x="97" y="198"/>
                    <a:pt x="143" y="151"/>
                  </a:cubicBezTo>
                  <a:cubicBezTo>
                    <a:pt x="201" y="65"/>
                    <a:pt x="229" y="8"/>
                    <a:pt x="201" y="8"/>
                  </a:cubicBezTo>
                  <a:cubicBezTo>
                    <a:pt x="201" y="3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11"/>
            <p:cNvSpPr/>
            <p:nvPr/>
          </p:nvSpPr>
          <p:spPr>
            <a:xfrm>
              <a:off x="1068998" y="3800440"/>
              <a:ext cx="9927" cy="25205"/>
            </a:xfrm>
            <a:custGeom>
              <a:rect b="b" l="l" r="r" t="t"/>
              <a:pathLst>
                <a:path extrusionOk="0" h="292" w="115">
                  <a:moveTo>
                    <a:pt x="86" y="0"/>
                  </a:moveTo>
                  <a:cubicBezTo>
                    <a:pt x="86" y="0"/>
                    <a:pt x="58" y="57"/>
                    <a:pt x="29" y="143"/>
                  </a:cubicBezTo>
                  <a:cubicBezTo>
                    <a:pt x="0" y="229"/>
                    <a:pt x="0" y="286"/>
                    <a:pt x="29" y="286"/>
                  </a:cubicBezTo>
                  <a:cubicBezTo>
                    <a:pt x="29" y="290"/>
                    <a:pt x="30" y="292"/>
                    <a:pt x="32" y="292"/>
                  </a:cubicBezTo>
                  <a:cubicBezTo>
                    <a:pt x="44" y="292"/>
                    <a:pt x="86" y="221"/>
                    <a:pt x="86" y="172"/>
                  </a:cubicBezTo>
                  <a:cubicBezTo>
                    <a:pt x="115" y="86"/>
                    <a:pt x="115" y="0"/>
                    <a:pt x="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11"/>
            <p:cNvSpPr/>
            <p:nvPr/>
          </p:nvSpPr>
          <p:spPr>
            <a:xfrm>
              <a:off x="1078838" y="3800440"/>
              <a:ext cx="7510" cy="27190"/>
            </a:xfrm>
            <a:custGeom>
              <a:rect b="b" l="l" r="r" t="t"/>
              <a:pathLst>
                <a:path extrusionOk="0" h="315" w="87">
                  <a:moveTo>
                    <a:pt x="1" y="0"/>
                  </a:moveTo>
                  <a:cubicBezTo>
                    <a:pt x="1" y="0"/>
                    <a:pt x="1" y="86"/>
                    <a:pt x="1" y="172"/>
                  </a:cubicBezTo>
                  <a:cubicBezTo>
                    <a:pt x="29" y="229"/>
                    <a:pt x="58" y="315"/>
                    <a:pt x="87" y="315"/>
                  </a:cubicBezTo>
                  <a:cubicBezTo>
                    <a:pt x="87" y="315"/>
                    <a:pt x="87" y="229"/>
                    <a:pt x="87" y="143"/>
                  </a:cubicBezTo>
                  <a:cubicBezTo>
                    <a:pt x="87" y="57"/>
                    <a:pt x="29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11"/>
            <p:cNvSpPr/>
            <p:nvPr/>
          </p:nvSpPr>
          <p:spPr>
            <a:xfrm>
              <a:off x="1081341" y="3799750"/>
              <a:ext cx="17350" cy="22960"/>
            </a:xfrm>
            <a:custGeom>
              <a:rect b="b" l="l" r="r" t="t"/>
              <a:pathLst>
                <a:path extrusionOk="0" h="266" w="201">
                  <a:moveTo>
                    <a:pt x="34" y="0"/>
                  </a:moveTo>
                  <a:cubicBezTo>
                    <a:pt x="31" y="0"/>
                    <a:pt x="29" y="3"/>
                    <a:pt x="29" y="8"/>
                  </a:cubicBezTo>
                  <a:cubicBezTo>
                    <a:pt x="0" y="8"/>
                    <a:pt x="29" y="65"/>
                    <a:pt x="58" y="151"/>
                  </a:cubicBezTo>
                  <a:cubicBezTo>
                    <a:pt x="115" y="208"/>
                    <a:pt x="172" y="266"/>
                    <a:pt x="201" y="266"/>
                  </a:cubicBezTo>
                  <a:cubicBezTo>
                    <a:pt x="201" y="237"/>
                    <a:pt x="172" y="180"/>
                    <a:pt x="144" y="94"/>
                  </a:cubicBezTo>
                  <a:cubicBezTo>
                    <a:pt x="97" y="47"/>
                    <a:pt x="50" y="0"/>
                    <a:pt x="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11"/>
            <p:cNvSpPr/>
            <p:nvPr/>
          </p:nvSpPr>
          <p:spPr>
            <a:xfrm>
              <a:off x="1083844" y="3796988"/>
              <a:ext cx="24773" cy="15882"/>
            </a:xfrm>
            <a:custGeom>
              <a:rect b="b" l="l" r="r" t="t"/>
              <a:pathLst>
                <a:path extrusionOk="0" h="184" w="287">
                  <a:moveTo>
                    <a:pt x="40" y="0"/>
                  </a:moveTo>
                  <a:cubicBezTo>
                    <a:pt x="33" y="0"/>
                    <a:pt x="29" y="4"/>
                    <a:pt x="29" y="11"/>
                  </a:cubicBezTo>
                  <a:cubicBezTo>
                    <a:pt x="0" y="11"/>
                    <a:pt x="57" y="69"/>
                    <a:pt x="115" y="126"/>
                  </a:cubicBezTo>
                  <a:cubicBezTo>
                    <a:pt x="200" y="155"/>
                    <a:pt x="258" y="183"/>
                    <a:pt x="286" y="183"/>
                  </a:cubicBezTo>
                  <a:cubicBezTo>
                    <a:pt x="286" y="155"/>
                    <a:pt x="229" y="97"/>
                    <a:pt x="172" y="69"/>
                  </a:cubicBezTo>
                  <a:cubicBezTo>
                    <a:pt x="109" y="27"/>
                    <a:pt x="61" y="0"/>
                    <a:pt x="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11"/>
            <p:cNvSpPr/>
            <p:nvPr/>
          </p:nvSpPr>
          <p:spPr>
            <a:xfrm>
              <a:off x="1086261" y="3793017"/>
              <a:ext cx="27276" cy="6129"/>
            </a:xfrm>
            <a:custGeom>
              <a:rect b="b" l="l" r="r" t="t"/>
              <a:pathLst>
                <a:path extrusionOk="0" h="71" w="316">
                  <a:moveTo>
                    <a:pt x="1" y="0"/>
                  </a:moveTo>
                  <a:cubicBezTo>
                    <a:pt x="1" y="0"/>
                    <a:pt x="58" y="57"/>
                    <a:pt x="144" y="57"/>
                  </a:cubicBezTo>
                  <a:cubicBezTo>
                    <a:pt x="172" y="67"/>
                    <a:pt x="198" y="70"/>
                    <a:pt x="220" y="70"/>
                  </a:cubicBezTo>
                  <a:cubicBezTo>
                    <a:pt x="265" y="70"/>
                    <a:pt x="296" y="57"/>
                    <a:pt x="315" y="57"/>
                  </a:cubicBezTo>
                  <a:cubicBezTo>
                    <a:pt x="315" y="57"/>
                    <a:pt x="230" y="29"/>
                    <a:pt x="1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11"/>
            <p:cNvSpPr/>
            <p:nvPr/>
          </p:nvSpPr>
          <p:spPr>
            <a:xfrm>
              <a:off x="1086261" y="3783695"/>
              <a:ext cx="24773" cy="8804"/>
            </a:xfrm>
            <a:custGeom>
              <a:rect b="b" l="l" r="r" t="t"/>
              <a:pathLst>
                <a:path extrusionOk="0" h="102" w="287">
                  <a:moveTo>
                    <a:pt x="237" y="1"/>
                  </a:moveTo>
                  <a:cubicBezTo>
                    <a:pt x="208" y="1"/>
                    <a:pt x="172" y="8"/>
                    <a:pt x="144" y="22"/>
                  </a:cubicBezTo>
                  <a:cubicBezTo>
                    <a:pt x="58" y="51"/>
                    <a:pt x="1" y="80"/>
                    <a:pt x="1" y="80"/>
                  </a:cubicBezTo>
                  <a:cubicBezTo>
                    <a:pt x="1" y="94"/>
                    <a:pt x="22" y="101"/>
                    <a:pt x="51" y="101"/>
                  </a:cubicBezTo>
                  <a:cubicBezTo>
                    <a:pt x="79" y="101"/>
                    <a:pt x="115" y="94"/>
                    <a:pt x="144" y="80"/>
                  </a:cubicBezTo>
                  <a:cubicBezTo>
                    <a:pt x="230" y="80"/>
                    <a:pt x="287" y="51"/>
                    <a:pt x="287" y="22"/>
                  </a:cubicBezTo>
                  <a:cubicBezTo>
                    <a:pt x="287" y="8"/>
                    <a:pt x="265" y="1"/>
                    <a:pt x="2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11"/>
            <p:cNvSpPr/>
            <p:nvPr/>
          </p:nvSpPr>
          <p:spPr>
            <a:xfrm>
              <a:off x="1083844" y="3772301"/>
              <a:ext cx="22270" cy="16832"/>
            </a:xfrm>
            <a:custGeom>
              <a:rect b="b" l="l" r="r" t="t"/>
              <a:pathLst>
                <a:path extrusionOk="0" h="195" w="258">
                  <a:moveTo>
                    <a:pt x="217" y="0"/>
                  </a:moveTo>
                  <a:cubicBezTo>
                    <a:pt x="196" y="0"/>
                    <a:pt x="149" y="27"/>
                    <a:pt x="86" y="68"/>
                  </a:cubicBezTo>
                  <a:cubicBezTo>
                    <a:pt x="29" y="126"/>
                    <a:pt x="0" y="183"/>
                    <a:pt x="0" y="183"/>
                  </a:cubicBezTo>
                  <a:cubicBezTo>
                    <a:pt x="8" y="191"/>
                    <a:pt x="17" y="194"/>
                    <a:pt x="29" y="194"/>
                  </a:cubicBezTo>
                  <a:cubicBezTo>
                    <a:pt x="59" y="194"/>
                    <a:pt x="101" y="168"/>
                    <a:pt x="143" y="126"/>
                  </a:cubicBezTo>
                  <a:cubicBezTo>
                    <a:pt x="229" y="68"/>
                    <a:pt x="258" y="11"/>
                    <a:pt x="229" y="11"/>
                  </a:cubicBezTo>
                  <a:cubicBezTo>
                    <a:pt x="229" y="4"/>
                    <a:pt x="225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11"/>
            <p:cNvSpPr/>
            <p:nvPr/>
          </p:nvSpPr>
          <p:spPr>
            <a:xfrm>
              <a:off x="1081341" y="3763324"/>
              <a:ext cx="14933" cy="24773"/>
            </a:xfrm>
            <a:custGeom>
              <a:rect b="b" l="l" r="r" t="t"/>
              <a:pathLst>
                <a:path extrusionOk="0" h="287" w="173">
                  <a:moveTo>
                    <a:pt x="144" y="1"/>
                  </a:moveTo>
                  <a:cubicBezTo>
                    <a:pt x="115" y="1"/>
                    <a:pt x="86" y="58"/>
                    <a:pt x="58" y="115"/>
                  </a:cubicBezTo>
                  <a:cubicBezTo>
                    <a:pt x="0" y="201"/>
                    <a:pt x="0" y="258"/>
                    <a:pt x="0" y="287"/>
                  </a:cubicBezTo>
                  <a:cubicBezTo>
                    <a:pt x="29" y="287"/>
                    <a:pt x="86" y="230"/>
                    <a:pt x="115" y="172"/>
                  </a:cubicBezTo>
                  <a:cubicBezTo>
                    <a:pt x="144" y="87"/>
                    <a:pt x="172" y="1"/>
                    <a:pt x="1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11"/>
            <p:cNvSpPr/>
            <p:nvPr/>
          </p:nvSpPr>
          <p:spPr>
            <a:xfrm>
              <a:off x="1076421" y="3760907"/>
              <a:ext cx="7510" cy="25205"/>
            </a:xfrm>
            <a:custGeom>
              <a:rect b="b" l="l" r="r" t="t"/>
              <a:pathLst>
                <a:path extrusionOk="0" h="292" w="87">
                  <a:moveTo>
                    <a:pt x="57" y="0"/>
                  </a:moveTo>
                  <a:cubicBezTo>
                    <a:pt x="29" y="0"/>
                    <a:pt x="0" y="57"/>
                    <a:pt x="0" y="143"/>
                  </a:cubicBezTo>
                  <a:cubicBezTo>
                    <a:pt x="0" y="229"/>
                    <a:pt x="0" y="286"/>
                    <a:pt x="29" y="286"/>
                  </a:cubicBezTo>
                  <a:cubicBezTo>
                    <a:pt x="33" y="290"/>
                    <a:pt x="36" y="292"/>
                    <a:pt x="40" y="292"/>
                  </a:cubicBezTo>
                  <a:cubicBezTo>
                    <a:pt x="65" y="292"/>
                    <a:pt x="86" y="218"/>
                    <a:pt x="86" y="143"/>
                  </a:cubicBezTo>
                  <a:cubicBezTo>
                    <a:pt x="86" y="57"/>
                    <a:pt x="86" y="0"/>
                    <a:pt x="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11"/>
            <p:cNvSpPr/>
            <p:nvPr/>
          </p:nvSpPr>
          <p:spPr>
            <a:xfrm>
              <a:off x="1066495" y="3762720"/>
              <a:ext cx="12430" cy="25377"/>
            </a:xfrm>
            <a:custGeom>
              <a:rect b="b" l="l" r="r" t="t"/>
              <a:pathLst>
                <a:path extrusionOk="0" h="294" w="144">
                  <a:moveTo>
                    <a:pt x="18" y="0"/>
                  </a:moveTo>
                  <a:cubicBezTo>
                    <a:pt x="12" y="0"/>
                    <a:pt x="6" y="3"/>
                    <a:pt x="1" y="8"/>
                  </a:cubicBezTo>
                  <a:cubicBezTo>
                    <a:pt x="1" y="8"/>
                    <a:pt x="1" y="65"/>
                    <a:pt x="29" y="151"/>
                  </a:cubicBezTo>
                  <a:cubicBezTo>
                    <a:pt x="58" y="237"/>
                    <a:pt x="87" y="294"/>
                    <a:pt x="115" y="294"/>
                  </a:cubicBezTo>
                  <a:cubicBezTo>
                    <a:pt x="144" y="265"/>
                    <a:pt x="115" y="208"/>
                    <a:pt x="87" y="122"/>
                  </a:cubicBezTo>
                  <a:cubicBezTo>
                    <a:pt x="87" y="52"/>
                    <a:pt x="48" y="0"/>
                    <a:pt x="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11"/>
            <p:cNvSpPr/>
            <p:nvPr/>
          </p:nvSpPr>
          <p:spPr>
            <a:xfrm>
              <a:off x="1054151" y="3769798"/>
              <a:ext cx="19853" cy="18990"/>
            </a:xfrm>
            <a:custGeom>
              <a:rect b="b" l="l" r="r" t="t"/>
              <a:pathLst>
                <a:path extrusionOk="0" h="220" w="230">
                  <a:moveTo>
                    <a:pt x="40" y="0"/>
                  </a:moveTo>
                  <a:cubicBezTo>
                    <a:pt x="33" y="0"/>
                    <a:pt x="29" y="4"/>
                    <a:pt x="29" y="12"/>
                  </a:cubicBezTo>
                  <a:cubicBezTo>
                    <a:pt x="1" y="12"/>
                    <a:pt x="29" y="69"/>
                    <a:pt x="86" y="126"/>
                  </a:cubicBezTo>
                  <a:cubicBezTo>
                    <a:pt x="133" y="173"/>
                    <a:pt x="199" y="220"/>
                    <a:pt x="222" y="220"/>
                  </a:cubicBezTo>
                  <a:cubicBezTo>
                    <a:pt x="227" y="220"/>
                    <a:pt x="230" y="217"/>
                    <a:pt x="230" y="212"/>
                  </a:cubicBezTo>
                  <a:cubicBezTo>
                    <a:pt x="230" y="212"/>
                    <a:pt x="201" y="155"/>
                    <a:pt x="144" y="69"/>
                  </a:cubicBezTo>
                  <a:cubicBezTo>
                    <a:pt x="102" y="27"/>
                    <a:pt x="60" y="0"/>
                    <a:pt x="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11"/>
            <p:cNvSpPr/>
            <p:nvPr/>
          </p:nvSpPr>
          <p:spPr>
            <a:xfrm>
              <a:off x="1046728" y="3780674"/>
              <a:ext cx="27276" cy="11567"/>
            </a:xfrm>
            <a:custGeom>
              <a:rect b="b" l="l" r="r" t="t"/>
              <a:pathLst>
                <a:path extrusionOk="0" h="134" w="316">
                  <a:moveTo>
                    <a:pt x="1" y="0"/>
                  </a:moveTo>
                  <a:cubicBezTo>
                    <a:pt x="1" y="29"/>
                    <a:pt x="58" y="86"/>
                    <a:pt x="144" y="86"/>
                  </a:cubicBezTo>
                  <a:cubicBezTo>
                    <a:pt x="194" y="119"/>
                    <a:pt x="235" y="133"/>
                    <a:pt x="260" y="133"/>
                  </a:cubicBezTo>
                  <a:cubicBezTo>
                    <a:pt x="277" y="133"/>
                    <a:pt x="287" y="126"/>
                    <a:pt x="287" y="115"/>
                  </a:cubicBezTo>
                  <a:cubicBezTo>
                    <a:pt x="316" y="86"/>
                    <a:pt x="258" y="57"/>
                    <a:pt x="172" y="29"/>
                  </a:cubicBezTo>
                  <a:cubicBezTo>
                    <a:pt x="87" y="0"/>
                    <a:pt x="29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11"/>
            <p:cNvSpPr/>
            <p:nvPr/>
          </p:nvSpPr>
          <p:spPr>
            <a:xfrm>
              <a:off x="1044311" y="3790514"/>
              <a:ext cx="27190" cy="7510"/>
            </a:xfrm>
            <a:custGeom>
              <a:rect b="b" l="l" r="r" t="t"/>
              <a:pathLst>
                <a:path extrusionOk="0" h="87" w="315">
                  <a:moveTo>
                    <a:pt x="172" y="1"/>
                  </a:moveTo>
                  <a:cubicBezTo>
                    <a:pt x="86" y="1"/>
                    <a:pt x="0" y="29"/>
                    <a:pt x="0" y="58"/>
                  </a:cubicBezTo>
                  <a:cubicBezTo>
                    <a:pt x="0" y="86"/>
                    <a:pt x="86" y="86"/>
                    <a:pt x="172" y="86"/>
                  </a:cubicBezTo>
                  <a:cubicBezTo>
                    <a:pt x="258" y="86"/>
                    <a:pt x="315" y="58"/>
                    <a:pt x="315" y="29"/>
                  </a:cubicBezTo>
                  <a:cubicBezTo>
                    <a:pt x="315" y="29"/>
                    <a:pt x="258" y="1"/>
                    <a:pt x="1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11"/>
            <p:cNvSpPr/>
            <p:nvPr/>
          </p:nvSpPr>
          <p:spPr>
            <a:xfrm>
              <a:off x="1064164" y="3782141"/>
              <a:ext cx="27190" cy="12948"/>
            </a:xfrm>
            <a:custGeom>
              <a:rect b="b" l="l" r="r" t="t"/>
              <a:pathLst>
                <a:path extrusionOk="0" h="150" w="315">
                  <a:moveTo>
                    <a:pt x="164" y="0"/>
                  </a:moveTo>
                  <a:cubicBezTo>
                    <a:pt x="146" y="0"/>
                    <a:pt x="129" y="4"/>
                    <a:pt x="114" y="12"/>
                  </a:cubicBezTo>
                  <a:cubicBezTo>
                    <a:pt x="1" y="68"/>
                    <a:pt x="148" y="150"/>
                    <a:pt x="237" y="150"/>
                  </a:cubicBezTo>
                  <a:cubicBezTo>
                    <a:pt x="284" y="150"/>
                    <a:pt x="315" y="128"/>
                    <a:pt x="285" y="69"/>
                  </a:cubicBezTo>
                  <a:cubicBezTo>
                    <a:pt x="264" y="27"/>
                    <a:pt x="213" y="0"/>
                    <a:pt x="1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11"/>
            <p:cNvSpPr/>
            <p:nvPr/>
          </p:nvSpPr>
          <p:spPr>
            <a:xfrm>
              <a:off x="1076421" y="3782141"/>
              <a:ext cx="14847" cy="20803"/>
            </a:xfrm>
            <a:custGeom>
              <a:rect b="b" l="l" r="r" t="t"/>
              <a:pathLst>
                <a:path extrusionOk="0" h="241" w="172">
                  <a:moveTo>
                    <a:pt x="46" y="0"/>
                  </a:moveTo>
                  <a:cubicBezTo>
                    <a:pt x="31" y="0"/>
                    <a:pt x="16" y="4"/>
                    <a:pt x="0" y="12"/>
                  </a:cubicBezTo>
                  <a:cubicBezTo>
                    <a:pt x="86" y="69"/>
                    <a:pt x="86" y="183"/>
                    <a:pt x="0" y="241"/>
                  </a:cubicBezTo>
                  <a:lnTo>
                    <a:pt x="86" y="241"/>
                  </a:lnTo>
                  <a:cubicBezTo>
                    <a:pt x="143" y="212"/>
                    <a:pt x="172" y="126"/>
                    <a:pt x="143" y="69"/>
                  </a:cubicBezTo>
                  <a:cubicBezTo>
                    <a:pt x="122" y="27"/>
                    <a:pt x="86" y="0"/>
                    <a:pt x="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11"/>
            <p:cNvSpPr/>
            <p:nvPr/>
          </p:nvSpPr>
          <p:spPr>
            <a:xfrm>
              <a:off x="1160407" y="3501525"/>
              <a:ext cx="9927" cy="17350"/>
            </a:xfrm>
            <a:custGeom>
              <a:rect b="b" l="l" r="r" t="t"/>
              <a:pathLst>
                <a:path extrusionOk="0" h="201" w="115">
                  <a:moveTo>
                    <a:pt x="29" y="0"/>
                  </a:moveTo>
                  <a:cubicBezTo>
                    <a:pt x="0" y="29"/>
                    <a:pt x="29" y="57"/>
                    <a:pt x="29" y="115"/>
                  </a:cubicBezTo>
                  <a:cubicBezTo>
                    <a:pt x="57" y="172"/>
                    <a:pt x="86" y="200"/>
                    <a:pt x="115" y="200"/>
                  </a:cubicBezTo>
                  <a:cubicBezTo>
                    <a:pt x="115" y="200"/>
                    <a:pt x="115" y="143"/>
                    <a:pt x="86" y="86"/>
                  </a:cubicBezTo>
                  <a:cubicBezTo>
                    <a:pt x="57" y="29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11"/>
            <p:cNvSpPr/>
            <p:nvPr/>
          </p:nvSpPr>
          <p:spPr>
            <a:xfrm>
              <a:off x="1143058" y="3499021"/>
              <a:ext cx="14933" cy="13120"/>
            </a:xfrm>
            <a:custGeom>
              <a:rect b="b" l="l" r="r" t="t"/>
              <a:pathLst>
                <a:path extrusionOk="0" h="152" w="173">
                  <a:moveTo>
                    <a:pt x="144" y="1"/>
                  </a:moveTo>
                  <a:lnTo>
                    <a:pt x="144" y="1"/>
                  </a:lnTo>
                  <a:cubicBezTo>
                    <a:pt x="144" y="1"/>
                    <a:pt x="115" y="1"/>
                    <a:pt x="58" y="58"/>
                  </a:cubicBezTo>
                  <a:cubicBezTo>
                    <a:pt x="1" y="115"/>
                    <a:pt x="1" y="144"/>
                    <a:pt x="1" y="144"/>
                  </a:cubicBezTo>
                  <a:cubicBezTo>
                    <a:pt x="1" y="149"/>
                    <a:pt x="3" y="151"/>
                    <a:pt x="7" y="151"/>
                  </a:cubicBezTo>
                  <a:cubicBezTo>
                    <a:pt x="22" y="151"/>
                    <a:pt x="64" y="110"/>
                    <a:pt x="87" y="86"/>
                  </a:cubicBezTo>
                  <a:cubicBezTo>
                    <a:pt x="144" y="58"/>
                    <a:pt x="173" y="29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11"/>
            <p:cNvSpPr/>
            <p:nvPr/>
          </p:nvSpPr>
          <p:spPr>
            <a:xfrm>
              <a:off x="1150481" y="3500834"/>
              <a:ext cx="10013" cy="16228"/>
            </a:xfrm>
            <a:custGeom>
              <a:rect b="b" l="l" r="r" t="t"/>
              <a:pathLst>
                <a:path extrusionOk="0" h="188" w="116">
                  <a:moveTo>
                    <a:pt x="84" y="1"/>
                  </a:moveTo>
                  <a:cubicBezTo>
                    <a:pt x="76" y="1"/>
                    <a:pt x="53" y="47"/>
                    <a:pt x="29" y="94"/>
                  </a:cubicBezTo>
                  <a:cubicBezTo>
                    <a:pt x="1" y="123"/>
                    <a:pt x="1" y="180"/>
                    <a:pt x="1" y="180"/>
                  </a:cubicBezTo>
                  <a:cubicBezTo>
                    <a:pt x="6" y="185"/>
                    <a:pt x="11" y="187"/>
                    <a:pt x="17" y="187"/>
                  </a:cubicBezTo>
                  <a:cubicBezTo>
                    <a:pt x="40" y="187"/>
                    <a:pt x="63" y="141"/>
                    <a:pt x="87" y="94"/>
                  </a:cubicBezTo>
                  <a:cubicBezTo>
                    <a:pt x="87" y="37"/>
                    <a:pt x="115" y="8"/>
                    <a:pt x="87" y="8"/>
                  </a:cubicBezTo>
                  <a:cubicBezTo>
                    <a:pt x="87" y="3"/>
                    <a:pt x="86" y="1"/>
                    <a:pt x="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11"/>
            <p:cNvSpPr/>
            <p:nvPr/>
          </p:nvSpPr>
          <p:spPr>
            <a:xfrm>
              <a:off x="1157904" y="3501525"/>
              <a:ext cx="5006" cy="17350"/>
            </a:xfrm>
            <a:custGeom>
              <a:rect b="b" l="l" r="r" t="t"/>
              <a:pathLst>
                <a:path extrusionOk="0" h="201" w="58">
                  <a:moveTo>
                    <a:pt x="29" y="0"/>
                  </a:moveTo>
                  <a:cubicBezTo>
                    <a:pt x="1" y="0"/>
                    <a:pt x="1" y="29"/>
                    <a:pt x="1" y="86"/>
                  </a:cubicBezTo>
                  <a:cubicBezTo>
                    <a:pt x="1" y="143"/>
                    <a:pt x="1" y="200"/>
                    <a:pt x="29" y="200"/>
                  </a:cubicBezTo>
                  <a:cubicBezTo>
                    <a:pt x="58" y="200"/>
                    <a:pt x="58" y="172"/>
                    <a:pt x="58" y="86"/>
                  </a:cubicBezTo>
                  <a:cubicBezTo>
                    <a:pt x="58" y="29"/>
                    <a:pt x="58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11"/>
            <p:cNvSpPr/>
            <p:nvPr/>
          </p:nvSpPr>
          <p:spPr>
            <a:xfrm>
              <a:off x="1162824" y="3499021"/>
              <a:ext cx="14933" cy="13379"/>
            </a:xfrm>
            <a:custGeom>
              <a:rect b="b" l="l" r="r" t="t"/>
              <a:pathLst>
                <a:path extrusionOk="0" h="155" w="173">
                  <a:moveTo>
                    <a:pt x="1" y="1"/>
                  </a:moveTo>
                  <a:cubicBezTo>
                    <a:pt x="1" y="29"/>
                    <a:pt x="29" y="58"/>
                    <a:pt x="58" y="86"/>
                  </a:cubicBezTo>
                  <a:cubicBezTo>
                    <a:pt x="100" y="128"/>
                    <a:pt x="127" y="155"/>
                    <a:pt x="149" y="155"/>
                  </a:cubicBezTo>
                  <a:cubicBezTo>
                    <a:pt x="157" y="155"/>
                    <a:pt x="165" y="151"/>
                    <a:pt x="173" y="144"/>
                  </a:cubicBezTo>
                  <a:cubicBezTo>
                    <a:pt x="173" y="144"/>
                    <a:pt x="144" y="86"/>
                    <a:pt x="115" y="58"/>
                  </a:cubicBezTo>
                  <a:cubicBezTo>
                    <a:pt x="58" y="29"/>
                    <a:pt x="29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11"/>
            <p:cNvSpPr/>
            <p:nvPr/>
          </p:nvSpPr>
          <p:spPr>
            <a:xfrm>
              <a:off x="1165327" y="3497209"/>
              <a:ext cx="17350" cy="7941"/>
            </a:xfrm>
            <a:custGeom>
              <a:rect b="b" l="l" r="r" t="t"/>
              <a:pathLst>
                <a:path extrusionOk="0" h="92" w="201">
                  <a:moveTo>
                    <a:pt x="36" y="0"/>
                  </a:moveTo>
                  <a:cubicBezTo>
                    <a:pt x="15" y="0"/>
                    <a:pt x="0" y="7"/>
                    <a:pt x="0" y="22"/>
                  </a:cubicBezTo>
                  <a:cubicBezTo>
                    <a:pt x="0" y="22"/>
                    <a:pt x="29" y="50"/>
                    <a:pt x="86" y="79"/>
                  </a:cubicBezTo>
                  <a:cubicBezTo>
                    <a:pt x="105" y="88"/>
                    <a:pt x="125" y="91"/>
                    <a:pt x="141" y="91"/>
                  </a:cubicBezTo>
                  <a:cubicBezTo>
                    <a:pt x="175" y="91"/>
                    <a:pt x="201" y="79"/>
                    <a:pt x="201" y="79"/>
                  </a:cubicBezTo>
                  <a:cubicBezTo>
                    <a:pt x="201" y="50"/>
                    <a:pt x="172" y="22"/>
                    <a:pt x="115" y="22"/>
                  </a:cubicBezTo>
                  <a:cubicBezTo>
                    <a:pt x="86" y="7"/>
                    <a:pt x="58" y="0"/>
                    <a:pt x="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11"/>
            <p:cNvSpPr/>
            <p:nvPr/>
          </p:nvSpPr>
          <p:spPr>
            <a:xfrm>
              <a:off x="1165327" y="3491598"/>
              <a:ext cx="17350" cy="5006"/>
            </a:xfrm>
            <a:custGeom>
              <a:rect b="b" l="l" r="r" t="t"/>
              <a:pathLst>
                <a:path extrusionOk="0" h="58" w="201">
                  <a:moveTo>
                    <a:pt x="86" y="1"/>
                  </a:moveTo>
                  <a:cubicBezTo>
                    <a:pt x="29" y="1"/>
                    <a:pt x="0" y="29"/>
                    <a:pt x="0" y="58"/>
                  </a:cubicBezTo>
                  <a:lnTo>
                    <a:pt x="115" y="58"/>
                  </a:lnTo>
                  <a:cubicBezTo>
                    <a:pt x="172" y="29"/>
                    <a:pt x="201" y="29"/>
                    <a:pt x="2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11"/>
            <p:cNvSpPr/>
            <p:nvPr/>
          </p:nvSpPr>
          <p:spPr>
            <a:xfrm>
              <a:off x="1162824" y="3484175"/>
              <a:ext cx="17436" cy="10013"/>
            </a:xfrm>
            <a:custGeom>
              <a:rect b="b" l="l" r="r" t="t"/>
              <a:pathLst>
                <a:path extrusionOk="0" h="116" w="202">
                  <a:moveTo>
                    <a:pt x="201" y="1"/>
                  </a:moveTo>
                  <a:lnTo>
                    <a:pt x="201" y="1"/>
                  </a:lnTo>
                  <a:cubicBezTo>
                    <a:pt x="201" y="1"/>
                    <a:pt x="144" y="1"/>
                    <a:pt x="87" y="29"/>
                  </a:cubicBezTo>
                  <a:cubicBezTo>
                    <a:pt x="58" y="58"/>
                    <a:pt x="1" y="87"/>
                    <a:pt x="29" y="115"/>
                  </a:cubicBezTo>
                  <a:cubicBezTo>
                    <a:pt x="29" y="115"/>
                    <a:pt x="87" y="115"/>
                    <a:pt x="115" y="87"/>
                  </a:cubicBezTo>
                  <a:cubicBezTo>
                    <a:pt x="173" y="58"/>
                    <a:pt x="201" y="29"/>
                    <a:pt x="2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11"/>
            <p:cNvSpPr/>
            <p:nvPr/>
          </p:nvSpPr>
          <p:spPr>
            <a:xfrm>
              <a:off x="1162824" y="3476752"/>
              <a:ext cx="12430" cy="15623"/>
            </a:xfrm>
            <a:custGeom>
              <a:rect b="b" l="l" r="r" t="t"/>
              <a:pathLst>
                <a:path extrusionOk="0" h="181" w="144">
                  <a:moveTo>
                    <a:pt x="115" y="1"/>
                  </a:moveTo>
                  <a:lnTo>
                    <a:pt x="115" y="1"/>
                  </a:lnTo>
                  <a:cubicBezTo>
                    <a:pt x="115" y="1"/>
                    <a:pt x="87" y="30"/>
                    <a:pt x="29" y="87"/>
                  </a:cubicBezTo>
                  <a:cubicBezTo>
                    <a:pt x="1" y="115"/>
                    <a:pt x="1" y="173"/>
                    <a:pt x="1" y="173"/>
                  </a:cubicBezTo>
                  <a:cubicBezTo>
                    <a:pt x="1" y="178"/>
                    <a:pt x="3" y="180"/>
                    <a:pt x="7" y="180"/>
                  </a:cubicBezTo>
                  <a:cubicBezTo>
                    <a:pt x="22" y="180"/>
                    <a:pt x="64" y="139"/>
                    <a:pt x="87" y="115"/>
                  </a:cubicBezTo>
                  <a:cubicBezTo>
                    <a:pt x="115" y="58"/>
                    <a:pt x="144" y="30"/>
                    <a:pt x="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11"/>
            <p:cNvSpPr/>
            <p:nvPr/>
          </p:nvSpPr>
          <p:spPr>
            <a:xfrm>
              <a:off x="1160407" y="3474335"/>
              <a:ext cx="5006" cy="17350"/>
            </a:xfrm>
            <a:custGeom>
              <a:rect b="b" l="l" r="r" t="t"/>
              <a:pathLst>
                <a:path extrusionOk="0" h="201" w="58">
                  <a:moveTo>
                    <a:pt x="57" y="0"/>
                  </a:moveTo>
                  <a:cubicBezTo>
                    <a:pt x="57" y="0"/>
                    <a:pt x="29" y="58"/>
                    <a:pt x="0" y="86"/>
                  </a:cubicBezTo>
                  <a:lnTo>
                    <a:pt x="0" y="201"/>
                  </a:lnTo>
                  <a:cubicBezTo>
                    <a:pt x="0" y="201"/>
                    <a:pt x="29" y="172"/>
                    <a:pt x="57" y="115"/>
                  </a:cubicBezTo>
                  <a:cubicBezTo>
                    <a:pt x="57" y="58"/>
                    <a:pt x="57" y="0"/>
                    <a:pt x="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11"/>
            <p:cNvSpPr/>
            <p:nvPr/>
          </p:nvSpPr>
          <p:spPr>
            <a:xfrm>
              <a:off x="1152984" y="3473644"/>
              <a:ext cx="7510" cy="18040"/>
            </a:xfrm>
            <a:custGeom>
              <a:rect b="b" l="l" r="r" t="t"/>
              <a:pathLst>
                <a:path extrusionOk="0" h="209" w="87">
                  <a:moveTo>
                    <a:pt x="32" y="1"/>
                  </a:moveTo>
                  <a:cubicBezTo>
                    <a:pt x="30" y="1"/>
                    <a:pt x="29" y="3"/>
                    <a:pt x="29" y="8"/>
                  </a:cubicBezTo>
                  <a:cubicBezTo>
                    <a:pt x="0" y="8"/>
                    <a:pt x="0" y="66"/>
                    <a:pt x="29" y="94"/>
                  </a:cubicBezTo>
                  <a:cubicBezTo>
                    <a:pt x="29" y="151"/>
                    <a:pt x="58" y="209"/>
                    <a:pt x="58" y="209"/>
                  </a:cubicBezTo>
                  <a:cubicBezTo>
                    <a:pt x="86" y="209"/>
                    <a:pt x="86" y="151"/>
                    <a:pt x="58" y="94"/>
                  </a:cubicBezTo>
                  <a:cubicBezTo>
                    <a:pt x="58" y="47"/>
                    <a:pt x="39" y="1"/>
                    <a:pt x="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11"/>
            <p:cNvSpPr/>
            <p:nvPr/>
          </p:nvSpPr>
          <p:spPr>
            <a:xfrm>
              <a:off x="1145561" y="3476752"/>
              <a:ext cx="12430" cy="15623"/>
            </a:xfrm>
            <a:custGeom>
              <a:rect b="b" l="l" r="r" t="t"/>
              <a:pathLst>
                <a:path extrusionOk="0" h="181" w="144">
                  <a:moveTo>
                    <a:pt x="29" y="1"/>
                  </a:moveTo>
                  <a:cubicBezTo>
                    <a:pt x="1" y="1"/>
                    <a:pt x="29" y="58"/>
                    <a:pt x="58" y="115"/>
                  </a:cubicBezTo>
                  <a:cubicBezTo>
                    <a:pt x="81" y="139"/>
                    <a:pt x="104" y="180"/>
                    <a:pt x="127" y="180"/>
                  </a:cubicBezTo>
                  <a:cubicBezTo>
                    <a:pt x="133" y="180"/>
                    <a:pt x="138" y="178"/>
                    <a:pt x="144" y="173"/>
                  </a:cubicBezTo>
                  <a:cubicBezTo>
                    <a:pt x="144" y="173"/>
                    <a:pt x="144" y="115"/>
                    <a:pt x="86" y="87"/>
                  </a:cubicBezTo>
                  <a:cubicBezTo>
                    <a:pt x="58" y="30"/>
                    <a:pt x="29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11"/>
            <p:cNvSpPr/>
            <p:nvPr/>
          </p:nvSpPr>
          <p:spPr>
            <a:xfrm>
              <a:off x="1138138" y="3483139"/>
              <a:ext cx="17436" cy="11049"/>
            </a:xfrm>
            <a:custGeom>
              <a:rect b="b" l="l" r="r" t="t"/>
              <a:pathLst>
                <a:path extrusionOk="0" h="128" w="202">
                  <a:moveTo>
                    <a:pt x="42" y="1"/>
                  </a:moveTo>
                  <a:cubicBezTo>
                    <a:pt x="34" y="1"/>
                    <a:pt x="29" y="4"/>
                    <a:pt x="29" y="13"/>
                  </a:cubicBezTo>
                  <a:cubicBezTo>
                    <a:pt x="1" y="41"/>
                    <a:pt x="58" y="70"/>
                    <a:pt x="115" y="99"/>
                  </a:cubicBezTo>
                  <a:cubicBezTo>
                    <a:pt x="144" y="127"/>
                    <a:pt x="201" y="127"/>
                    <a:pt x="201" y="127"/>
                  </a:cubicBezTo>
                  <a:cubicBezTo>
                    <a:pt x="201" y="99"/>
                    <a:pt x="172" y="70"/>
                    <a:pt x="115" y="41"/>
                  </a:cubicBezTo>
                  <a:cubicBezTo>
                    <a:pt x="95" y="21"/>
                    <a:pt x="60" y="1"/>
                    <a:pt x="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11"/>
            <p:cNvSpPr/>
            <p:nvPr/>
          </p:nvSpPr>
          <p:spPr>
            <a:xfrm>
              <a:off x="1135721" y="3492979"/>
              <a:ext cx="19853" cy="3625"/>
            </a:xfrm>
            <a:custGeom>
              <a:rect b="b" l="l" r="r" t="t"/>
              <a:pathLst>
                <a:path extrusionOk="0" h="42" w="230">
                  <a:moveTo>
                    <a:pt x="67" y="1"/>
                  </a:moveTo>
                  <a:cubicBezTo>
                    <a:pt x="41" y="1"/>
                    <a:pt x="29" y="13"/>
                    <a:pt x="29" y="13"/>
                  </a:cubicBezTo>
                  <a:cubicBezTo>
                    <a:pt x="0" y="13"/>
                    <a:pt x="57" y="42"/>
                    <a:pt x="115" y="42"/>
                  </a:cubicBezTo>
                  <a:lnTo>
                    <a:pt x="229" y="42"/>
                  </a:lnTo>
                  <a:cubicBezTo>
                    <a:pt x="229" y="42"/>
                    <a:pt x="172" y="13"/>
                    <a:pt x="115" y="13"/>
                  </a:cubicBezTo>
                  <a:cubicBezTo>
                    <a:pt x="95" y="4"/>
                    <a:pt x="80" y="1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11"/>
            <p:cNvSpPr/>
            <p:nvPr/>
          </p:nvSpPr>
          <p:spPr>
            <a:xfrm>
              <a:off x="1138138" y="3496518"/>
              <a:ext cx="17436" cy="6905"/>
            </a:xfrm>
            <a:custGeom>
              <a:rect b="b" l="l" r="r" t="t"/>
              <a:pathLst>
                <a:path extrusionOk="0" h="80" w="202">
                  <a:moveTo>
                    <a:pt x="87" y="1"/>
                  </a:moveTo>
                  <a:cubicBezTo>
                    <a:pt x="29" y="1"/>
                    <a:pt x="1" y="58"/>
                    <a:pt x="1" y="58"/>
                  </a:cubicBezTo>
                  <a:cubicBezTo>
                    <a:pt x="1" y="72"/>
                    <a:pt x="15" y="80"/>
                    <a:pt x="36" y="80"/>
                  </a:cubicBezTo>
                  <a:cubicBezTo>
                    <a:pt x="58" y="80"/>
                    <a:pt x="87" y="72"/>
                    <a:pt x="115" y="58"/>
                  </a:cubicBezTo>
                  <a:cubicBezTo>
                    <a:pt x="172" y="58"/>
                    <a:pt x="201" y="30"/>
                    <a:pt x="2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11"/>
            <p:cNvSpPr/>
            <p:nvPr/>
          </p:nvSpPr>
          <p:spPr>
            <a:xfrm>
              <a:off x="1152984" y="3488145"/>
              <a:ext cx="15710" cy="14501"/>
            </a:xfrm>
            <a:custGeom>
              <a:rect b="b" l="l" r="r" t="t"/>
              <a:pathLst>
                <a:path extrusionOk="0" h="168" w="182">
                  <a:moveTo>
                    <a:pt x="88" y="0"/>
                  </a:moveTo>
                  <a:cubicBezTo>
                    <a:pt x="77" y="0"/>
                    <a:pt x="66" y="4"/>
                    <a:pt x="58" y="12"/>
                  </a:cubicBezTo>
                  <a:cubicBezTo>
                    <a:pt x="0" y="41"/>
                    <a:pt x="0" y="98"/>
                    <a:pt x="0" y="127"/>
                  </a:cubicBezTo>
                  <a:cubicBezTo>
                    <a:pt x="19" y="155"/>
                    <a:pt x="48" y="168"/>
                    <a:pt x="76" y="168"/>
                  </a:cubicBezTo>
                  <a:cubicBezTo>
                    <a:pt x="131" y="168"/>
                    <a:pt x="182" y="117"/>
                    <a:pt x="143" y="41"/>
                  </a:cubicBezTo>
                  <a:cubicBezTo>
                    <a:pt x="143" y="20"/>
                    <a:pt x="115" y="0"/>
                    <a:pt x="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11"/>
            <p:cNvSpPr/>
            <p:nvPr/>
          </p:nvSpPr>
          <p:spPr>
            <a:xfrm>
              <a:off x="1157904" y="3488145"/>
              <a:ext cx="10013" cy="15278"/>
            </a:xfrm>
            <a:custGeom>
              <a:rect b="b" l="l" r="r" t="t"/>
              <a:pathLst>
                <a:path extrusionOk="0" h="177" w="116">
                  <a:moveTo>
                    <a:pt x="26" y="0"/>
                  </a:moveTo>
                  <a:cubicBezTo>
                    <a:pt x="17" y="0"/>
                    <a:pt x="9" y="4"/>
                    <a:pt x="1" y="12"/>
                  </a:cubicBezTo>
                  <a:cubicBezTo>
                    <a:pt x="1" y="12"/>
                    <a:pt x="29" y="41"/>
                    <a:pt x="29" y="41"/>
                  </a:cubicBezTo>
                  <a:cubicBezTo>
                    <a:pt x="58" y="98"/>
                    <a:pt x="29" y="155"/>
                    <a:pt x="1" y="155"/>
                  </a:cubicBezTo>
                  <a:cubicBezTo>
                    <a:pt x="15" y="169"/>
                    <a:pt x="22" y="177"/>
                    <a:pt x="29" y="177"/>
                  </a:cubicBezTo>
                  <a:cubicBezTo>
                    <a:pt x="36" y="177"/>
                    <a:pt x="44" y="169"/>
                    <a:pt x="58" y="155"/>
                  </a:cubicBezTo>
                  <a:cubicBezTo>
                    <a:pt x="86" y="127"/>
                    <a:pt x="115" y="98"/>
                    <a:pt x="86" y="41"/>
                  </a:cubicBezTo>
                  <a:cubicBezTo>
                    <a:pt x="66" y="20"/>
                    <a:pt x="46" y="0"/>
                    <a:pt x="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11"/>
            <p:cNvSpPr/>
            <p:nvPr/>
          </p:nvSpPr>
          <p:spPr>
            <a:xfrm>
              <a:off x="1041808" y="3711447"/>
              <a:ext cx="7510" cy="15623"/>
            </a:xfrm>
            <a:custGeom>
              <a:rect b="b" l="l" r="r" t="t"/>
              <a:pathLst>
                <a:path extrusionOk="0" h="181" w="87">
                  <a:moveTo>
                    <a:pt x="1" y="1"/>
                  </a:moveTo>
                  <a:cubicBezTo>
                    <a:pt x="1" y="1"/>
                    <a:pt x="1" y="58"/>
                    <a:pt x="1" y="87"/>
                  </a:cubicBezTo>
                  <a:cubicBezTo>
                    <a:pt x="1" y="133"/>
                    <a:pt x="39" y="180"/>
                    <a:pt x="53" y="180"/>
                  </a:cubicBezTo>
                  <a:cubicBezTo>
                    <a:pt x="56" y="180"/>
                    <a:pt x="58" y="178"/>
                    <a:pt x="58" y="172"/>
                  </a:cubicBezTo>
                  <a:cubicBezTo>
                    <a:pt x="86" y="172"/>
                    <a:pt x="86" y="144"/>
                    <a:pt x="58" y="87"/>
                  </a:cubicBezTo>
                  <a:cubicBezTo>
                    <a:pt x="29" y="2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11"/>
            <p:cNvSpPr/>
            <p:nvPr/>
          </p:nvSpPr>
          <p:spPr>
            <a:xfrm>
              <a:off x="1022041" y="3709031"/>
              <a:ext cx="14933" cy="13379"/>
            </a:xfrm>
            <a:custGeom>
              <a:rect b="b" l="l" r="r" t="t"/>
              <a:pathLst>
                <a:path extrusionOk="0" h="155" w="173">
                  <a:moveTo>
                    <a:pt x="144" y="0"/>
                  </a:moveTo>
                  <a:cubicBezTo>
                    <a:pt x="144" y="0"/>
                    <a:pt x="115" y="0"/>
                    <a:pt x="58" y="57"/>
                  </a:cubicBezTo>
                  <a:cubicBezTo>
                    <a:pt x="29" y="115"/>
                    <a:pt x="1" y="143"/>
                    <a:pt x="1" y="143"/>
                  </a:cubicBezTo>
                  <a:cubicBezTo>
                    <a:pt x="8" y="151"/>
                    <a:pt x="16" y="154"/>
                    <a:pt x="24" y="154"/>
                  </a:cubicBezTo>
                  <a:cubicBezTo>
                    <a:pt x="45" y="154"/>
                    <a:pt x="65" y="128"/>
                    <a:pt x="86" y="86"/>
                  </a:cubicBezTo>
                  <a:cubicBezTo>
                    <a:pt x="144" y="57"/>
                    <a:pt x="172" y="29"/>
                    <a:pt x="1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11"/>
            <p:cNvSpPr/>
            <p:nvPr/>
          </p:nvSpPr>
          <p:spPr>
            <a:xfrm>
              <a:off x="1026961" y="3711447"/>
              <a:ext cx="12430" cy="17436"/>
            </a:xfrm>
            <a:custGeom>
              <a:rect b="b" l="l" r="r" t="t"/>
              <a:pathLst>
                <a:path extrusionOk="0" h="202" w="144">
                  <a:moveTo>
                    <a:pt x="115" y="1"/>
                  </a:moveTo>
                  <a:cubicBezTo>
                    <a:pt x="87" y="1"/>
                    <a:pt x="58" y="29"/>
                    <a:pt x="29" y="87"/>
                  </a:cubicBezTo>
                  <a:cubicBezTo>
                    <a:pt x="1" y="144"/>
                    <a:pt x="1" y="172"/>
                    <a:pt x="29" y="201"/>
                  </a:cubicBezTo>
                  <a:cubicBezTo>
                    <a:pt x="58" y="201"/>
                    <a:pt x="87" y="172"/>
                    <a:pt x="115" y="115"/>
                  </a:cubicBezTo>
                  <a:cubicBezTo>
                    <a:pt x="115" y="58"/>
                    <a:pt x="144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11"/>
            <p:cNvSpPr/>
            <p:nvPr/>
          </p:nvSpPr>
          <p:spPr>
            <a:xfrm>
              <a:off x="1036888" y="3711447"/>
              <a:ext cx="5006" cy="17436"/>
            </a:xfrm>
            <a:custGeom>
              <a:rect b="b" l="l" r="r" t="t"/>
              <a:pathLst>
                <a:path extrusionOk="0" h="202" w="58">
                  <a:moveTo>
                    <a:pt x="29" y="1"/>
                  </a:moveTo>
                  <a:cubicBezTo>
                    <a:pt x="0" y="1"/>
                    <a:pt x="0" y="58"/>
                    <a:pt x="0" y="115"/>
                  </a:cubicBezTo>
                  <a:cubicBezTo>
                    <a:pt x="0" y="172"/>
                    <a:pt x="0" y="201"/>
                    <a:pt x="29" y="201"/>
                  </a:cubicBezTo>
                  <a:cubicBezTo>
                    <a:pt x="58" y="201"/>
                    <a:pt x="58" y="172"/>
                    <a:pt x="58" y="115"/>
                  </a:cubicBezTo>
                  <a:cubicBezTo>
                    <a:pt x="58" y="58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11"/>
            <p:cNvSpPr/>
            <p:nvPr/>
          </p:nvSpPr>
          <p:spPr>
            <a:xfrm>
              <a:off x="1041808" y="3709031"/>
              <a:ext cx="14933" cy="13379"/>
            </a:xfrm>
            <a:custGeom>
              <a:rect b="b" l="l" r="r" t="t"/>
              <a:pathLst>
                <a:path extrusionOk="0" h="155" w="173">
                  <a:moveTo>
                    <a:pt x="1" y="0"/>
                  </a:moveTo>
                  <a:cubicBezTo>
                    <a:pt x="1" y="29"/>
                    <a:pt x="29" y="57"/>
                    <a:pt x="86" y="86"/>
                  </a:cubicBezTo>
                  <a:cubicBezTo>
                    <a:pt x="107" y="128"/>
                    <a:pt x="144" y="154"/>
                    <a:pt x="162" y="154"/>
                  </a:cubicBezTo>
                  <a:cubicBezTo>
                    <a:pt x="168" y="154"/>
                    <a:pt x="172" y="151"/>
                    <a:pt x="172" y="143"/>
                  </a:cubicBezTo>
                  <a:cubicBezTo>
                    <a:pt x="172" y="143"/>
                    <a:pt x="144" y="86"/>
                    <a:pt x="115" y="57"/>
                  </a:cubicBezTo>
                  <a:cubicBezTo>
                    <a:pt x="58" y="29"/>
                    <a:pt x="29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11"/>
            <p:cNvSpPr/>
            <p:nvPr/>
          </p:nvSpPr>
          <p:spPr>
            <a:xfrm>
              <a:off x="1044311" y="3707132"/>
              <a:ext cx="17350" cy="8028"/>
            </a:xfrm>
            <a:custGeom>
              <a:rect b="b" l="l" r="r" t="t"/>
              <a:pathLst>
                <a:path extrusionOk="0" h="93" w="201">
                  <a:moveTo>
                    <a:pt x="36" y="1"/>
                  </a:moveTo>
                  <a:cubicBezTo>
                    <a:pt x="14" y="1"/>
                    <a:pt x="0" y="8"/>
                    <a:pt x="0" y="22"/>
                  </a:cubicBezTo>
                  <a:cubicBezTo>
                    <a:pt x="0" y="51"/>
                    <a:pt x="29" y="51"/>
                    <a:pt x="86" y="79"/>
                  </a:cubicBezTo>
                  <a:cubicBezTo>
                    <a:pt x="124" y="79"/>
                    <a:pt x="162" y="92"/>
                    <a:pt x="184" y="92"/>
                  </a:cubicBezTo>
                  <a:cubicBezTo>
                    <a:pt x="194" y="92"/>
                    <a:pt x="200" y="89"/>
                    <a:pt x="200" y="79"/>
                  </a:cubicBezTo>
                  <a:cubicBezTo>
                    <a:pt x="200" y="51"/>
                    <a:pt x="172" y="22"/>
                    <a:pt x="115" y="22"/>
                  </a:cubicBezTo>
                  <a:cubicBezTo>
                    <a:pt x="86" y="8"/>
                    <a:pt x="57" y="1"/>
                    <a:pt x="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11"/>
            <p:cNvSpPr/>
            <p:nvPr/>
          </p:nvSpPr>
          <p:spPr>
            <a:xfrm>
              <a:off x="1044311" y="3701607"/>
              <a:ext cx="17350" cy="5006"/>
            </a:xfrm>
            <a:custGeom>
              <a:rect b="b" l="l" r="r" t="t"/>
              <a:pathLst>
                <a:path extrusionOk="0" h="58" w="201">
                  <a:moveTo>
                    <a:pt x="86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115" y="58"/>
                  </a:lnTo>
                  <a:cubicBezTo>
                    <a:pt x="172" y="29"/>
                    <a:pt x="200" y="29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11"/>
            <p:cNvSpPr/>
            <p:nvPr/>
          </p:nvSpPr>
          <p:spPr>
            <a:xfrm>
              <a:off x="1041808" y="3694184"/>
              <a:ext cx="17350" cy="9927"/>
            </a:xfrm>
            <a:custGeom>
              <a:rect b="b" l="l" r="r" t="t"/>
              <a:pathLst>
                <a:path extrusionOk="0" h="115" w="201">
                  <a:moveTo>
                    <a:pt x="201" y="0"/>
                  </a:moveTo>
                  <a:lnTo>
                    <a:pt x="201" y="0"/>
                  </a:lnTo>
                  <a:cubicBezTo>
                    <a:pt x="201" y="0"/>
                    <a:pt x="144" y="0"/>
                    <a:pt x="115" y="29"/>
                  </a:cubicBezTo>
                  <a:cubicBezTo>
                    <a:pt x="58" y="58"/>
                    <a:pt x="1" y="86"/>
                    <a:pt x="29" y="115"/>
                  </a:cubicBezTo>
                  <a:cubicBezTo>
                    <a:pt x="29" y="115"/>
                    <a:pt x="86" y="115"/>
                    <a:pt x="115" y="86"/>
                  </a:cubicBezTo>
                  <a:cubicBezTo>
                    <a:pt x="172" y="58"/>
                    <a:pt x="201" y="29"/>
                    <a:pt x="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11"/>
            <p:cNvSpPr/>
            <p:nvPr/>
          </p:nvSpPr>
          <p:spPr>
            <a:xfrm>
              <a:off x="1041808" y="3689264"/>
              <a:ext cx="12430" cy="14847"/>
            </a:xfrm>
            <a:custGeom>
              <a:rect b="b" l="l" r="r" t="t"/>
              <a:pathLst>
                <a:path extrusionOk="0" h="172" w="144">
                  <a:moveTo>
                    <a:pt x="144" y="0"/>
                  </a:moveTo>
                  <a:cubicBezTo>
                    <a:pt x="115" y="0"/>
                    <a:pt x="86" y="0"/>
                    <a:pt x="58" y="57"/>
                  </a:cubicBezTo>
                  <a:cubicBezTo>
                    <a:pt x="1" y="115"/>
                    <a:pt x="1" y="172"/>
                    <a:pt x="1" y="172"/>
                  </a:cubicBezTo>
                  <a:cubicBezTo>
                    <a:pt x="1" y="172"/>
                    <a:pt x="58" y="143"/>
                    <a:pt x="86" y="86"/>
                  </a:cubicBezTo>
                  <a:cubicBezTo>
                    <a:pt x="115" y="57"/>
                    <a:pt x="144" y="0"/>
                    <a:pt x="1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11"/>
            <p:cNvSpPr/>
            <p:nvPr/>
          </p:nvSpPr>
          <p:spPr>
            <a:xfrm>
              <a:off x="1041808" y="3684258"/>
              <a:ext cx="5006" cy="17436"/>
            </a:xfrm>
            <a:custGeom>
              <a:rect b="b" l="l" r="r" t="t"/>
              <a:pathLst>
                <a:path extrusionOk="0" h="202" w="58">
                  <a:moveTo>
                    <a:pt x="29" y="1"/>
                  </a:moveTo>
                  <a:cubicBezTo>
                    <a:pt x="29" y="1"/>
                    <a:pt x="1" y="30"/>
                    <a:pt x="1" y="87"/>
                  </a:cubicBezTo>
                  <a:lnTo>
                    <a:pt x="1" y="201"/>
                  </a:lnTo>
                  <a:cubicBezTo>
                    <a:pt x="1" y="201"/>
                    <a:pt x="29" y="173"/>
                    <a:pt x="29" y="115"/>
                  </a:cubicBezTo>
                  <a:cubicBezTo>
                    <a:pt x="58" y="58"/>
                    <a:pt x="29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11"/>
            <p:cNvSpPr/>
            <p:nvPr/>
          </p:nvSpPr>
          <p:spPr>
            <a:xfrm>
              <a:off x="1034385" y="3684258"/>
              <a:ext cx="5006" cy="17436"/>
            </a:xfrm>
            <a:custGeom>
              <a:rect b="b" l="l" r="r" t="t"/>
              <a:pathLst>
                <a:path extrusionOk="0" h="202" w="58">
                  <a:moveTo>
                    <a:pt x="1" y="1"/>
                  </a:moveTo>
                  <a:cubicBezTo>
                    <a:pt x="1" y="1"/>
                    <a:pt x="1" y="58"/>
                    <a:pt x="1" y="115"/>
                  </a:cubicBezTo>
                  <a:cubicBezTo>
                    <a:pt x="1" y="173"/>
                    <a:pt x="29" y="201"/>
                    <a:pt x="58" y="201"/>
                  </a:cubicBezTo>
                  <a:cubicBezTo>
                    <a:pt x="58" y="201"/>
                    <a:pt x="58" y="144"/>
                    <a:pt x="58" y="87"/>
                  </a:cubicBezTo>
                  <a:cubicBezTo>
                    <a:pt x="58" y="30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11"/>
            <p:cNvSpPr/>
            <p:nvPr/>
          </p:nvSpPr>
          <p:spPr>
            <a:xfrm>
              <a:off x="1024544" y="3686070"/>
              <a:ext cx="12430" cy="15623"/>
            </a:xfrm>
            <a:custGeom>
              <a:rect b="b" l="l" r="r" t="t"/>
              <a:pathLst>
                <a:path extrusionOk="0" h="181" w="144">
                  <a:moveTo>
                    <a:pt x="32" y="1"/>
                  </a:moveTo>
                  <a:cubicBezTo>
                    <a:pt x="30" y="1"/>
                    <a:pt x="29" y="3"/>
                    <a:pt x="29" y="9"/>
                  </a:cubicBezTo>
                  <a:cubicBezTo>
                    <a:pt x="0" y="9"/>
                    <a:pt x="29" y="66"/>
                    <a:pt x="57" y="94"/>
                  </a:cubicBezTo>
                  <a:cubicBezTo>
                    <a:pt x="86" y="152"/>
                    <a:pt x="115" y="180"/>
                    <a:pt x="143" y="180"/>
                  </a:cubicBezTo>
                  <a:cubicBezTo>
                    <a:pt x="143" y="180"/>
                    <a:pt x="143" y="123"/>
                    <a:pt x="86" y="66"/>
                  </a:cubicBezTo>
                  <a:cubicBezTo>
                    <a:pt x="63" y="4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11"/>
            <p:cNvSpPr/>
            <p:nvPr/>
          </p:nvSpPr>
          <p:spPr>
            <a:xfrm>
              <a:off x="1019538" y="3694184"/>
              <a:ext cx="14933" cy="9927"/>
            </a:xfrm>
            <a:custGeom>
              <a:rect b="b" l="l" r="r" t="t"/>
              <a:pathLst>
                <a:path extrusionOk="0" h="115" w="173">
                  <a:moveTo>
                    <a:pt x="1" y="0"/>
                  </a:moveTo>
                  <a:cubicBezTo>
                    <a:pt x="1" y="0"/>
                    <a:pt x="30" y="58"/>
                    <a:pt x="87" y="86"/>
                  </a:cubicBezTo>
                  <a:cubicBezTo>
                    <a:pt x="115" y="115"/>
                    <a:pt x="173" y="115"/>
                    <a:pt x="173" y="115"/>
                  </a:cubicBezTo>
                  <a:cubicBezTo>
                    <a:pt x="173" y="86"/>
                    <a:pt x="144" y="58"/>
                    <a:pt x="115" y="29"/>
                  </a:cubicBezTo>
                  <a:cubicBezTo>
                    <a:pt x="58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11"/>
            <p:cNvSpPr/>
            <p:nvPr/>
          </p:nvSpPr>
          <p:spPr>
            <a:xfrm>
              <a:off x="1017121" y="3702988"/>
              <a:ext cx="17350" cy="3625"/>
            </a:xfrm>
            <a:custGeom>
              <a:rect b="b" l="l" r="r" t="t"/>
              <a:pathLst>
                <a:path extrusionOk="0" h="42" w="201">
                  <a:moveTo>
                    <a:pt x="60" y="0"/>
                  </a:moveTo>
                  <a:cubicBezTo>
                    <a:pt x="26" y="0"/>
                    <a:pt x="0" y="13"/>
                    <a:pt x="0" y="13"/>
                  </a:cubicBezTo>
                  <a:cubicBezTo>
                    <a:pt x="0" y="13"/>
                    <a:pt x="29" y="42"/>
                    <a:pt x="86" y="42"/>
                  </a:cubicBezTo>
                  <a:lnTo>
                    <a:pt x="201" y="42"/>
                  </a:lnTo>
                  <a:cubicBezTo>
                    <a:pt x="201" y="42"/>
                    <a:pt x="172" y="13"/>
                    <a:pt x="115" y="13"/>
                  </a:cubicBezTo>
                  <a:cubicBezTo>
                    <a:pt x="96" y="3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11"/>
            <p:cNvSpPr/>
            <p:nvPr/>
          </p:nvSpPr>
          <p:spPr>
            <a:xfrm>
              <a:off x="1017121" y="3707909"/>
              <a:ext cx="17350" cy="5524"/>
            </a:xfrm>
            <a:custGeom>
              <a:rect b="b" l="l" r="r" t="t"/>
              <a:pathLst>
                <a:path extrusionOk="0" h="64" w="201">
                  <a:moveTo>
                    <a:pt x="184" y="0"/>
                  </a:moveTo>
                  <a:cubicBezTo>
                    <a:pt x="163" y="0"/>
                    <a:pt x="124" y="13"/>
                    <a:pt x="86" y="13"/>
                  </a:cubicBezTo>
                  <a:cubicBezTo>
                    <a:pt x="29" y="13"/>
                    <a:pt x="0" y="42"/>
                    <a:pt x="0" y="42"/>
                  </a:cubicBezTo>
                  <a:cubicBezTo>
                    <a:pt x="0" y="56"/>
                    <a:pt x="15" y="63"/>
                    <a:pt x="36" y="63"/>
                  </a:cubicBezTo>
                  <a:cubicBezTo>
                    <a:pt x="58" y="63"/>
                    <a:pt x="86" y="56"/>
                    <a:pt x="115" y="42"/>
                  </a:cubicBezTo>
                  <a:cubicBezTo>
                    <a:pt x="172" y="42"/>
                    <a:pt x="201" y="13"/>
                    <a:pt x="201" y="13"/>
                  </a:cubicBezTo>
                  <a:cubicBezTo>
                    <a:pt x="201" y="4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11"/>
            <p:cNvSpPr/>
            <p:nvPr/>
          </p:nvSpPr>
          <p:spPr>
            <a:xfrm>
              <a:off x="1019538" y="3709031"/>
              <a:ext cx="17436" cy="8459"/>
            </a:xfrm>
            <a:custGeom>
              <a:rect b="b" l="l" r="r" t="t"/>
              <a:pathLst>
                <a:path extrusionOk="0" h="98" w="202">
                  <a:moveTo>
                    <a:pt x="173" y="0"/>
                  </a:moveTo>
                  <a:cubicBezTo>
                    <a:pt x="173" y="0"/>
                    <a:pt x="115" y="0"/>
                    <a:pt x="87" y="29"/>
                  </a:cubicBezTo>
                  <a:cubicBezTo>
                    <a:pt x="30" y="57"/>
                    <a:pt x="1" y="86"/>
                    <a:pt x="1" y="86"/>
                  </a:cubicBezTo>
                  <a:cubicBezTo>
                    <a:pt x="1" y="94"/>
                    <a:pt x="6" y="98"/>
                    <a:pt x="14" y="98"/>
                  </a:cubicBezTo>
                  <a:cubicBezTo>
                    <a:pt x="34" y="98"/>
                    <a:pt x="75" y="78"/>
                    <a:pt x="115" y="57"/>
                  </a:cubicBezTo>
                  <a:cubicBezTo>
                    <a:pt x="144" y="57"/>
                    <a:pt x="201" y="0"/>
                    <a:pt x="1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11"/>
            <p:cNvSpPr/>
            <p:nvPr/>
          </p:nvSpPr>
          <p:spPr>
            <a:xfrm>
              <a:off x="1024544" y="3710498"/>
              <a:ext cx="12430" cy="14415"/>
            </a:xfrm>
            <a:custGeom>
              <a:rect b="b" l="l" r="r" t="t"/>
              <a:pathLst>
                <a:path extrusionOk="0" h="167" w="144">
                  <a:moveTo>
                    <a:pt x="120" y="1"/>
                  </a:moveTo>
                  <a:cubicBezTo>
                    <a:pt x="99" y="1"/>
                    <a:pt x="78" y="27"/>
                    <a:pt x="57" y="69"/>
                  </a:cubicBezTo>
                  <a:cubicBezTo>
                    <a:pt x="29" y="126"/>
                    <a:pt x="0" y="155"/>
                    <a:pt x="0" y="155"/>
                  </a:cubicBezTo>
                  <a:cubicBezTo>
                    <a:pt x="8" y="163"/>
                    <a:pt x="16" y="166"/>
                    <a:pt x="23" y="166"/>
                  </a:cubicBezTo>
                  <a:cubicBezTo>
                    <a:pt x="44" y="166"/>
                    <a:pt x="65" y="140"/>
                    <a:pt x="86" y="98"/>
                  </a:cubicBezTo>
                  <a:cubicBezTo>
                    <a:pt x="115" y="40"/>
                    <a:pt x="143" y="12"/>
                    <a:pt x="143" y="12"/>
                  </a:cubicBezTo>
                  <a:cubicBezTo>
                    <a:pt x="136" y="4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11"/>
            <p:cNvSpPr/>
            <p:nvPr/>
          </p:nvSpPr>
          <p:spPr>
            <a:xfrm>
              <a:off x="1031968" y="3711447"/>
              <a:ext cx="7423" cy="17436"/>
            </a:xfrm>
            <a:custGeom>
              <a:rect b="b" l="l" r="r" t="t"/>
              <a:pathLst>
                <a:path extrusionOk="0" h="202" w="86">
                  <a:moveTo>
                    <a:pt x="86" y="1"/>
                  </a:moveTo>
                  <a:cubicBezTo>
                    <a:pt x="86" y="1"/>
                    <a:pt x="29" y="29"/>
                    <a:pt x="29" y="87"/>
                  </a:cubicBezTo>
                  <a:cubicBezTo>
                    <a:pt x="0" y="144"/>
                    <a:pt x="29" y="201"/>
                    <a:pt x="29" y="201"/>
                  </a:cubicBezTo>
                  <a:cubicBezTo>
                    <a:pt x="29" y="201"/>
                    <a:pt x="57" y="172"/>
                    <a:pt x="86" y="115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11"/>
            <p:cNvSpPr/>
            <p:nvPr/>
          </p:nvSpPr>
          <p:spPr>
            <a:xfrm>
              <a:off x="1039305" y="3711447"/>
              <a:ext cx="5093" cy="17436"/>
            </a:xfrm>
            <a:custGeom>
              <a:rect b="b" l="l" r="r" t="t"/>
              <a:pathLst>
                <a:path extrusionOk="0" h="202" w="59">
                  <a:moveTo>
                    <a:pt x="1" y="1"/>
                  </a:moveTo>
                  <a:cubicBezTo>
                    <a:pt x="1" y="1"/>
                    <a:pt x="1" y="58"/>
                    <a:pt x="1" y="115"/>
                  </a:cubicBezTo>
                  <a:cubicBezTo>
                    <a:pt x="1" y="172"/>
                    <a:pt x="30" y="201"/>
                    <a:pt x="58" y="201"/>
                  </a:cubicBezTo>
                  <a:cubicBezTo>
                    <a:pt x="58" y="201"/>
                    <a:pt x="58" y="172"/>
                    <a:pt x="58" y="87"/>
                  </a:cubicBezTo>
                  <a:cubicBezTo>
                    <a:pt x="58" y="29"/>
                    <a:pt x="30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11"/>
            <p:cNvSpPr/>
            <p:nvPr/>
          </p:nvSpPr>
          <p:spPr>
            <a:xfrm>
              <a:off x="1041808" y="3710498"/>
              <a:ext cx="12430" cy="15882"/>
            </a:xfrm>
            <a:custGeom>
              <a:rect b="b" l="l" r="r" t="t"/>
              <a:pathLst>
                <a:path extrusionOk="0" h="184" w="144">
                  <a:moveTo>
                    <a:pt x="24" y="1"/>
                  </a:moveTo>
                  <a:cubicBezTo>
                    <a:pt x="16" y="1"/>
                    <a:pt x="8" y="4"/>
                    <a:pt x="1" y="12"/>
                  </a:cubicBezTo>
                  <a:cubicBezTo>
                    <a:pt x="1" y="12"/>
                    <a:pt x="1" y="40"/>
                    <a:pt x="29" y="98"/>
                  </a:cubicBezTo>
                  <a:cubicBezTo>
                    <a:pt x="86" y="155"/>
                    <a:pt x="115" y="183"/>
                    <a:pt x="115" y="183"/>
                  </a:cubicBezTo>
                  <a:cubicBezTo>
                    <a:pt x="144" y="155"/>
                    <a:pt x="115" y="126"/>
                    <a:pt x="86" y="69"/>
                  </a:cubicBezTo>
                  <a:cubicBezTo>
                    <a:pt x="65" y="27"/>
                    <a:pt x="44" y="1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11"/>
            <p:cNvSpPr/>
            <p:nvPr/>
          </p:nvSpPr>
          <p:spPr>
            <a:xfrm>
              <a:off x="1044311" y="3709031"/>
              <a:ext cx="14847" cy="9927"/>
            </a:xfrm>
            <a:custGeom>
              <a:rect b="b" l="l" r="r" t="t"/>
              <a:pathLst>
                <a:path extrusionOk="0" h="115" w="172">
                  <a:moveTo>
                    <a:pt x="0" y="0"/>
                  </a:moveTo>
                  <a:cubicBezTo>
                    <a:pt x="0" y="0"/>
                    <a:pt x="29" y="57"/>
                    <a:pt x="57" y="86"/>
                  </a:cubicBezTo>
                  <a:cubicBezTo>
                    <a:pt x="115" y="115"/>
                    <a:pt x="172" y="115"/>
                    <a:pt x="172" y="115"/>
                  </a:cubicBezTo>
                  <a:cubicBezTo>
                    <a:pt x="172" y="86"/>
                    <a:pt x="143" y="57"/>
                    <a:pt x="86" y="29"/>
                  </a:cubicBezTo>
                  <a:cubicBezTo>
                    <a:pt x="5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11"/>
            <p:cNvSpPr/>
            <p:nvPr/>
          </p:nvSpPr>
          <p:spPr>
            <a:xfrm>
              <a:off x="1044311" y="3706527"/>
              <a:ext cx="17350" cy="3625"/>
            </a:xfrm>
            <a:custGeom>
              <a:rect b="b" l="l" r="r" t="t"/>
              <a:pathLst>
                <a:path extrusionOk="0" h="42" w="201">
                  <a:moveTo>
                    <a:pt x="0" y="1"/>
                  </a:moveTo>
                  <a:cubicBezTo>
                    <a:pt x="0" y="1"/>
                    <a:pt x="29" y="29"/>
                    <a:pt x="86" y="29"/>
                  </a:cubicBezTo>
                  <a:cubicBezTo>
                    <a:pt x="105" y="39"/>
                    <a:pt x="124" y="42"/>
                    <a:pt x="141" y="42"/>
                  </a:cubicBezTo>
                  <a:cubicBezTo>
                    <a:pt x="175" y="42"/>
                    <a:pt x="200" y="29"/>
                    <a:pt x="200" y="29"/>
                  </a:cubicBezTo>
                  <a:cubicBezTo>
                    <a:pt x="200" y="29"/>
                    <a:pt x="17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11"/>
            <p:cNvSpPr/>
            <p:nvPr/>
          </p:nvSpPr>
          <p:spPr>
            <a:xfrm>
              <a:off x="1044311" y="3699708"/>
              <a:ext cx="17350" cy="5524"/>
            </a:xfrm>
            <a:custGeom>
              <a:rect b="b" l="l" r="r" t="t"/>
              <a:pathLst>
                <a:path extrusionOk="0" h="64" w="201">
                  <a:moveTo>
                    <a:pt x="165" y="1"/>
                  </a:moveTo>
                  <a:cubicBezTo>
                    <a:pt x="143" y="1"/>
                    <a:pt x="115" y="8"/>
                    <a:pt x="86" y="22"/>
                  </a:cubicBezTo>
                  <a:cubicBezTo>
                    <a:pt x="29" y="22"/>
                    <a:pt x="0" y="51"/>
                    <a:pt x="0" y="51"/>
                  </a:cubicBezTo>
                  <a:cubicBezTo>
                    <a:pt x="0" y="60"/>
                    <a:pt x="7" y="64"/>
                    <a:pt x="17" y="64"/>
                  </a:cubicBezTo>
                  <a:cubicBezTo>
                    <a:pt x="38" y="64"/>
                    <a:pt x="76" y="51"/>
                    <a:pt x="115" y="51"/>
                  </a:cubicBezTo>
                  <a:cubicBezTo>
                    <a:pt x="172" y="51"/>
                    <a:pt x="200" y="22"/>
                    <a:pt x="200" y="22"/>
                  </a:cubicBezTo>
                  <a:cubicBezTo>
                    <a:pt x="200" y="8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11"/>
            <p:cNvSpPr/>
            <p:nvPr/>
          </p:nvSpPr>
          <p:spPr>
            <a:xfrm>
              <a:off x="1041808" y="3690645"/>
              <a:ext cx="17350" cy="12084"/>
            </a:xfrm>
            <a:custGeom>
              <a:rect b="b" l="l" r="r" t="t"/>
              <a:pathLst>
                <a:path extrusionOk="0" h="140" w="201">
                  <a:moveTo>
                    <a:pt x="160" y="1"/>
                  </a:moveTo>
                  <a:cubicBezTo>
                    <a:pt x="141" y="1"/>
                    <a:pt x="107" y="21"/>
                    <a:pt x="86" y="41"/>
                  </a:cubicBezTo>
                  <a:cubicBezTo>
                    <a:pt x="29" y="99"/>
                    <a:pt x="1" y="127"/>
                    <a:pt x="1" y="127"/>
                  </a:cubicBezTo>
                  <a:cubicBezTo>
                    <a:pt x="9" y="136"/>
                    <a:pt x="17" y="139"/>
                    <a:pt x="26" y="139"/>
                  </a:cubicBezTo>
                  <a:cubicBezTo>
                    <a:pt x="48" y="139"/>
                    <a:pt x="75" y="119"/>
                    <a:pt x="115" y="99"/>
                  </a:cubicBezTo>
                  <a:cubicBezTo>
                    <a:pt x="172" y="41"/>
                    <a:pt x="201" y="13"/>
                    <a:pt x="172" y="13"/>
                  </a:cubicBezTo>
                  <a:cubicBezTo>
                    <a:pt x="172" y="4"/>
                    <a:pt x="167" y="1"/>
                    <a:pt x="1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11"/>
            <p:cNvSpPr/>
            <p:nvPr/>
          </p:nvSpPr>
          <p:spPr>
            <a:xfrm>
              <a:off x="1041808" y="3686070"/>
              <a:ext cx="10013" cy="15623"/>
            </a:xfrm>
            <a:custGeom>
              <a:rect b="b" l="l" r="r" t="t"/>
              <a:pathLst>
                <a:path extrusionOk="0" h="181" w="116">
                  <a:moveTo>
                    <a:pt x="83" y="1"/>
                  </a:moveTo>
                  <a:cubicBezTo>
                    <a:pt x="75" y="1"/>
                    <a:pt x="52" y="43"/>
                    <a:pt x="29" y="66"/>
                  </a:cubicBezTo>
                  <a:cubicBezTo>
                    <a:pt x="1" y="123"/>
                    <a:pt x="1" y="180"/>
                    <a:pt x="1" y="180"/>
                  </a:cubicBezTo>
                  <a:cubicBezTo>
                    <a:pt x="1" y="180"/>
                    <a:pt x="58" y="152"/>
                    <a:pt x="58" y="94"/>
                  </a:cubicBezTo>
                  <a:cubicBezTo>
                    <a:pt x="86" y="66"/>
                    <a:pt x="115" y="9"/>
                    <a:pt x="86" y="9"/>
                  </a:cubicBezTo>
                  <a:cubicBezTo>
                    <a:pt x="86" y="3"/>
                    <a:pt x="85" y="1"/>
                    <a:pt x="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11"/>
            <p:cNvSpPr/>
            <p:nvPr/>
          </p:nvSpPr>
          <p:spPr>
            <a:xfrm>
              <a:off x="1036888" y="3684258"/>
              <a:ext cx="5006" cy="17436"/>
            </a:xfrm>
            <a:custGeom>
              <a:rect b="b" l="l" r="r" t="t"/>
              <a:pathLst>
                <a:path extrusionOk="0" h="202" w="58">
                  <a:moveTo>
                    <a:pt x="58" y="1"/>
                  </a:moveTo>
                  <a:cubicBezTo>
                    <a:pt x="29" y="1"/>
                    <a:pt x="29" y="30"/>
                    <a:pt x="0" y="87"/>
                  </a:cubicBezTo>
                  <a:cubicBezTo>
                    <a:pt x="0" y="144"/>
                    <a:pt x="0" y="201"/>
                    <a:pt x="29" y="201"/>
                  </a:cubicBezTo>
                  <a:cubicBezTo>
                    <a:pt x="58" y="201"/>
                    <a:pt x="58" y="144"/>
                    <a:pt x="58" y="87"/>
                  </a:cubicBezTo>
                  <a:cubicBezTo>
                    <a:pt x="58" y="30"/>
                    <a:pt x="58" y="1"/>
                    <a:pt x="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11"/>
            <p:cNvSpPr/>
            <p:nvPr/>
          </p:nvSpPr>
          <p:spPr>
            <a:xfrm>
              <a:off x="1029465" y="3686070"/>
              <a:ext cx="9927" cy="16228"/>
            </a:xfrm>
            <a:custGeom>
              <a:rect b="b" l="l" r="r" t="t"/>
              <a:pathLst>
                <a:path extrusionOk="0" h="188" w="115">
                  <a:moveTo>
                    <a:pt x="45" y="1"/>
                  </a:moveTo>
                  <a:cubicBezTo>
                    <a:pt x="40" y="1"/>
                    <a:pt x="34" y="3"/>
                    <a:pt x="29" y="9"/>
                  </a:cubicBezTo>
                  <a:cubicBezTo>
                    <a:pt x="29" y="9"/>
                    <a:pt x="0" y="37"/>
                    <a:pt x="29" y="94"/>
                  </a:cubicBezTo>
                  <a:cubicBezTo>
                    <a:pt x="52" y="141"/>
                    <a:pt x="76" y="188"/>
                    <a:pt x="84" y="188"/>
                  </a:cubicBezTo>
                  <a:cubicBezTo>
                    <a:pt x="85" y="188"/>
                    <a:pt x="86" y="186"/>
                    <a:pt x="86" y="180"/>
                  </a:cubicBezTo>
                  <a:cubicBezTo>
                    <a:pt x="115" y="180"/>
                    <a:pt x="86" y="152"/>
                    <a:pt x="86" y="94"/>
                  </a:cubicBezTo>
                  <a:cubicBezTo>
                    <a:pt x="86" y="48"/>
                    <a:pt x="67" y="1"/>
                    <a:pt x="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11"/>
            <p:cNvSpPr/>
            <p:nvPr/>
          </p:nvSpPr>
          <p:spPr>
            <a:xfrm>
              <a:off x="1022041" y="3689264"/>
              <a:ext cx="14933" cy="14847"/>
            </a:xfrm>
            <a:custGeom>
              <a:rect b="b" l="l" r="r" t="t"/>
              <a:pathLst>
                <a:path extrusionOk="0" h="172" w="173">
                  <a:moveTo>
                    <a:pt x="29" y="0"/>
                  </a:moveTo>
                  <a:cubicBezTo>
                    <a:pt x="1" y="29"/>
                    <a:pt x="29" y="57"/>
                    <a:pt x="58" y="115"/>
                  </a:cubicBezTo>
                  <a:cubicBezTo>
                    <a:pt x="115" y="143"/>
                    <a:pt x="144" y="172"/>
                    <a:pt x="172" y="172"/>
                  </a:cubicBezTo>
                  <a:cubicBezTo>
                    <a:pt x="172" y="143"/>
                    <a:pt x="172" y="115"/>
                    <a:pt x="115" y="57"/>
                  </a:cubicBezTo>
                  <a:cubicBezTo>
                    <a:pt x="58" y="29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11"/>
            <p:cNvSpPr/>
            <p:nvPr/>
          </p:nvSpPr>
          <p:spPr>
            <a:xfrm>
              <a:off x="1017121" y="3696687"/>
              <a:ext cx="17350" cy="8545"/>
            </a:xfrm>
            <a:custGeom>
              <a:rect b="b" l="l" r="r" t="t"/>
              <a:pathLst>
                <a:path extrusionOk="0" h="99" w="201">
                  <a:moveTo>
                    <a:pt x="0" y="0"/>
                  </a:moveTo>
                  <a:cubicBezTo>
                    <a:pt x="0" y="0"/>
                    <a:pt x="29" y="57"/>
                    <a:pt x="86" y="86"/>
                  </a:cubicBezTo>
                  <a:cubicBezTo>
                    <a:pt x="124" y="86"/>
                    <a:pt x="163" y="99"/>
                    <a:pt x="184" y="99"/>
                  </a:cubicBezTo>
                  <a:cubicBezTo>
                    <a:pt x="194" y="99"/>
                    <a:pt x="201" y="95"/>
                    <a:pt x="201" y="86"/>
                  </a:cubicBezTo>
                  <a:cubicBezTo>
                    <a:pt x="201" y="57"/>
                    <a:pt x="172" y="29"/>
                    <a:pt x="115" y="29"/>
                  </a:cubicBezTo>
                  <a:cubicBezTo>
                    <a:pt x="58" y="0"/>
                    <a:pt x="29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11"/>
            <p:cNvSpPr/>
            <p:nvPr/>
          </p:nvSpPr>
          <p:spPr>
            <a:xfrm>
              <a:off x="1017121" y="3704024"/>
              <a:ext cx="17350" cy="5093"/>
            </a:xfrm>
            <a:custGeom>
              <a:rect b="b" l="l" r="r" t="t"/>
              <a:pathLst>
                <a:path extrusionOk="0" h="59" w="201">
                  <a:moveTo>
                    <a:pt x="86" y="1"/>
                  </a:moveTo>
                  <a:cubicBezTo>
                    <a:pt x="29" y="1"/>
                    <a:pt x="0" y="30"/>
                    <a:pt x="0" y="30"/>
                  </a:cubicBezTo>
                  <a:cubicBezTo>
                    <a:pt x="0" y="58"/>
                    <a:pt x="29" y="58"/>
                    <a:pt x="86" y="58"/>
                  </a:cubicBezTo>
                  <a:cubicBezTo>
                    <a:pt x="143" y="58"/>
                    <a:pt x="201" y="58"/>
                    <a:pt x="201" y="30"/>
                  </a:cubicBezTo>
                  <a:cubicBezTo>
                    <a:pt x="201" y="1"/>
                    <a:pt x="143" y="1"/>
                    <a:pt x="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11"/>
            <p:cNvSpPr/>
            <p:nvPr/>
          </p:nvSpPr>
          <p:spPr>
            <a:xfrm>
              <a:off x="1031968" y="3698068"/>
              <a:ext cx="14847" cy="14501"/>
            </a:xfrm>
            <a:custGeom>
              <a:rect b="b" l="l" r="r" t="t"/>
              <a:pathLst>
                <a:path extrusionOk="0" h="168" w="172">
                  <a:moveTo>
                    <a:pt x="88" y="1"/>
                  </a:moveTo>
                  <a:cubicBezTo>
                    <a:pt x="77" y="1"/>
                    <a:pt x="66" y="4"/>
                    <a:pt x="57" y="13"/>
                  </a:cubicBezTo>
                  <a:cubicBezTo>
                    <a:pt x="0" y="41"/>
                    <a:pt x="0" y="99"/>
                    <a:pt x="29" y="127"/>
                  </a:cubicBezTo>
                  <a:cubicBezTo>
                    <a:pt x="29" y="147"/>
                    <a:pt x="57" y="168"/>
                    <a:pt x="84" y="168"/>
                  </a:cubicBezTo>
                  <a:cubicBezTo>
                    <a:pt x="95" y="168"/>
                    <a:pt x="106" y="164"/>
                    <a:pt x="115" y="156"/>
                  </a:cubicBezTo>
                  <a:cubicBezTo>
                    <a:pt x="172" y="127"/>
                    <a:pt x="172" y="99"/>
                    <a:pt x="172" y="41"/>
                  </a:cubicBezTo>
                  <a:cubicBezTo>
                    <a:pt x="152" y="21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11"/>
            <p:cNvSpPr/>
            <p:nvPr/>
          </p:nvSpPr>
          <p:spPr>
            <a:xfrm>
              <a:off x="1036888" y="3699104"/>
              <a:ext cx="9927" cy="14329"/>
            </a:xfrm>
            <a:custGeom>
              <a:rect b="b" l="l" r="r" t="t"/>
              <a:pathLst>
                <a:path extrusionOk="0" h="166" w="115">
                  <a:moveTo>
                    <a:pt x="0" y="1"/>
                  </a:moveTo>
                  <a:cubicBezTo>
                    <a:pt x="0" y="1"/>
                    <a:pt x="29" y="29"/>
                    <a:pt x="29" y="29"/>
                  </a:cubicBezTo>
                  <a:cubicBezTo>
                    <a:pt x="58" y="87"/>
                    <a:pt x="58" y="144"/>
                    <a:pt x="0" y="144"/>
                  </a:cubicBezTo>
                  <a:cubicBezTo>
                    <a:pt x="15" y="158"/>
                    <a:pt x="22" y="165"/>
                    <a:pt x="29" y="165"/>
                  </a:cubicBezTo>
                  <a:cubicBezTo>
                    <a:pt x="36" y="165"/>
                    <a:pt x="43" y="158"/>
                    <a:pt x="58" y="144"/>
                  </a:cubicBezTo>
                  <a:cubicBezTo>
                    <a:pt x="115" y="144"/>
                    <a:pt x="115" y="87"/>
                    <a:pt x="86" y="29"/>
                  </a:cubicBezTo>
                  <a:cubicBezTo>
                    <a:pt x="86" y="1"/>
                    <a:pt x="29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11"/>
            <p:cNvSpPr/>
            <p:nvPr/>
          </p:nvSpPr>
          <p:spPr>
            <a:xfrm>
              <a:off x="1157904" y="3815201"/>
              <a:ext cx="10013" cy="17436"/>
            </a:xfrm>
            <a:custGeom>
              <a:rect b="b" l="l" r="r" t="t"/>
              <a:pathLst>
                <a:path extrusionOk="0" h="202" w="116">
                  <a:moveTo>
                    <a:pt x="1" y="1"/>
                  </a:moveTo>
                  <a:cubicBezTo>
                    <a:pt x="1" y="1"/>
                    <a:pt x="1" y="58"/>
                    <a:pt x="1" y="115"/>
                  </a:cubicBezTo>
                  <a:cubicBezTo>
                    <a:pt x="1" y="172"/>
                    <a:pt x="58" y="201"/>
                    <a:pt x="86" y="201"/>
                  </a:cubicBezTo>
                  <a:cubicBezTo>
                    <a:pt x="86" y="201"/>
                    <a:pt x="115" y="144"/>
                    <a:pt x="86" y="87"/>
                  </a:cubicBezTo>
                  <a:cubicBezTo>
                    <a:pt x="58" y="29"/>
                    <a:pt x="29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11"/>
            <p:cNvSpPr/>
            <p:nvPr/>
          </p:nvSpPr>
          <p:spPr>
            <a:xfrm>
              <a:off x="1140641" y="3814165"/>
              <a:ext cx="14933" cy="13466"/>
            </a:xfrm>
            <a:custGeom>
              <a:rect b="b" l="l" r="r" t="t"/>
              <a:pathLst>
                <a:path extrusionOk="0" h="156" w="173">
                  <a:moveTo>
                    <a:pt x="131" y="1"/>
                  </a:moveTo>
                  <a:cubicBezTo>
                    <a:pt x="112" y="1"/>
                    <a:pt x="78" y="21"/>
                    <a:pt x="58" y="41"/>
                  </a:cubicBezTo>
                  <a:cubicBezTo>
                    <a:pt x="0" y="99"/>
                    <a:pt x="0" y="127"/>
                    <a:pt x="0" y="156"/>
                  </a:cubicBezTo>
                  <a:cubicBezTo>
                    <a:pt x="0" y="156"/>
                    <a:pt x="58" y="127"/>
                    <a:pt x="86" y="99"/>
                  </a:cubicBezTo>
                  <a:cubicBezTo>
                    <a:pt x="143" y="41"/>
                    <a:pt x="172" y="13"/>
                    <a:pt x="143" y="13"/>
                  </a:cubicBezTo>
                  <a:cubicBezTo>
                    <a:pt x="143" y="4"/>
                    <a:pt x="138" y="1"/>
                    <a:pt x="1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11"/>
            <p:cNvSpPr/>
            <p:nvPr/>
          </p:nvSpPr>
          <p:spPr>
            <a:xfrm>
              <a:off x="1148064" y="3815201"/>
              <a:ext cx="9927" cy="17436"/>
            </a:xfrm>
            <a:custGeom>
              <a:rect b="b" l="l" r="r" t="t"/>
              <a:pathLst>
                <a:path extrusionOk="0" h="202" w="115">
                  <a:moveTo>
                    <a:pt x="86" y="1"/>
                  </a:moveTo>
                  <a:cubicBezTo>
                    <a:pt x="86" y="1"/>
                    <a:pt x="57" y="29"/>
                    <a:pt x="29" y="87"/>
                  </a:cubicBezTo>
                  <a:cubicBezTo>
                    <a:pt x="0" y="144"/>
                    <a:pt x="0" y="201"/>
                    <a:pt x="0" y="201"/>
                  </a:cubicBezTo>
                  <a:cubicBezTo>
                    <a:pt x="29" y="201"/>
                    <a:pt x="57" y="172"/>
                    <a:pt x="57" y="115"/>
                  </a:cubicBezTo>
                  <a:cubicBezTo>
                    <a:pt x="86" y="58"/>
                    <a:pt x="115" y="1"/>
                    <a:pt x="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11"/>
            <p:cNvSpPr/>
            <p:nvPr/>
          </p:nvSpPr>
          <p:spPr>
            <a:xfrm>
              <a:off x="1155487" y="3815201"/>
              <a:ext cx="5006" cy="19853"/>
            </a:xfrm>
            <a:custGeom>
              <a:rect b="b" l="l" r="r" t="t"/>
              <a:pathLst>
                <a:path extrusionOk="0" h="230" w="58">
                  <a:moveTo>
                    <a:pt x="29" y="1"/>
                  </a:moveTo>
                  <a:cubicBezTo>
                    <a:pt x="0" y="1"/>
                    <a:pt x="0" y="58"/>
                    <a:pt x="0" y="115"/>
                  </a:cubicBezTo>
                  <a:cubicBezTo>
                    <a:pt x="0" y="172"/>
                    <a:pt x="0" y="230"/>
                    <a:pt x="29" y="230"/>
                  </a:cubicBezTo>
                  <a:cubicBezTo>
                    <a:pt x="57" y="230"/>
                    <a:pt x="57" y="172"/>
                    <a:pt x="57" y="115"/>
                  </a:cubicBezTo>
                  <a:cubicBezTo>
                    <a:pt x="57" y="58"/>
                    <a:pt x="57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11"/>
            <p:cNvSpPr/>
            <p:nvPr/>
          </p:nvSpPr>
          <p:spPr>
            <a:xfrm>
              <a:off x="1160407" y="3814165"/>
              <a:ext cx="14847" cy="12084"/>
            </a:xfrm>
            <a:custGeom>
              <a:rect b="b" l="l" r="r" t="t"/>
              <a:pathLst>
                <a:path extrusionOk="0" h="140" w="172">
                  <a:moveTo>
                    <a:pt x="26" y="1"/>
                  </a:moveTo>
                  <a:cubicBezTo>
                    <a:pt x="17" y="1"/>
                    <a:pt x="9" y="4"/>
                    <a:pt x="0" y="13"/>
                  </a:cubicBezTo>
                  <a:cubicBezTo>
                    <a:pt x="0" y="13"/>
                    <a:pt x="29" y="41"/>
                    <a:pt x="57" y="99"/>
                  </a:cubicBezTo>
                  <a:cubicBezTo>
                    <a:pt x="98" y="119"/>
                    <a:pt x="124" y="139"/>
                    <a:pt x="146" y="139"/>
                  </a:cubicBezTo>
                  <a:cubicBezTo>
                    <a:pt x="155" y="139"/>
                    <a:pt x="164" y="136"/>
                    <a:pt x="172" y="127"/>
                  </a:cubicBezTo>
                  <a:cubicBezTo>
                    <a:pt x="172" y="127"/>
                    <a:pt x="143" y="99"/>
                    <a:pt x="115" y="41"/>
                  </a:cubicBezTo>
                  <a:cubicBezTo>
                    <a:pt x="74" y="21"/>
                    <a:pt x="48" y="1"/>
                    <a:pt x="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11"/>
            <p:cNvSpPr/>
            <p:nvPr/>
          </p:nvSpPr>
          <p:spPr>
            <a:xfrm>
              <a:off x="1160407" y="3810885"/>
              <a:ext cx="19853" cy="8718"/>
            </a:xfrm>
            <a:custGeom>
              <a:rect b="b" l="l" r="r" t="t"/>
              <a:pathLst>
                <a:path extrusionOk="0" h="101" w="230">
                  <a:moveTo>
                    <a:pt x="50" y="1"/>
                  </a:moveTo>
                  <a:cubicBezTo>
                    <a:pt x="36" y="1"/>
                    <a:pt x="29" y="8"/>
                    <a:pt x="29" y="22"/>
                  </a:cubicBezTo>
                  <a:cubicBezTo>
                    <a:pt x="0" y="51"/>
                    <a:pt x="57" y="51"/>
                    <a:pt x="115" y="79"/>
                  </a:cubicBezTo>
                  <a:cubicBezTo>
                    <a:pt x="143" y="94"/>
                    <a:pt x="165" y="101"/>
                    <a:pt x="183" y="101"/>
                  </a:cubicBezTo>
                  <a:cubicBezTo>
                    <a:pt x="201" y="101"/>
                    <a:pt x="215" y="94"/>
                    <a:pt x="229" y="79"/>
                  </a:cubicBezTo>
                  <a:cubicBezTo>
                    <a:pt x="229" y="51"/>
                    <a:pt x="172" y="51"/>
                    <a:pt x="115" y="22"/>
                  </a:cubicBezTo>
                  <a:cubicBezTo>
                    <a:pt x="86" y="8"/>
                    <a:pt x="65" y="1"/>
                    <a:pt x="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11"/>
            <p:cNvSpPr/>
            <p:nvPr/>
          </p:nvSpPr>
          <p:spPr>
            <a:xfrm>
              <a:off x="1162824" y="3806741"/>
              <a:ext cx="17436" cy="5438"/>
            </a:xfrm>
            <a:custGeom>
              <a:rect b="b" l="l" r="r" t="t"/>
              <a:pathLst>
                <a:path extrusionOk="0" h="63" w="202">
                  <a:moveTo>
                    <a:pt x="184" y="0"/>
                  </a:moveTo>
                  <a:cubicBezTo>
                    <a:pt x="163" y="0"/>
                    <a:pt x="125" y="13"/>
                    <a:pt x="87" y="13"/>
                  </a:cubicBezTo>
                  <a:cubicBezTo>
                    <a:pt x="29" y="13"/>
                    <a:pt x="1" y="42"/>
                    <a:pt x="1" y="42"/>
                  </a:cubicBezTo>
                  <a:cubicBezTo>
                    <a:pt x="1" y="56"/>
                    <a:pt x="8" y="63"/>
                    <a:pt x="26" y="63"/>
                  </a:cubicBezTo>
                  <a:cubicBezTo>
                    <a:pt x="44" y="63"/>
                    <a:pt x="72" y="56"/>
                    <a:pt x="115" y="42"/>
                  </a:cubicBezTo>
                  <a:cubicBezTo>
                    <a:pt x="173" y="13"/>
                    <a:pt x="201" y="13"/>
                    <a:pt x="201" y="13"/>
                  </a:cubicBezTo>
                  <a:cubicBezTo>
                    <a:pt x="201" y="3"/>
                    <a:pt x="195" y="0"/>
                    <a:pt x="1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11"/>
            <p:cNvSpPr/>
            <p:nvPr/>
          </p:nvSpPr>
          <p:spPr>
            <a:xfrm>
              <a:off x="1160407" y="3799405"/>
              <a:ext cx="17350" cy="8459"/>
            </a:xfrm>
            <a:custGeom>
              <a:rect b="b" l="l" r="r" t="t"/>
              <a:pathLst>
                <a:path extrusionOk="0" h="98" w="201">
                  <a:moveTo>
                    <a:pt x="187" y="0"/>
                  </a:moveTo>
                  <a:cubicBezTo>
                    <a:pt x="167" y="0"/>
                    <a:pt x="127" y="20"/>
                    <a:pt x="86" y="41"/>
                  </a:cubicBezTo>
                  <a:cubicBezTo>
                    <a:pt x="57" y="69"/>
                    <a:pt x="0" y="98"/>
                    <a:pt x="29" y="98"/>
                  </a:cubicBezTo>
                  <a:cubicBezTo>
                    <a:pt x="29" y="98"/>
                    <a:pt x="57" y="98"/>
                    <a:pt x="115" y="69"/>
                  </a:cubicBezTo>
                  <a:cubicBezTo>
                    <a:pt x="172" y="41"/>
                    <a:pt x="201" y="12"/>
                    <a:pt x="201" y="12"/>
                  </a:cubicBezTo>
                  <a:cubicBezTo>
                    <a:pt x="201" y="4"/>
                    <a:pt x="196" y="0"/>
                    <a:pt x="1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11"/>
            <p:cNvSpPr/>
            <p:nvPr/>
          </p:nvSpPr>
          <p:spPr>
            <a:xfrm>
              <a:off x="1160407" y="3791981"/>
              <a:ext cx="12430" cy="15882"/>
            </a:xfrm>
            <a:custGeom>
              <a:rect b="b" l="l" r="r" t="t"/>
              <a:pathLst>
                <a:path extrusionOk="0" h="184" w="144">
                  <a:moveTo>
                    <a:pt x="120" y="1"/>
                  </a:moveTo>
                  <a:cubicBezTo>
                    <a:pt x="99" y="1"/>
                    <a:pt x="78" y="28"/>
                    <a:pt x="57" y="69"/>
                  </a:cubicBezTo>
                  <a:cubicBezTo>
                    <a:pt x="0" y="127"/>
                    <a:pt x="0" y="155"/>
                    <a:pt x="0" y="184"/>
                  </a:cubicBezTo>
                  <a:cubicBezTo>
                    <a:pt x="29" y="184"/>
                    <a:pt x="57" y="155"/>
                    <a:pt x="86" y="98"/>
                  </a:cubicBezTo>
                  <a:cubicBezTo>
                    <a:pt x="115" y="69"/>
                    <a:pt x="143" y="12"/>
                    <a:pt x="143" y="12"/>
                  </a:cubicBezTo>
                  <a:cubicBezTo>
                    <a:pt x="136" y="5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11"/>
            <p:cNvSpPr/>
            <p:nvPr/>
          </p:nvSpPr>
          <p:spPr>
            <a:xfrm>
              <a:off x="1157904" y="3788011"/>
              <a:ext cx="5006" cy="17436"/>
            </a:xfrm>
            <a:custGeom>
              <a:rect b="b" l="l" r="r" t="t"/>
              <a:pathLst>
                <a:path extrusionOk="0" h="202" w="58">
                  <a:moveTo>
                    <a:pt x="58" y="1"/>
                  </a:moveTo>
                  <a:cubicBezTo>
                    <a:pt x="58" y="1"/>
                    <a:pt x="29" y="30"/>
                    <a:pt x="1" y="87"/>
                  </a:cubicBezTo>
                  <a:lnTo>
                    <a:pt x="1" y="201"/>
                  </a:lnTo>
                  <a:cubicBezTo>
                    <a:pt x="1" y="201"/>
                    <a:pt x="29" y="173"/>
                    <a:pt x="58" y="115"/>
                  </a:cubicBezTo>
                  <a:cubicBezTo>
                    <a:pt x="58" y="58"/>
                    <a:pt x="58" y="1"/>
                    <a:pt x="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11"/>
            <p:cNvSpPr/>
            <p:nvPr/>
          </p:nvSpPr>
          <p:spPr>
            <a:xfrm>
              <a:off x="1150481" y="3788011"/>
              <a:ext cx="7510" cy="17436"/>
            </a:xfrm>
            <a:custGeom>
              <a:rect b="b" l="l" r="r" t="t"/>
              <a:pathLst>
                <a:path extrusionOk="0" h="202" w="87">
                  <a:moveTo>
                    <a:pt x="29" y="1"/>
                  </a:moveTo>
                  <a:cubicBezTo>
                    <a:pt x="1" y="1"/>
                    <a:pt x="1" y="58"/>
                    <a:pt x="29" y="115"/>
                  </a:cubicBezTo>
                  <a:cubicBezTo>
                    <a:pt x="29" y="173"/>
                    <a:pt x="58" y="201"/>
                    <a:pt x="58" y="201"/>
                  </a:cubicBezTo>
                  <a:cubicBezTo>
                    <a:pt x="87" y="201"/>
                    <a:pt x="58" y="144"/>
                    <a:pt x="58" y="87"/>
                  </a:cubicBezTo>
                  <a:cubicBezTo>
                    <a:pt x="58" y="30"/>
                    <a:pt x="29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11"/>
            <p:cNvSpPr/>
            <p:nvPr/>
          </p:nvSpPr>
          <p:spPr>
            <a:xfrm>
              <a:off x="1143058" y="3791981"/>
              <a:ext cx="12516" cy="15882"/>
            </a:xfrm>
            <a:custGeom>
              <a:rect b="b" l="l" r="r" t="t"/>
              <a:pathLst>
                <a:path extrusionOk="0" h="184" w="145">
                  <a:moveTo>
                    <a:pt x="24" y="1"/>
                  </a:moveTo>
                  <a:cubicBezTo>
                    <a:pt x="16" y="1"/>
                    <a:pt x="9" y="5"/>
                    <a:pt x="1" y="12"/>
                  </a:cubicBezTo>
                  <a:cubicBezTo>
                    <a:pt x="1" y="12"/>
                    <a:pt x="30" y="41"/>
                    <a:pt x="58" y="98"/>
                  </a:cubicBezTo>
                  <a:cubicBezTo>
                    <a:pt x="87" y="155"/>
                    <a:pt x="115" y="184"/>
                    <a:pt x="144" y="184"/>
                  </a:cubicBezTo>
                  <a:cubicBezTo>
                    <a:pt x="144" y="155"/>
                    <a:pt x="144" y="127"/>
                    <a:pt x="87" y="69"/>
                  </a:cubicBezTo>
                  <a:cubicBezTo>
                    <a:pt x="66" y="28"/>
                    <a:pt x="45" y="1"/>
                    <a:pt x="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11"/>
            <p:cNvSpPr/>
            <p:nvPr/>
          </p:nvSpPr>
          <p:spPr>
            <a:xfrm>
              <a:off x="1138138" y="3797937"/>
              <a:ext cx="17436" cy="10962"/>
            </a:xfrm>
            <a:custGeom>
              <a:rect b="b" l="l" r="r" t="t"/>
              <a:pathLst>
                <a:path extrusionOk="0" h="127" w="202">
                  <a:moveTo>
                    <a:pt x="1" y="0"/>
                  </a:moveTo>
                  <a:cubicBezTo>
                    <a:pt x="1" y="29"/>
                    <a:pt x="29" y="58"/>
                    <a:pt x="58" y="86"/>
                  </a:cubicBezTo>
                  <a:cubicBezTo>
                    <a:pt x="98" y="107"/>
                    <a:pt x="139" y="127"/>
                    <a:pt x="159" y="127"/>
                  </a:cubicBezTo>
                  <a:cubicBezTo>
                    <a:pt x="167" y="127"/>
                    <a:pt x="172" y="123"/>
                    <a:pt x="172" y="115"/>
                  </a:cubicBezTo>
                  <a:cubicBezTo>
                    <a:pt x="201" y="115"/>
                    <a:pt x="144" y="86"/>
                    <a:pt x="87" y="58"/>
                  </a:cubicBezTo>
                  <a:cubicBezTo>
                    <a:pt x="58" y="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11"/>
            <p:cNvSpPr/>
            <p:nvPr/>
          </p:nvSpPr>
          <p:spPr>
            <a:xfrm>
              <a:off x="1135721" y="3807777"/>
              <a:ext cx="17350" cy="2590"/>
            </a:xfrm>
            <a:custGeom>
              <a:rect b="b" l="l" r="r" t="t"/>
              <a:pathLst>
                <a:path extrusionOk="0" h="30" w="201">
                  <a:moveTo>
                    <a:pt x="0" y="1"/>
                  </a:moveTo>
                  <a:cubicBezTo>
                    <a:pt x="0" y="1"/>
                    <a:pt x="29" y="30"/>
                    <a:pt x="86" y="30"/>
                  </a:cubicBezTo>
                  <a:lnTo>
                    <a:pt x="200" y="30"/>
                  </a:lnTo>
                  <a:cubicBezTo>
                    <a:pt x="200" y="30"/>
                    <a:pt x="143" y="1"/>
                    <a:pt x="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11"/>
            <p:cNvSpPr/>
            <p:nvPr/>
          </p:nvSpPr>
          <p:spPr>
            <a:xfrm>
              <a:off x="1135721" y="3812784"/>
              <a:ext cx="17350" cy="6129"/>
            </a:xfrm>
            <a:custGeom>
              <a:rect b="b" l="l" r="r" t="t"/>
              <a:pathLst>
                <a:path extrusionOk="0" h="71" w="201">
                  <a:moveTo>
                    <a:pt x="86" y="0"/>
                  </a:moveTo>
                  <a:cubicBezTo>
                    <a:pt x="29" y="0"/>
                    <a:pt x="0" y="57"/>
                    <a:pt x="0" y="57"/>
                  </a:cubicBezTo>
                  <a:cubicBezTo>
                    <a:pt x="0" y="67"/>
                    <a:pt x="6" y="70"/>
                    <a:pt x="17" y="70"/>
                  </a:cubicBezTo>
                  <a:cubicBezTo>
                    <a:pt x="38" y="70"/>
                    <a:pt x="76" y="57"/>
                    <a:pt x="115" y="57"/>
                  </a:cubicBezTo>
                  <a:cubicBezTo>
                    <a:pt x="172" y="57"/>
                    <a:pt x="200" y="29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11"/>
            <p:cNvSpPr/>
            <p:nvPr/>
          </p:nvSpPr>
          <p:spPr>
            <a:xfrm>
              <a:off x="1135721" y="3811748"/>
              <a:ext cx="17350" cy="10099"/>
            </a:xfrm>
            <a:custGeom>
              <a:rect b="b" l="l" r="r" t="t"/>
              <a:pathLst>
                <a:path extrusionOk="0" h="117" w="201">
                  <a:moveTo>
                    <a:pt x="187" y="0"/>
                  </a:moveTo>
                  <a:cubicBezTo>
                    <a:pt x="167" y="0"/>
                    <a:pt x="126" y="21"/>
                    <a:pt x="86" y="41"/>
                  </a:cubicBezTo>
                  <a:cubicBezTo>
                    <a:pt x="57" y="69"/>
                    <a:pt x="0" y="98"/>
                    <a:pt x="29" y="98"/>
                  </a:cubicBezTo>
                  <a:cubicBezTo>
                    <a:pt x="29" y="110"/>
                    <a:pt x="39" y="117"/>
                    <a:pt x="52" y="117"/>
                  </a:cubicBezTo>
                  <a:cubicBezTo>
                    <a:pt x="71" y="117"/>
                    <a:pt x="98" y="103"/>
                    <a:pt x="115" y="69"/>
                  </a:cubicBezTo>
                  <a:cubicBezTo>
                    <a:pt x="172" y="41"/>
                    <a:pt x="200" y="12"/>
                    <a:pt x="200" y="12"/>
                  </a:cubicBezTo>
                  <a:cubicBezTo>
                    <a:pt x="200" y="4"/>
                    <a:pt x="195" y="0"/>
                    <a:pt x="1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11"/>
            <p:cNvSpPr/>
            <p:nvPr/>
          </p:nvSpPr>
          <p:spPr>
            <a:xfrm>
              <a:off x="1143058" y="3814510"/>
              <a:ext cx="12516" cy="15623"/>
            </a:xfrm>
            <a:custGeom>
              <a:rect b="b" l="l" r="r" t="t"/>
              <a:pathLst>
                <a:path extrusionOk="0" h="181" w="145">
                  <a:moveTo>
                    <a:pt x="128" y="1"/>
                  </a:moveTo>
                  <a:cubicBezTo>
                    <a:pt x="104" y="1"/>
                    <a:pt x="81" y="43"/>
                    <a:pt x="58" y="66"/>
                  </a:cubicBezTo>
                  <a:cubicBezTo>
                    <a:pt x="1" y="123"/>
                    <a:pt x="1" y="152"/>
                    <a:pt x="1" y="180"/>
                  </a:cubicBezTo>
                  <a:cubicBezTo>
                    <a:pt x="30" y="180"/>
                    <a:pt x="58" y="152"/>
                    <a:pt x="87" y="95"/>
                  </a:cubicBezTo>
                  <a:cubicBezTo>
                    <a:pt x="115" y="66"/>
                    <a:pt x="144" y="9"/>
                    <a:pt x="144" y="9"/>
                  </a:cubicBezTo>
                  <a:cubicBezTo>
                    <a:pt x="139" y="3"/>
                    <a:pt x="133" y="1"/>
                    <a:pt x="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11"/>
            <p:cNvSpPr/>
            <p:nvPr/>
          </p:nvSpPr>
          <p:spPr>
            <a:xfrm>
              <a:off x="1150481" y="3815201"/>
              <a:ext cx="5093" cy="17436"/>
            </a:xfrm>
            <a:custGeom>
              <a:rect b="b" l="l" r="r" t="t"/>
              <a:pathLst>
                <a:path extrusionOk="0" h="202" w="59">
                  <a:moveTo>
                    <a:pt x="58" y="1"/>
                  </a:moveTo>
                  <a:cubicBezTo>
                    <a:pt x="58" y="1"/>
                    <a:pt x="29" y="58"/>
                    <a:pt x="29" y="115"/>
                  </a:cubicBezTo>
                  <a:cubicBezTo>
                    <a:pt x="1" y="144"/>
                    <a:pt x="29" y="201"/>
                    <a:pt x="29" y="201"/>
                  </a:cubicBezTo>
                  <a:cubicBezTo>
                    <a:pt x="29" y="201"/>
                    <a:pt x="58" y="172"/>
                    <a:pt x="58" y="11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11"/>
            <p:cNvSpPr/>
            <p:nvPr/>
          </p:nvSpPr>
          <p:spPr>
            <a:xfrm>
              <a:off x="1157904" y="3815201"/>
              <a:ext cx="7510" cy="18040"/>
            </a:xfrm>
            <a:custGeom>
              <a:rect b="b" l="l" r="r" t="t"/>
              <a:pathLst>
                <a:path extrusionOk="0" h="209" w="87">
                  <a:moveTo>
                    <a:pt x="1" y="1"/>
                  </a:moveTo>
                  <a:cubicBezTo>
                    <a:pt x="1" y="1"/>
                    <a:pt x="1" y="58"/>
                    <a:pt x="1" y="115"/>
                  </a:cubicBezTo>
                  <a:cubicBezTo>
                    <a:pt x="24" y="162"/>
                    <a:pt x="28" y="209"/>
                    <a:pt x="45" y="209"/>
                  </a:cubicBezTo>
                  <a:cubicBezTo>
                    <a:pt x="48" y="209"/>
                    <a:pt x="53" y="206"/>
                    <a:pt x="58" y="201"/>
                  </a:cubicBezTo>
                  <a:cubicBezTo>
                    <a:pt x="58" y="201"/>
                    <a:pt x="86" y="172"/>
                    <a:pt x="58" y="115"/>
                  </a:cubicBezTo>
                  <a:cubicBezTo>
                    <a:pt x="58" y="58"/>
                    <a:pt x="29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11"/>
            <p:cNvSpPr/>
            <p:nvPr/>
          </p:nvSpPr>
          <p:spPr>
            <a:xfrm>
              <a:off x="1157904" y="3815201"/>
              <a:ext cx="12430" cy="14933"/>
            </a:xfrm>
            <a:custGeom>
              <a:rect b="b" l="l" r="r" t="t"/>
              <a:pathLst>
                <a:path extrusionOk="0" h="173" w="144">
                  <a:moveTo>
                    <a:pt x="29" y="1"/>
                  </a:moveTo>
                  <a:cubicBezTo>
                    <a:pt x="1" y="1"/>
                    <a:pt x="29" y="58"/>
                    <a:pt x="58" y="87"/>
                  </a:cubicBezTo>
                  <a:cubicBezTo>
                    <a:pt x="115" y="144"/>
                    <a:pt x="144" y="172"/>
                    <a:pt x="144" y="172"/>
                  </a:cubicBezTo>
                  <a:cubicBezTo>
                    <a:pt x="144" y="172"/>
                    <a:pt x="144" y="115"/>
                    <a:pt x="115" y="58"/>
                  </a:cubicBezTo>
                  <a:cubicBezTo>
                    <a:pt x="86" y="29"/>
                    <a:pt x="29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11"/>
            <p:cNvSpPr/>
            <p:nvPr/>
          </p:nvSpPr>
          <p:spPr>
            <a:xfrm>
              <a:off x="1160407" y="3812784"/>
              <a:ext cx="17350" cy="10962"/>
            </a:xfrm>
            <a:custGeom>
              <a:rect b="b" l="l" r="r" t="t"/>
              <a:pathLst>
                <a:path extrusionOk="0" h="127" w="201">
                  <a:moveTo>
                    <a:pt x="29" y="0"/>
                  </a:moveTo>
                  <a:lnTo>
                    <a:pt x="29" y="0"/>
                  </a:lnTo>
                  <a:cubicBezTo>
                    <a:pt x="0" y="29"/>
                    <a:pt x="29" y="57"/>
                    <a:pt x="86" y="86"/>
                  </a:cubicBezTo>
                  <a:cubicBezTo>
                    <a:pt x="127" y="106"/>
                    <a:pt x="167" y="126"/>
                    <a:pt x="187" y="126"/>
                  </a:cubicBezTo>
                  <a:cubicBezTo>
                    <a:pt x="196" y="126"/>
                    <a:pt x="201" y="123"/>
                    <a:pt x="201" y="115"/>
                  </a:cubicBezTo>
                  <a:cubicBezTo>
                    <a:pt x="201" y="115"/>
                    <a:pt x="172" y="57"/>
                    <a:pt x="115" y="29"/>
                  </a:cubicBezTo>
                  <a:cubicBezTo>
                    <a:pt x="58" y="0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11"/>
            <p:cNvSpPr/>
            <p:nvPr/>
          </p:nvSpPr>
          <p:spPr>
            <a:xfrm>
              <a:off x="1162824" y="3810280"/>
              <a:ext cx="17436" cy="5006"/>
            </a:xfrm>
            <a:custGeom>
              <a:rect b="b" l="l" r="r" t="t"/>
              <a:pathLst>
                <a:path extrusionOk="0" h="58" w="202">
                  <a:moveTo>
                    <a:pt x="1" y="1"/>
                  </a:moveTo>
                  <a:cubicBezTo>
                    <a:pt x="1" y="1"/>
                    <a:pt x="29" y="29"/>
                    <a:pt x="87" y="58"/>
                  </a:cubicBezTo>
                  <a:lnTo>
                    <a:pt x="201" y="58"/>
                  </a:lnTo>
                  <a:cubicBezTo>
                    <a:pt x="201" y="58"/>
                    <a:pt x="173" y="1"/>
                    <a:pt x="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11"/>
            <p:cNvSpPr/>
            <p:nvPr/>
          </p:nvSpPr>
          <p:spPr>
            <a:xfrm>
              <a:off x="1162824" y="3803461"/>
              <a:ext cx="17436" cy="6905"/>
            </a:xfrm>
            <a:custGeom>
              <a:rect b="b" l="l" r="r" t="t"/>
              <a:pathLst>
                <a:path extrusionOk="0" h="80" w="202">
                  <a:moveTo>
                    <a:pt x="165" y="1"/>
                  </a:moveTo>
                  <a:cubicBezTo>
                    <a:pt x="144" y="1"/>
                    <a:pt x="115" y="8"/>
                    <a:pt x="87" y="22"/>
                  </a:cubicBezTo>
                  <a:cubicBezTo>
                    <a:pt x="29" y="22"/>
                    <a:pt x="1" y="51"/>
                    <a:pt x="1" y="80"/>
                  </a:cubicBezTo>
                  <a:lnTo>
                    <a:pt x="115" y="80"/>
                  </a:lnTo>
                  <a:cubicBezTo>
                    <a:pt x="173" y="80"/>
                    <a:pt x="201" y="22"/>
                    <a:pt x="201" y="22"/>
                  </a:cubicBezTo>
                  <a:cubicBezTo>
                    <a:pt x="201" y="8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11"/>
            <p:cNvSpPr/>
            <p:nvPr/>
          </p:nvSpPr>
          <p:spPr>
            <a:xfrm>
              <a:off x="1160407" y="3795434"/>
              <a:ext cx="14847" cy="12430"/>
            </a:xfrm>
            <a:custGeom>
              <a:rect b="b" l="l" r="r" t="t"/>
              <a:pathLst>
                <a:path extrusionOk="0" h="144" w="172">
                  <a:moveTo>
                    <a:pt x="172" y="1"/>
                  </a:moveTo>
                  <a:cubicBezTo>
                    <a:pt x="172" y="1"/>
                    <a:pt x="115" y="29"/>
                    <a:pt x="86" y="58"/>
                  </a:cubicBezTo>
                  <a:cubicBezTo>
                    <a:pt x="29" y="87"/>
                    <a:pt x="0" y="144"/>
                    <a:pt x="0" y="144"/>
                  </a:cubicBezTo>
                  <a:cubicBezTo>
                    <a:pt x="29" y="144"/>
                    <a:pt x="57" y="144"/>
                    <a:pt x="115" y="87"/>
                  </a:cubicBezTo>
                  <a:cubicBezTo>
                    <a:pt x="143" y="58"/>
                    <a:pt x="172" y="29"/>
                    <a:pt x="1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11"/>
            <p:cNvSpPr/>
            <p:nvPr/>
          </p:nvSpPr>
          <p:spPr>
            <a:xfrm>
              <a:off x="1157904" y="3790514"/>
              <a:ext cx="12430" cy="15623"/>
            </a:xfrm>
            <a:custGeom>
              <a:rect b="b" l="l" r="r" t="t"/>
              <a:pathLst>
                <a:path extrusionOk="0" h="181" w="144">
                  <a:moveTo>
                    <a:pt x="115" y="1"/>
                  </a:moveTo>
                  <a:cubicBezTo>
                    <a:pt x="86" y="1"/>
                    <a:pt x="86" y="29"/>
                    <a:pt x="58" y="86"/>
                  </a:cubicBezTo>
                  <a:cubicBezTo>
                    <a:pt x="29" y="144"/>
                    <a:pt x="1" y="172"/>
                    <a:pt x="29" y="172"/>
                  </a:cubicBezTo>
                  <a:cubicBezTo>
                    <a:pt x="29" y="178"/>
                    <a:pt x="30" y="180"/>
                    <a:pt x="32" y="180"/>
                  </a:cubicBezTo>
                  <a:cubicBezTo>
                    <a:pt x="40" y="180"/>
                    <a:pt x="63" y="138"/>
                    <a:pt x="86" y="115"/>
                  </a:cubicBezTo>
                  <a:cubicBezTo>
                    <a:pt x="115" y="58"/>
                    <a:pt x="144" y="1"/>
                    <a:pt x="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11"/>
            <p:cNvSpPr/>
            <p:nvPr/>
          </p:nvSpPr>
          <p:spPr>
            <a:xfrm>
              <a:off x="1155487" y="3788011"/>
              <a:ext cx="5006" cy="17436"/>
            </a:xfrm>
            <a:custGeom>
              <a:rect b="b" l="l" r="r" t="t"/>
              <a:pathLst>
                <a:path extrusionOk="0" h="202" w="58">
                  <a:moveTo>
                    <a:pt x="29" y="1"/>
                  </a:moveTo>
                  <a:cubicBezTo>
                    <a:pt x="29" y="1"/>
                    <a:pt x="0" y="30"/>
                    <a:pt x="0" y="115"/>
                  </a:cubicBezTo>
                  <a:cubicBezTo>
                    <a:pt x="0" y="173"/>
                    <a:pt x="0" y="201"/>
                    <a:pt x="29" y="201"/>
                  </a:cubicBezTo>
                  <a:cubicBezTo>
                    <a:pt x="57" y="201"/>
                    <a:pt x="57" y="173"/>
                    <a:pt x="57" y="115"/>
                  </a:cubicBezTo>
                  <a:cubicBezTo>
                    <a:pt x="57" y="58"/>
                    <a:pt x="57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11"/>
            <p:cNvSpPr/>
            <p:nvPr/>
          </p:nvSpPr>
          <p:spPr>
            <a:xfrm>
              <a:off x="1148064" y="3788011"/>
              <a:ext cx="9927" cy="18040"/>
            </a:xfrm>
            <a:custGeom>
              <a:rect b="b" l="l" r="r" t="t"/>
              <a:pathLst>
                <a:path extrusionOk="0" h="209" w="115">
                  <a:moveTo>
                    <a:pt x="29" y="1"/>
                  </a:moveTo>
                  <a:cubicBezTo>
                    <a:pt x="29" y="30"/>
                    <a:pt x="0" y="58"/>
                    <a:pt x="29" y="115"/>
                  </a:cubicBezTo>
                  <a:cubicBezTo>
                    <a:pt x="52" y="162"/>
                    <a:pt x="76" y="209"/>
                    <a:pt x="83" y="209"/>
                  </a:cubicBezTo>
                  <a:cubicBezTo>
                    <a:pt x="85" y="209"/>
                    <a:pt x="86" y="207"/>
                    <a:pt x="86" y="201"/>
                  </a:cubicBezTo>
                  <a:cubicBezTo>
                    <a:pt x="115" y="201"/>
                    <a:pt x="86" y="173"/>
                    <a:pt x="86" y="115"/>
                  </a:cubicBezTo>
                  <a:cubicBezTo>
                    <a:pt x="86" y="58"/>
                    <a:pt x="57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11"/>
            <p:cNvSpPr/>
            <p:nvPr/>
          </p:nvSpPr>
          <p:spPr>
            <a:xfrm>
              <a:off x="1140641" y="3794484"/>
              <a:ext cx="14933" cy="13379"/>
            </a:xfrm>
            <a:custGeom>
              <a:rect b="b" l="l" r="r" t="t"/>
              <a:pathLst>
                <a:path extrusionOk="0" h="155" w="173">
                  <a:moveTo>
                    <a:pt x="23" y="1"/>
                  </a:moveTo>
                  <a:cubicBezTo>
                    <a:pt x="16" y="1"/>
                    <a:pt x="8" y="4"/>
                    <a:pt x="0" y="12"/>
                  </a:cubicBezTo>
                  <a:cubicBezTo>
                    <a:pt x="0" y="12"/>
                    <a:pt x="29" y="40"/>
                    <a:pt x="58" y="98"/>
                  </a:cubicBezTo>
                  <a:cubicBezTo>
                    <a:pt x="115" y="126"/>
                    <a:pt x="143" y="155"/>
                    <a:pt x="143" y="155"/>
                  </a:cubicBezTo>
                  <a:cubicBezTo>
                    <a:pt x="172" y="126"/>
                    <a:pt x="143" y="98"/>
                    <a:pt x="86" y="69"/>
                  </a:cubicBezTo>
                  <a:cubicBezTo>
                    <a:pt x="65" y="27"/>
                    <a:pt x="44" y="1"/>
                    <a:pt x="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11"/>
            <p:cNvSpPr/>
            <p:nvPr/>
          </p:nvSpPr>
          <p:spPr>
            <a:xfrm>
              <a:off x="1135721" y="3801045"/>
              <a:ext cx="17350" cy="8718"/>
            </a:xfrm>
            <a:custGeom>
              <a:rect b="b" l="l" r="r" t="t"/>
              <a:pathLst>
                <a:path extrusionOk="0" h="101" w="201">
                  <a:moveTo>
                    <a:pt x="36" y="0"/>
                  </a:moveTo>
                  <a:cubicBezTo>
                    <a:pt x="14" y="0"/>
                    <a:pt x="0" y="7"/>
                    <a:pt x="0" y="22"/>
                  </a:cubicBezTo>
                  <a:cubicBezTo>
                    <a:pt x="0" y="50"/>
                    <a:pt x="29" y="50"/>
                    <a:pt x="86" y="79"/>
                  </a:cubicBezTo>
                  <a:cubicBezTo>
                    <a:pt x="115" y="93"/>
                    <a:pt x="143" y="100"/>
                    <a:pt x="165" y="100"/>
                  </a:cubicBezTo>
                  <a:cubicBezTo>
                    <a:pt x="186" y="100"/>
                    <a:pt x="200" y="93"/>
                    <a:pt x="200" y="79"/>
                  </a:cubicBezTo>
                  <a:cubicBezTo>
                    <a:pt x="200" y="50"/>
                    <a:pt x="172" y="50"/>
                    <a:pt x="115" y="22"/>
                  </a:cubicBezTo>
                  <a:cubicBezTo>
                    <a:pt x="86" y="7"/>
                    <a:pt x="57" y="0"/>
                    <a:pt x="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11"/>
            <p:cNvSpPr/>
            <p:nvPr/>
          </p:nvSpPr>
          <p:spPr>
            <a:xfrm>
              <a:off x="1133218" y="3809158"/>
              <a:ext cx="19853" cy="4747"/>
            </a:xfrm>
            <a:custGeom>
              <a:rect b="b" l="l" r="r" t="t"/>
              <a:pathLst>
                <a:path extrusionOk="0" h="55" w="230">
                  <a:moveTo>
                    <a:pt x="170" y="1"/>
                  </a:moveTo>
                  <a:cubicBezTo>
                    <a:pt x="153" y="1"/>
                    <a:pt x="134" y="4"/>
                    <a:pt x="115" y="14"/>
                  </a:cubicBezTo>
                  <a:cubicBezTo>
                    <a:pt x="58" y="14"/>
                    <a:pt x="0" y="14"/>
                    <a:pt x="0" y="42"/>
                  </a:cubicBezTo>
                  <a:cubicBezTo>
                    <a:pt x="0" y="52"/>
                    <a:pt x="7" y="55"/>
                    <a:pt x="17" y="55"/>
                  </a:cubicBezTo>
                  <a:cubicBezTo>
                    <a:pt x="39" y="55"/>
                    <a:pt x="77" y="42"/>
                    <a:pt x="115" y="42"/>
                  </a:cubicBezTo>
                  <a:cubicBezTo>
                    <a:pt x="172" y="42"/>
                    <a:pt x="229" y="42"/>
                    <a:pt x="229" y="14"/>
                  </a:cubicBezTo>
                  <a:cubicBezTo>
                    <a:pt x="229" y="14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11"/>
            <p:cNvSpPr/>
            <p:nvPr/>
          </p:nvSpPr>
          <p:spPr>
            <a:xfrm>
              <a:off x="1148064" y="3802857"/>
              <a:ext cx="17350" cy="14070"/>
            </a:xfrm>
            <a:custGeom>
              <a:rect b="b" l="l" r="r" t="t"/>
              <a:pathLst>
                <a:path extrusionOk="0" h="163" w="201">
                  <a:moveTo>
                    <a:pt x="57" y="1"/>
                  </a:moveTo>
                  <a:cubicBezTo>
                    <a:pt x="29" y="29"/>
                    <a:pt x="0" y="87"/>
                    <a:pt x="29" y="115"/>
                  </a:cubicBezTo>
                  <a:cubicBezTo>
                    <a:pt x="46" y="149"/>
                    <a:pt x="72" y="163"/>
                    <a:pt x="97" y="163"/>
                  </a:cubicBezTo>
                  <a:cubicBezTo>
                    <a:pt x="115" y="163"/>
                    <a:pt x="131" y="156"/>
                    <a:pt x="143" y="144"/>
                  </a:cubicBezTo>
                  <a:cubicBezTo>
                    <a:pt x="200" y="144"/>
                    <a:pt x="200" y="87"/>
                    <a:pt x="172" y="58"/>
                  </a:cubicBezTo>
                  <a:cubicBezTo>
                    <a:pt x="172" y="1"/>
                    <a:pt x="115" y="1"/>
                    <a:pt x="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11"/>
            <p:cNvSpPr/>
            <p:nvPr/>
          </p:nvSpPr>
          <p:spPr>
            <a:xfrm>
              <a:off x="1152984" y="3804325"/>
              <a:ext cx="12430" cy="13466"/>
            </a:xfrm>
            <a:custGeom>
              <a:rect b="b" l="l" r="r" t="t"/>
              <a:pathLst>
                <a:path extrusionOk="0" h="156" w="144">
                  <a:moveTo>
                    <a:pt x="44" y="0"/>
                  </a:moveTo>
                  <a:cubicBezTo>
                    <a:pt x="31" y="0"/>
                    <a:pt x="17" y="4"/>
                    <a:pt x="0" y="12"/>
                  </a:cubicBezTo>
                  <a:cubicBezTo>
                    <a:pt x="29" y="12"/>
                    <a:pt x="58" y="41"/>
                    <a:pt x="58" y="41"/>
                  </a:cubicBezTo>
                  <a:cubicBezTo>
                    <a:pt x="86" y="98"/>
                    <a:pt x="58" y="127"/>
                    <a:pt x="29" y="155"/>
                  </a:cubicBezTo>
                  <a:lnTo>
                    <a:pt x="86" y="155"/>
                  </a:lnTo>
                  <a:cubicBezTo>
                    <a:pt x="115" y="127"/>
                    <a:pt x="143" y="98"/>
                    <a:pt x="115" y="41"/>
                  </a:cubicBezTo>
                  <a:cubicBezTo>
                    <a:pt x="95" y="21"/>
                    <a:pt x="74" y="0"/>
                    <a:pt x="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11"/>
            <p:cNvSpPr/>
            <p:nvPr/>
          </p:nvSpPr>
          <p:spPr>
            <a:xfrm>
              <a:off x="1244394" y="3770747"/>
              <a:ext cx="9927" cy="17350"/>
            </a:xfrm>
            <a:custGeom>
              <a:rect b="b" l="l" r="r" t="t"/>
              <a:pathLst>
                <a:path extrusionOk="0" h="201" w="115">
                  <a:moveTo>
                    <a:pt x="29" y="1"/>
                  </a:moveTo>
                  <a:cubicBezTo>
                    <a:pt x="0" y="1"/>
                    <a:pt x="29" y="58"/>
                    <a:pt x="29" y="115"/>
                  </a:cubicBezTo>
                  <a:cubicBezTo>
                    <a:pt x="29" y="172"/>
                    <a:pt x="86" y="201"/>
                    <a:pt x="86" y="201"/>
                  </a:cubicBezTo>
                  <a:cubicBezTo>
                    <a:pt x="115" y="201"/>
                    <a:pt x="115" y="144"/>
                    <a:pt x="86" y="86"/>
                  </a:cubicBezTo>
                  <a:cubicBezTo>
                    <a:pt x="58" y="29"/>
                    <a:pt x="29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11"/>
            <p:cNvSpPr/>
            <p:nvPr/>
          </p:nvSpPr>
          <p:spPr>
            <a:xfrm>
              <a:off x="1227044" y="3769711"/>
              <a:ext cx="14933" cy="13466"/>
            </a:xfrm>
            <a:custGeom>
              <a:rect b="b" l="l" r="r" t="t"/>
              <a:pathLst>
                <a:path extrusionOk="0" h="156" w="173">
                  <a:moveTo>
                    <a:pt x="147" y="1"/>
                  </a:moveTo>
                  <a:cubicBezTo>
                    <a:pt x="125" y="1"/>
                    <a:pt x="99" y="21"/>
                    <a:pt x="58" y="41"/>
                  </a:cubicBezTo>
                  <a:cubicBezTo>
                    <a:pt x="30" y="98"/>
                    <a:pt x="1" y="127"/>
                    <a:pt x="1" y="156"/>
                  </a:cubicBezTo>
                  <a:cubicBezTo>
                    <a:pt x="1" y="156"/>
                    <a:pt x="58" y="127"/>
                    <a:pt x="87" y="98"/>
                  </a:cubicBezTo>
                  <a:cubicBezTo>
                    <a:pt x="144" y="41"/>
                    <a:pt x="173" y="13"/>
                    <a:pt x="173" y="13"/>
                  </a:cubicBezTo>
                  <a:cubicBezTo>
                    <a:pt x="164" y="4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11"/>
            <p:cNvSpPr/>
            <p:nvPr/>
          </p:nvSpPr>
          <p:spPr>
            <a:xfrm>
              <a:off x="1234467" y="3770747"/>
              <a:ext cx="10013" cy="17350"/>
            </a:xfrm>
            <a:custGeom>
              <a:rect b="b" l="l" r="r" t="t"/>
              <a:pathLst>
                <a:path extrusionOk="0" h="201" w="116">
                  <a:moveTo>
                    <a:pt x="87" y="1"/>
                  </a:moveTo>
                  <a:cubicBezTo>
                    <a:pt x="87" y="1"/>
                    <a:pt x="58" y="29"/>
                    <a:pt x="29" y="86"/>
                  </a:cubicBezTo>
                  <a:cubicBezTo>
                    <a:pt x="1" y="144"/>
                    <a:pt x="1" y="201"/>
                    <a:pt x="1" y="201"/>
                  </a:cubicBezTo>
                  <a:cubicBezTo>
                    <a:pt x="29" y="201"/>
                    <a:pt x="58" y="172"/>
                    <a:pt x="87" y="115"/>
                  </a:cubicBezTo>
                  <a:cubicBezTo>
                    <a:pt x="87" y="58"/>
                    <a:pt x="115" y="1"/>
                    <a:pt x="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11"/>
            <p:cNvSpPr/>
            <p:nvPr/>
          </p:nvSpPr>
          <p:spPr>
            <a:xfrm>
              <a:off x="1241891" y="3770747"/>
              <a:ext cx="5006" cy="19853"/>
            </a:xfrm>
            <a:custGeom>
              <a:rect b="b" l="l" r="r" t="t"/>
              <a:pathLst>
                <a:path extrusionOk="0" h="230" w="58">
                  <a:moveTo>
                    <a:pt x="29" y="1"/>
                  </a:moveTo>
                  <a:cubicBezTo>
                    <a:pt x="1" y="1"/>
                    <a:pt x="1" y="58"/>
                    <a:pt x="1" y="115"/>
                  </a:cubicBezTo>
                  <a:cubicBezTo>
                    <a:pt x="1" y="172"/>
                    <a:pt x="1" y="230"/>
                    <a:pt x="29" y="230"/>
                  </a:cubicBezTo>
                  <a:cubicBezTo>
                    <a:pt x="58" y="230"/>
                    <a:pt x="58" y="172"/>
                    <a:pt x="58" y="115"/>
                  </a:cubicBezTo>
                  <a:cubicBezTo>
                    <a:pt x="58" y="58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11"/>
            <p:cNvSpPr/>
            <p:nvPr/>
          </p:nvSpPr>
          <p:spPr>
            <a:xfrm>
              <a:off x="1246811" y="3769711"/>
              <a:ext cx="17436" cy="13466"/>
            </a:xfrm>
            <a:custGeom>
              <a:rect b="b" l="l" r="r" t="t"/>
              <a:pathLst>
                <a:path extrusionOk="0" h="156" w="202">
                  <a:moveTo>
                    <a:pt x="42" y="1"/>
                  </a:moveTo>
                  <a:cubicBezTo>
                    <a:pt x="34" y="1"/>
                    <a:pt x="30" y="4"/>
                    <a:pt x="30" y="13"/>
                  </a:cubicBezTo>
                  <a:cubicBezTo>
                    <a:pt x="1" y="13"/>
                    <a:pt x="30" y="41"/>
                    <a:pt x="87" y="98"/>
                  </a:cubicBezTo>
                  <a:cubicBezTo>
                    <a:pt x="115" y="127"/>
                    <a:pt x="173" y="156"/>
                    <a:pt x="173" y="156"/>
                  </a:cubicBezTo>
                  <a:cubicBezTo>
                    <a:pt x="201" y="127"/>
                    <a:pt x="144" y="98"/>
                    <a:pt x="115" y="41"/>
                  </a:cubicBezTo>
                  <a:cubicBezTo>
                    <a:pt x="95" y="21"/>
                    <a:pt x="61" y="1"/>
                    <a:pt x="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11"/>
            <p:cNvSpPr/>
            <p:nvPr/>
          </p:nvSpPr>
          <p:spPr>
            <a:xfrm>
              <a:off x="1246811" y="3767208"/>
              <a:ext cx="19853" cy="7941"/>
            </a:xfrm>
            <a:custGeom>
              <a:rect b="b" l="l" r="r" t="t"/>
              <a:pathLst>
                <a:path extrusionOk="0" h="92" w="230">
                  <a:moveTo>
                    <a:pt x="31" y="0"/>
                  </a:moveTo>
                  <a:cubicBezTo>
                    <a:pt x="20" y="0"/>
                    <a:pt x="10" y="3"/>
                    <a:pt x="1" y="13"/>
                  </a:cubicBezTo>
                  <a:cubicBezTo>
                    <a:pt x="1" y="42"/>
                    <a:pt x="58" y="70"/>
                    <a:pt x="87" y="70"/>
                  </a:cubicBezTo>
                  <a:cubicBezTo>
                    <a:pt x="115" y="85"/>
                    <a:pt x="144" y="92"/>
                    <a:pt x="165" y="92"/>
                  </a:cubicBezTo>
                  <a:cubicBezTo>
                    <a:pt x="187" y="92"/>
                    <a:pt x="201" y="85"/>
                    <a:pt x="201" y="70"/>
                  </a:cubicBezTo>
                  <a:cubicBezTo>
                    <a:pt x="230" y="42"/>
                    <a:pt x="201" y="42"/>
                    <a:pt x="115" y="13"/>
                  </a:cubicBezTo>
                  <a:cubicBezTo>
                    <a:pt x="77" y="13"/>
                    <a:pt x="52" y="0"/>
                    <a:pt x="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11"/>
            <p:cNvSpPr/>
            <p:nvPr/>
          </p:nvSpPr>
          <p:spPr>
            <a:xfrm>
              <a:off x="1249314" y="3762288"/>
              <a:ext cx="17350" cy="5438"/>
            </a:xfrm>
            <a:custGeom>
              <a:rect b="b" l="l" r="r" t="t"/>
              <a:pathLst>
                <a:path extrusionOk="0" h="63" w="201">
                  <a:moveTo>
                    <a:pt x="190" y="0"/>
                  </a:moveTo>
                  <a:cubicBezTo>
                    <a:pt x="175" y="0"/>
                    <a:pt x="144" y="13"/>
                    <a:pt x="86" y="13"/>
                  </a:cubicBezTo>
                  <a:cubicBezTo>
                    <a:pt x="29" y="13"/>
                    <a:pt x="1" y="41"/>
                    <a:pt x="1" y="41"/>
                  </a:cubicBezTo>
                  <a:cubicBezTo>
                    <a:pt x="1" y="56"/>
                    <a:pt x="8" y="63"/>
                    <a:pt x="22" y="63"/>
                  </a:cubicBezTo>
                  <a:cubicBezTo>
                    <a:pt x="36" y="63"/>
                    <a:pt x="58" y="56"/>
                    <a:pt x="86" y="41"/>
                  </a:cubicBezTo>
                  <a:cubicBezTo>
                    <a:pt x="144" y="13"/>
                    <a:pt x="201" y="13"/>
                    <a:pt x="201" y="13"/>
                  </a:cubicBezTo>
                  <a:cubicBezTo>
                    <a:pt x="201" y="3"/>
                    <a:pt x="198" y="0"/>
                    <a:pt x="1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1246811" y="3753484"/>
              <a:ext cx="17436" cy="9927"/>
            </a:xfrm>
            <a:custGeom>
              <a:rect b="b" l="l" r="r" t="t"/>
              <a:pathLst>
                <a:path extrusionOk="0" h="115" w="202">
                  <a:moveTo>
                    <a:pt x="201" y="0"/>
                  </a:moveTo>
                  <a:cubicBezTo>
                    <a:pt x="201" y="0"/>
                    <a:pt x="144" y="29"/>
                    <a:pt x="87" y="29"/>
                  </a:cubicBezTo>
                  <a:cubicBezTo>
                    <a:pt x="58" y="58"/>
                    <a:pt x="1" y="86"/>
                    <a:pt x="30" y="115"/>
                  </a:cubicBezTo>
                  <a:cubicBezTo>
                    <a:pt x="30" y="115"/>
                    <a:pt x="87" y="115"/>
                    <a:pt x="115" y="86"/>
                  </a:cubicBezTo>
                  <a:cubicBezTo>
                    <a:pt x="173" y="58"/>
                    <a:pt x="201" y="29"/>
                    <a:pt x="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1246811" y="3747873"/>
              <a:ext cx="12516" cy="15537"/>
            </a:xfrm>
            <a:custGeom>
              <a:rect b="b" l="l" r="r" t="t"/>
              <a:pathLst>
                <a:path extrusionOk="0" h="180" w="145">
                  <a:moveTo>
                    <a:pt x="127" y="0"/>
                  </a:moveTo>
                  <a:cubicBezTo>
                    <a:pt x="103" y="0"/>
                    <a:pt x="76" y="42"/>
                    <a:pt x="30" y="65"/>
                  </a:cubicBezTo>
                  <a:cubicBezTo>
                    <a:pt x="1" y="123"/>
                    <a:pt x="1" y="151"/>
                    <a:pt x="1" y="180"/>
                  </a:cubicBezTo>
                  <a:cubicBezTo>
                    <a:pt x="1" y="180"/>
                    <a:pt x="58" y="151"/>
                    <a:pt x="87" y="94"/>
                  </a:cubicBezTo>
                  <a:cubicBezTo>
                    <a:pt x="115" y="65"/>
                    <a:pt x="144" y="8"/>
                    <a:pt x="144" y="8"/>
                  </a:cubicBezTo>
                  <a:cubicBezTo>
                    <a:pt x="139" y="3"/>
                    <a:pt x="133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11"/>
            <p:cNvSpPr/>
            <p:nvPr/>
          </p:nvSpPr>
          <p:spPr>
            <a:xfrm>
              <a:off x="1244394" y="3743557"/>
              <a:ext cx="5006" cy="17436"/>
            </a:xfrm>
            <a:custGeom>
              <a:rect b="b" l="l" r="r" t="t"/>
              <a:pathLst>
                <a:path extrusionOk="0" h="202" w="58">
                  <a:moveTo>
                    <a:pt x="58" y="1"/>
                  </a:moveTo>
                  <a:cubicBezTo>
                    <a:pt x="58" y="1"/>
                    <a:pt x="29" y="58"/>
                    <a:pt x="0" y="115"/>
                  </a:cubicBezTo>
                  <a:lnTo>
                    <a:pt x="0" y="201"/>
                  </a:lnTo>
                  <a:cubicBezTo>
                    <a:pt x="0" y="201"/>
                    <a:pt x="58" y="173"/>
                    <a:pt x="58" y="115"/>
                  </a:cubicBezTo>
                  <a:cubicBezTo>
                    <a:pt x="58" y="58"/>
                    <a:pt x="58" y="1"/>
                    <a:pt x="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11"/>
            <p:cNvSpPr/>
            <p:nvPr/>
          </p:nvSpPr>
          <p:spPr>
            <a:xfrm>
              <a:off x="1236971" y="3743557"/>
              <a:ext cx="7510" cy="17436"/>
            </a:xfrm>
            <a:custGeom>
              <a:rect b="b" l="l" r="r" t="t"/>
              <a:pathLst>
                <a:path extrusionOk="0" h="202" w="87">
                  <a:moveTo>
                    <a:pt x="29" y="1"/>
                  </a:moveTo>
                  <a:cubicBezTo>
                    <a:pt x="0" y="1"/>
                    <a:pt x="0" y="58"/>
                    <a:pt x="29" y="115"/>
                  </a:cubicBezTo>
                  <a:cubicBezTo>
                    <a:pt x="29" y="173"/>
                    <a:pt x="58" y="201"/>
                    <a:pt x="58" y="201"/>
                  </a:cubicBezTo>
                  <a:cubicBezTo>
                    <a:pt x="86" y="201"/>
                    <a:pt x="58" y="173"/>
                    <a:pt x="58" y="115"/>
                  </a:cubicBezTo>
                  <a:cubicBezTo>
                    <a:pt x="58" y="29"/>
                    <a:pt x="29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11"/>
            <p:cNvSpPr/>
            <p:nvPr/>
          </p:nvSpPr>
          <p:spPr>
            <a:xfrm>
              <a:off x="1229547" y="3747528"/>
              <a:ext cx="12430" cy="15882"/>
            </a:xfrm>
            <a:custGeom>
              <a:rect b="b" l="l" r="r" t="t"/>
              <a:pathLst>
                <a:path extrusionOk="0" h="184" w="144">
                  <a:moveTo>
                    <a:pt x="24" y="1"/>
                  </a:moveTo>
                  <a:cubicBezTo>
                    <a:pt x="16" y="1"/>
                    <a:pt x="8" y="4"/>
                    <a:pt x="1" y="12"/>
                  </a:cubicBezTo>
                  <a:cubicBezTo>
                    <a:pt x="1" y="12"/>
                    <a:pt x="29" y="69"/>
                    <a:pt x="58" y="98"/>
                  </a:cubicBezTo>
                  <a:cubicBezTo>
                    <a:pt x="86" y="155"/>
                    <a:pt x="115" y="184"/>
                    <a:pt x="144" y="184"/>
                  </a:cubicBezTo>
                  <a:cubicBezTo>
                    <a:pt x="144" y="184"/>
                    <a:pt x="144" y="127"/>
                    <a:pt x="86" y="69"/>
                  </a:cubicBezTo>
                  <a:cubicBezTo>
                    <a:pt x="66" y="27"/>
                    <a:pt x="45" y="1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11"/>
            <p:cNvSpPr/>
            <p:nvPr/>
          </p:nvSpPr>
          <p:spPr>
            <a:xfrm>
              <a:off x="1224627" y="3753484"/>
              <a:ext cx="14933" cy="10962"/>
            </a:xfrm>
            <a:custGeom>
              <a:rect b="b" l="l" r="r" t="t"/>
              <a:pathLst>
                <a:path extrusionOk="0" h="127" w="173">
                  <a:moveTo>
                    <a:pt x="0" y="0"/>
                  </a:moveTo>
                  <a:cubicBezTo>
                    <a:pt x="0" y="29"/>
                    <a:pt x="29" y="58"/>
                    <a:pt x="86" y="86"/>
                  </a:cubicBezTo>
                  <a:cubicBezTo>
                    <a:pt x="106" y="106"/>
                    <a:pt x="141" y="127"/>
                    <a:pt x="160" y="127"/>
                  </a:cubicBezTo>
                  <a:cubicBezTo>
                    <a:pt x="167" y="127"/>
                    <a:pt x="172" y="123"/>
                    <a:pt x="172" y="115"/>
                  </a:cubicBezTo>
                  <a:cubicBezTo>
                    <a:pt x="172" y="115"/>
                    <a:pt x="143" y="86"/>
                    <a:pt x="86" y="29"/>
                  </a:cubicBezTo>
                  <a:cubicBezTo>
                    <a:pt x="58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11"/>
            <p:cNvSpPr/>
            <p:nvPr/>
          </p:nvSpPr>
          <p:spPr>
            <a:xfrm>
              <a:off x="1222124" y="3763324"/>
              <a:ext cx="17436" cy="5006"/>
            </a:xfrm>
            <a:custGeom>
              <a:rect b="b" l="l" r="r" t="t"/>
              <a:pathLst>
                <a:path extrusionOk="0" h="58" w="202">
                  <a:moveTo>
                    <a:pt x="1" y="1"/>
                  </a:moveTo>
                  <a:cubicBezTo>
                    <a:pt x="1" y="1"/>
                    <a:pt x="58" y="29"/>
                    <a:pt x="87" y="58"/>
                  </a:cubicBezTo>
                  <a:lnTo>
                    <a:pt x="201" y="58"/>
                  </a:lnTo>
                  <a:cubicBezTo>
                    <a:pt x="201" y="58"/>
                    <a:pt x="144" y="1"/>
                    <a:pt x="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11"/>
            <p:cNvSpPr/>
            <p:nvPr/>
          </p:nvSpPr>
          <p:spPr>
            <a:xfrm>
              <a:off x="1222124" y="3767208"/>
              <a:ext cx="17436" cy="6129"/>
            </a:xfrm>
            <a:custGeom>
              <a:rect b="b" l="l" r="r" t="t"/>
              <a:pathLst>
                <a:path extrusionOk="0" h="71" w="202">
                  <a:moveTo>
                    <a:pt x="184" y="0"/>
                  </a:moveTo>
                  <a:cubicBezTo>
                    <a:pt x="163" y="0"/>
                    <a:pt x="125" y="13"/>
                    <a:pt x="87" y="13"/>
                  </a:cubicBezTo>
                  <a:cubicBezTo>
                    <a:pt x="29" y="13"/>
                    <a:pt x="1" y="42"/>
                    <a:pt x="1" y="70"/>
                  </a:cubicBezTo>
                  <a:lnTo>
                    <a:pt x="115" y="70"/>
                  </a:lnTo>
                  <a:cubicBezTo>
                    <a:pt x="172" y="70"/>
                    <a:pt x="201" y="13"/>
                    <a:pt x="201" y="13"/>
                  </a:cubicBezTo>
                  <a:cubicBezTo>
                    <a:pt x="201" y="3"/>
                    <a:pt x="195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11"/>
            <p:cNvSpPr/>
            <p:nvPr/>
          </p:nvSpPr>
          <p:spPr>
            <a:xfrm>
              <a:off x="1222124" y="3768330"/>
              <a:ext cx="17436" cy="9927"/>
            </a:xfrm>
            <a:custGeom>
              <a:rect b="b" l="l" r="r" t="t"/>
              <a:pathLst>
                <a:path extrusionOk="0" h="115" w="202">
                  <a:moveTo>
                    <a:pt x="201" y="0"/>
                  </a:moveTo>
                  <a:lnTo>
                    <a:pt x="201" y="0"/>
                  </a:lnTo>
                  <a:cubicBezTo>
                    <a:pt x="201" y="0"/>
                    <a:pt x="144" y="0"/>
                    <a:pt x="115" y="29"/>
                  </a:cubicBezTo>
                  <a:cubicBezTo>
                    <a:pt x="58" y="57"/>
                    <a:pt x="1" y="86"/>
                    <a:pt x="29" y="114"/>
                  </a:cubicBezTo>
                  <a:cubicBezTo>
                    <a:pt x="29" y="114"/>
                    <a:pt x="87" y="114"/>
                    <a:pt x="115" y="86"/>
                  </a:cubicBezTo>
                  <a:cubicBezTo>
                    <a:pt x="172" y="57"/>
                    <a:pt x="201" y="29"/>
                    <a:pt x="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11"/>
            <p:cNvSpPr/>
            <p:nvPr/>
          </p:nvSpPr>
          <p:spPr>
            <a:xfrm>
              <a:off x="1229547" y="3770747"/>
              <a:ext cx="12430" cy="14933"/>
            </a:xfrm>
            <a:custGeom>
              <a:rect b="b" l="l" r="r" t="t"/>
              <a:pathLst>
                <a:path extrusionOk="0" h="173" w="144">
                  <a:moveTo>
                    <a:pt x="144" y="1"/>
                  </a:moveTo>
                  <a:cubicBezTo>
                    <a:pt x="115" y="1"/>
                    <a:pt x="86" y="29"/>
                    <a:pt x="58" y="58"/>
                  </a:cubicBezTo>
                  <a:cubicBezTo>
                    <a:pt x="1" y="115"/>
                    <a:pt x="1" y="144"/>
                    <a:pt x="1" y="172"/>
                  </a:cubicBezTo>
                  <a:cubicBezTo>
                    <a:pt x="29" y="172"/>
                    <a:pt x="58" y="144"/>
                    <a:pt x="86" y="86"/>
                  </a:cubicBezTo>
                  <a:cubicBezTo>
                    <a:pt x="115" y="58"/>
                    <a:pt x="144" y="1"/>
                    <a:pt x="1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11"/>
            <p:cNvSpPr/>
            <p:nvPr/>
          </p:nvSpPr>
          <p:spPr>
            <a:xfrm>
              <a:off x="1236971" y="3770747"/>
              <a:ext cx="7510" cy="18040"/>
            </a:xfrm>
            <a:custGeom>
              <a:rect b="b" l="l" r="r" t="t"/>
              <a:pathLst>
                <a:path extrusionOk="0" h="209" w="87">
                  <a:moveTo>
                    <a:pt x="86" y="1"/>
                  </a:moveTo>
                  <a:cubicBezTo>
                    <a:pt x="86" y="1"/>
                    <a:pt x="29" y="58"/>
                    <a:pt x="29" y="115"/>
                  </a:cubicBezTo>
                  <a:cubicBezTo>
                    <a:pt x="0" y="144"/>
                    <a:pt x="29" y="201"/>
                    <a:pt x="29" y="201"/>
                  </a:cubicBezTo>
                  <a:cubicBezTo>
                    <a:pt x="29" y="206"/>
                    <a:pt x="30" y="209"/>
                    <a:pt x="32" y="209"/>
                  </a:cubicBezTo>
                  <a:cubicBezTo>
                    <a:pt x="40" y="209"/>
                    <a:pt x="63" y="162"/>
                    <a:pt x="86" y="115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11"/>
            <p:cNvSpPr/>
            <p:nvPr/>
          </p:nvSpPr>
          <p:spPr>
            <a:xfrm>
              <a:off x="1244394" y="3770747"/>
              <a:ext cx="5006" cy="19853"/>
            </a:xfrm>
            <a:custGeom>
              <a:rect b="b" l="l" r="r" t="t"/>
              <a:pathLst>
                <a:path extrusionOk="0" h="230" w="58">
                  <a:moveTo>
                    <a:pt x="0" y="1"/>
                  </a:moveTo>
                  <a:cubicBezTo>
                    <a:pt x="0" y="1"/>
                    <a:pt x="0" y="58"/>
                    <a:pt x="0" y="115"/>
                  </a:cubicBezTo>
                  <a:cubicBezTo>
                    <a:pt x="29" y="172"/>
                    <a:pt x="29" y="230"/>
                    <a:pt x="58" y="230"/>
                  </a:cubicBezTo>
                  <a:cubicBezTo>
                    <a:pt x="58" y="230"/>
                    <a:pt x="58" y="172"/>
                    <a:pt x="58" y="115"/>
                  </a:cubicBezTo>
                  <a:cubicBezTo>
                    <a:pt x="58" y="58"/>
                    <a:pt x="29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11"/>
            <p:cNvSpPr/>
            <p:nvPr/>
          </p:nvSpPr>
          <p:spPr>
            <a:xfrm>
              <a:off x="1246811" y="3770747"/>
              <a:ext cx="12516" cy="14933"/>
            </a:xfrm>
            <a:custGeom>
              <a:rect b="b" l="l" r="r" t="t"/>
              <a:pathLst>
                <a:path extrusionOk="0" h="173" w="145">
                  <a:moveTo>
                    <a:pt x="1" y="1"/>
                  </a:moveTo>
                  <a:cubicBezTo>
                    <a:pt x="1" y="1"/>
                    <a:pt x="1" y="58"/>
                    <a:pt x="30" y="115"/>
                  </a:cubicBezTo>
                  <a:cubicBezTo>
                    <a:pt x="87" y="144"/>
                    <a:pt x="115" y="172"/>
                    <a:pt x="115" y="172"/>
                  </a:cubicBezTo>
                  <a:cubicBezTo>
                    <a:pt x="144" y="172"/>
                    <a:pt x="115" y="115"/>
                    <a:pt x="87" y="58"/>
                  </a:cubicBezTo>
                  <a:cubicBezTo>
                    <a:pt x="58" y="29"/>
                    <a:pt x="30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11"/>
            <p:cNvSpPr/>
            <p:nvPr/>
          </p:nvSpPr>
          <p:spPr>
            <a:xfrm>
              <a:off x="1246811" y="3768330"/>
              <a:ext cx="17436" cy="10962"/>
            </a:xfrm>
            <a:custGeom>
              <a:rect b="b" l="l" r="r" t="t"/>
              <a:pathLst>
                <a:path extrusionOk="0" h="127" w="202">
                  <a:moveTo>
                    <a:pt x="30" y="0"/>
                  </a:moveTo>
                  <a:lnTo>
                    <a:pt x="30" y="0"/>
                  </a:lnTo>
                  <a:cubicBezTo>
                    <a:pt x="1" y="29"/>
                    <a:pt x="30" y="57"/>
                    <a:pt x="87" y="86"/>
                  </a:cubicBezTo>
                  <a:cubicBezTo>
                    <a:pt x="127" y="106"/>
                    <a:pt x="153" y="126"/>
                    <a:pt x="175" y="126"/>
                  </a:cubicBezTo>
                  <a:cubicBezTo>
                    <a:pt x="185" y="126"/>
                    <a:pt x="193" y="123"/>
                    <a:pt x="201" y="114"/>
                  </a:cubicBezTo>
                  <a:cubicBezTo>
                    <a:pt x="201" y="114"/>
                    <a:pt x="173" y="86"/>
                    <a:pt x="115" y="57"/>
                  </a:cubicBezTo>
                  <a:cubicBezTo>
                    <a:pt x="58" y="0"/>
                    <a:pt x="30" y="0"/>
                    <a:pt x="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11"/>
            <p:cNvSpPr/>
            <p:nvPr/>
          </p:nvSpPr>
          <p:spPr>
            <a:xfrm>
              <a:off x="1246811" y="3765827"/>
              <a:ext cx="19853" cy="5006"/>
            </a:xfrm>
            <a:custGeom>
              <a:rect b="b" l="l" r="r" t="t"/>
              <a:pathLst>
                <a:path extrusionOk="0" h="58" w="230">
                  <a:moveTo>
                    <a:pt x="1" y="0"/>
                  </a:moveTo>
                  <a:cubicBezTo>
                    <a:pt x="1" y="0"/>
                    <a:pt x="58" y="29"/>
                    <a:pt x="115" y="58"/>
                  </a:cubicBezTo>
                  <a:lnTo>
                    <a:pt x="230" y="58"/>
                  </a:lnTo>
                  <a:cubicBezTo>
                    <a:pt x="230" y="58"/>
                    <a:pt x="201" y="29"/>
                    <a:pt x="1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11"/>
            <p:cNvSpPr/>
            <p:nvPr/>
          </p:nvSpPr>
          <p:spPr>
            <a:xfrm>
              <a:off x="1249314" y="3759008"/>
              <a:ext cx="17350" cy="6905"/>
            </a:xfrm>
            <a:custGeom>
              <a:rect b="b" l="l" r="r" t="t"/>
              <a:pathLst>
                <a:path extrusionOk="0" h="80" w="201">
                  <a:moveTo>
                    <a:pt x="165" y="1"/>
                  </a:moveTo>
                  <a:cubicBezTo>
                    <a:pt x="144" y="1"/>
                    <a:pt x="115" y="8"/>
                    <a:pt x="86" y="22"/>
                  </a:cubicBezTo>
                  <a:cubicBezTo>
                    <a:pt x="29" y="22"/>
                    <a:pt x="1" y="51"/>
                    <a:pt x="1" y="79"/>
                  </a:cubicBezTo>
                  <a:lnTo>
                    <a:pt x="115" y="79"/>
                  </a:lnTo>
                  <a:cubicBezTo>
                    <a:pt x="172" y="79"/>
                    <a:pt x="201" y="22"/>
                    <a:pt x="201" y="22"/>
                  </a:cubicBezTo>
                  <a:cubicBezTo>
                    <a:pt x="201" y="8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11"/>
            <p:cNvSpPr/>
            <p:nvPr/>
          </p:nvSpPr>
          <p:spPr>
            <a:xfrm>
              <a:off x="1246811" y="3752448"/>
              <a:ext cx="17436" cy="11998"/>
            </a:xfrm>
            <a:custGeom>
              <a:rect b="b" l="l" r="r" t="t"/>
              <a:pathLst>
                <a:path extrusionOk="0" h="139" w="202">
                  <a:moveTo>
                    <a:pt x="160" y="0"/>
                  </a:moveTo>
                  <a:cubicBezTo>
                    <a:pt x="142" y="0"/>
                    <a:pt x="107" y="21"/>
                    <a:pt x="87" y="41"/>
                  </a:cubicBezTo>
                  <a:cubicBezTo>
                    <a:pt x="30" y="98"/>
                    <a:pt x="1" y="127"/>
                    <a:pt x="1" y="127"/>
                  </a:cubicBezTo>
                  <a:cubicBezTo>
                    <a:pt x="9" y="135"/>
                    <a:pt x="18" y="139"/>
                    <a:pt x="27" y="139"/>
                  </a:cubicBezTo>
                  <a:cubicBezTo>
                    <a:pt x="49" y="139"/>
                    <a:pt x="75" y="118"/>
                    <a:pt x="115" y="98"/>
                  </a:cubicBezTo>
                  <a:cubicBezTo>
                    <a:pt x="144" y="41"/>
                    <a:pt x="201" y="12"/>
                    <a:pt x="173" y="12"/>
                  </a:cubicBezTo>
                  <a:cubicBezTo>
                    <a:pt x="173" y="4"/>
                    <a:pt x="168" y="0"/>
                    <a:pt x="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11"/>
            <p:cNvSpPr/>
            <p:nvPr/>
          </p:nvSpPr>
          <p:spPr>
            <a:xfrm>
              <a:off x="1244394" y="3746061"/>
              <a:ext cx="12430" cy="17350"/>
            </a:xfrm>
            <a:custGeom>
              <a:rect b="b" l="l" r="r" t="t"/>
              <a:pathLst>
                <a:path extrusionOk="0" h="201" w="144">
                  <a:moveTo>
                    <a:pt x="115" y="0"/>
                  </a:moveTo>
                  <a:cubicBezTo>
                    <a:pt x="115" y="0"/>
                    <a:pt x="86" y="29"/>
                    <a:pt x="58" y="86"/>
                  </a:cubicBezTo>
                  <a:cubicBezTo>
                    <a:pt x="29" y="144"/>
                    <a:pt x="0" y="172"/>
                    <a:pt x="29" y="201"/>
                  </a:cubicBezTo>
                  <a:cubicBezTo>
                    <a:pt x="29" y="201"/>
                    <a:pt x="58" y="144"/>
                    <a:pt x="86" y="115"/>
                  </a:cubicBezTo>
                  <a:cubicBezTo>
                    <a:pt x="115" y="58"/>
                    <a:pt x="143" y="0"/>
                    <a:pt x="1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1241891" y="3743557"/>
              <a:ext cx="5006" cy="17436"/>
            </a:xfrm>
            <a:custGeom>
              <a:rect b="b" l="l" r="r" t="t"/>
              <a:pathLst>
                <a:path extrusionOk="0" h="202" w="58">
                  <a:moveTo>
                    <a:pt x="29" y="1"/>
                  </a:moveTo>
                  <a:cubicBezTo>
                    <a:pt x="29" y="1"/>
                    <a:pt x="1" y="58"/>
                    <a:pt x="1" y="115"/>
                  </a:cubicBezTo>
                  <a:cubicBezTo>
                    <a:pt x="1" y="173"/>
                    <a:pt x="1" y="201"/>
                    <a:pt x="29" y="201"/>
                  </a:cubicBezTo>
                  <a:cubicBezTo>
                    <a:pt x="58" y="201"/>
                    <a:pt x="58" y="173"/>
                    <a:pt x="58" y="115"/>
                  </a:cubicBezTo>
                  <a:cubicBezTo>
                    <a:pt x="58" y="58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1234467" y="3745370"/>
              <a:ext cx="10013" cy="16228"/>
            </a:xfrm>
            <a:custGeom>
              <a:rect b="b" l="l" r="r" t="t"/>
              <a:pathLst>
                <a:path extrusionOk="0" h="188" w="116">
                  <a:moveTo>
                    <a:pt x="45" y="1"/>
                  </a:moveTo>
                  <a:cubicBezTo>
                    <a:pt x="40" y="1"/>
                    <a:pt x="35" y="3"/>
                    <a:pt x="29" y="8"/>
                  </a:cubicBezTo>
                  <a:cubicBezTo>
                    <a:pt x="29" y="8"/>
                    <a:pt x="1" y="37"/>
                    <a:pt x="29" y="94"/>
                  </a:cubicBezTo>
                  <a:cubicBezTo>
                    <a:pt x="53" y="141"/>
                    <a:pt x="76" y="188"/>
                    <a:pt x="84" y="188"/>
                  </a:cubicBezTo>
                  <a:cubicBezTo>
                    <a:pt x="86" y="188"/>
                    <a:pt x="87" y="185"/>
                    <a:pt x="87" y="180"/>
                  </a:cubicBezTo>
                  <a:cubicBezTo>
                    <a:pt x="115" y="180"/>
                    <a:pt x="87" y="152"/>
                    <a:pt x="87" y="94"/>
                  </a:cubicBezTo>
                  <a:cubicBezTo>
                    <a:pt x="87" y="48"/>
                    <a:pt x="68" y="1"/>
                    <a:pt x="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1227044" y="3750031"/>
              <a:ext cx="14933" cy="13379"/>
            </a:xfrm>
            <a:custGeom>
              <a:rect b="b" l="l" r="r" t="t"/>
              <a:pathLst>
                <a:path extrusionOk="0" h="155" w="173">
                  <a:moveTo>
                    <a:pt x="25" y="0"/>
                  </a:moveTo>
                  <a:cubicBezTo>
                    <a:pt x="16" y="0"/>
                    <a:pt x="9" y="4"/>
                    <a:pt x="1" y="12"/>
                  </a:cubicBezTo>
                  <a:cubicBezTo>
                    <a:pt x="1" y="12"/>
                    <a:pt x="30" y="40"/>
                    <a:pt x="58" y="98"/>
                  </a:cubicBezTo>
                  <a:cubicBezTo>
                    <a:pt x="115" y="126"/>
                    <a:pt x="144" y="155"/>
                    <a:pt x="173" y="155"/>
                  </a:cubicBezTo>
                  <a:cubicBezTo>
                    <a:pt x="173" y="155"/>
                    <a:pt x="173" y="98"/>
                    <a:pt x="115" y="69"/>
                  </a:cubicBezTo>
                  <a:cubicBezTo>
                    <a:pt x="74" y="27"/>
                    <a:pt x="47" y="0"/>
                    <a:pt x="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1222124" y="3756591"/>
              <a:ext cx="17436" cy="8718"/>
            </a:xfrm>
            <a:custGeom>
              <a:rect b="b" l="l" r="r" t="t"/>
              <a:pathLst>
                <a:path extrusionOk="0" h="101" w="202">
                  <a:moveTo>
                    <a:pt x="37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50"/>
                    <a:pt x="58" y="50"/>
                    <a:pt x="87" y="79"/>
                  </a:cubicBezTo>
                  <a:cubicBezTo>
                    <a:pt x="115" y="93"/>
                    <a:pt x="144" y="100"/>
                    <a:pt x="165" y="100"/>
                  </a:cubicBezTo>
                  <a:cubicBezTo>
                    <a:pt x="187" y="100"/>
                    <a:pt x="201" y="93"/>
                    <a:pt x="201" y="79"/>
                  </a:cubicBezTo>
                  <a:cubicBezTo>
                    <a:pt x="201" y="50"/>
                    <a:pt x="172" y="50"/>
                    <a:pt x="115" y="22"/>
                  </a:cubicBezTo>
                  <a:cubicBezTo>
                    <a:pt x="87" y="7"/>
                    <a:pt x="58" y="0"/>
                    <a:pt x="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1219707" y="3764705"/>
              <a:ext cx="19853" cy="4747"/>
            </a:xfrm>
            <a:custGeom>
              <a:rect b="b" l="l" r="r" t="t"/>
              <a:pathLst>
                <a:path extrusionOk="0" h="55" w="230">
                  <a:moveTo>
                    <a:pt x="212" y="1"/>
                  </a:moveTo>
                  <a:cubicBezTo>
                    <a:pt x="191" y="1"/>
                    <a:pt x="153" y="13"/>
                    <a:pt x="115" y="13"/>
                  </a:cubicBezTo>
                  <a:cubicBezTo>
                    <a:pt x="57" y="13"/>
                    <a:pt x="0" y="13"/>
                    <a:pt x="0" y="42"/>
                  </a:cubicBezTo>
                  <a:cubicBezTo>
                    <a:pt x="0" y="42"/>
                    <a:pt x="38" y="55"/>
                    <a:pt x="72" y="55"/>
                  </a:cubicBezTo>
                  <a:cubicBezTo>
                    <a:pt x="89" y="55"/>
                    <a:pt x="105" y="52"/>
                    <a:pt x="115" y="42"/>
                  </a:cubicBezTo>
                  <a:cubicBezTo>
                    <a:pt x="172" y="42"/>
                    <a:pt x="229" y="42"/>
                    <a:pt x="229" y="13"/>
                  </a:cubicBezTo>
                  <a:cubicBezTo>
                    <a:pt x="229" y="4"/>
                    <a:pt x="223" y="1"/>
                    <a:pt x="2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1236971" y="3758404"/>
              <a:ext cx="15710" cy="14760"/>
            </a:xfrm>
            <a:custGeom>
              <a:rect b="b" l="l" r="r" t="t"/>
              <a:pathLst>
                <a:path extrusionOk="0" h="171" w="182">
                  <a:moveTo>
                    <a:pt x="58" y="1"/>
                  </a:moveTo>
                  <a:cubicBezTo>
                    <a:pt x="0" y="29"/>
                    <a:pt x="0" y="86"/>
                    <a:pt x="0" y="115"/>
                  </a:cubicBezTo>
                  <a:cubicBezTo>
                    <a:pt x="20" y="155"/>
                    <a:pt x="50" y="170"/>
                    <a:pt x="79" y="170"/>
                  </a:cubicBezTo>
                  <a:cubicBezTo>
                    <a:pt x="133" y="170"/>
                    <a:pt x="181" y="114"/>
                    <a:pt x="144" y="58"/>
                  </a:cubicBezTo>
                  <a:cubicBezTo>
                    <a:pt x="144" y="1"/>
                    <a:pt x="86" y="1"/>
                    <a:pt x="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1241891" y="3758404"/>
              <a:ext cx="10013" cy="14933"/>
            </a:xfrm>
            <a:custGeom>
              <a:rect b="b" l="l" r="r" t="t"/>
              <a:pathLst>
                <a:path extrusionOk="0" h="173" w="116">
                  <a:moveTo>
                    <a:pt x="1" y="1"/>
                  </a:moveTo>
                  <a:cubicBezTo>
                    <a:pt x="1" y="29"/>
                    <a:pt x="29" y="29"/>
                    <a:pt x="29" y="58"/>
                  </a:cubicBezTo>
                  <a:cubicBezTo>
                    <a:pt x="58" y="86"/>
                    <a:pt x="29" y="144"/>
                    <a:pt x="1" y="172"/>
                  </a:cubicBezTo>
                  <a:lnTo>
                    <a:pt x="58" y="172"/>
                  </a:lnTo>
                  <a:cubicBezTo>
                    <a:pt x="87" y="144"/>
                    <a:pt x="115" y="86"/>
                    <a:pt x="87" y="58"/>
                  </a:cubicBezTo>
                  <a:cubicBezTo>
                    <a:pt x="87" y="1"/>
                    <a:pt x="29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1271584" y="3469415"/>
              <a:ext cx="9927" cy="17350"/>
            </a:xfrm>
            <a:custGeom>
              <a:rect b="b" l="l" r="r" t="t"/>
              <a:pathLst>
                <a:path extrusionOk="0" h="201" w="115">
                  <a:moveTo>
                    <a:pt x="0" y="0"/>
                  </a:moveTo>
                  <a:cubicBezTo>
                    <a:pt x="0" y="0"/>
                    <a:pt x="0" y="57"/>
                    <a:pt x="29" y="115"/>
                  </a:cubicBezTo>
                  <a:cubicBezTo>
                    <a:pt x="57" y="172"/>
                    <a:pt x="86" y="200"/>
                    <a:pt x="86" y="200"/>
                  </a:cubicBezTo>
                  <a:cubicBezTo>
                    <a:pt x="115" y="200"/>
                    <a:pt x="86" y="143"/>
                    <a:pt x="57" y="86"/>
                  </a:cubicBezTo>
                  <a:cubicBezTo>
                    <a:pt x="57" y="2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1251817" y="3466911"/>
              <a:ext cx="14847" cy="13466"/>
            </a:xfrm>
            <a:custGeom>
              <a:rect b="b" l="l" r="r" t="t"/>
              <a:pathLst>
                <a:path extrusionOk="0" h="156" w="172">
                  <a:moveTo>
                    <a:pt x="172" y="0"/>
                  </a:moveTo>
                  <a:cubicBezTo>
                    <a:pt x="143" y="0"/>
                    <a:pt x="115" y="0"/>
                    <a:pt x="57" y="58"/>
                  </a:cubicBezTo>
                  <a:cubicBezTo>
                    <a:pt x="29" y="115"/>
                    <a:pt x="0" y="144"/>
                    <a:pt x="0" y="144"/>
                  </a:cubicBezTo>
                  <a:cubicBezTo>
                    <a:pt x="9" y="152"/>
                    <a:pt x="17" y="155"/>
                    <a:pt x="26" y="155"/>
                  </a:cubicBezTo>
                  <a:cubicBezTo>
                    <a:pt x="48" y="155"/>
                    <a:pt x="74" y="135"/>
                    <a:pt x="115" y="115"/>
                  </a:cubicBezTo>
                  <a:cubicBezTo>
                    <a:pt x="143" y="58"/>
                    <a:pt x="172" y="29"/>
                    <a:pt x="1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1259240" y="3469415"/>
              <a:ext cx="9927" cy="17350"/>
            </a:xfrm>
            <a:custGeom>
              <a:rect b="b" l="l" r="r" t="t"/>
              <a:pathLst>
                <a:path extrusionOk="0" h="201" w="115">
                  <a:moveTo>
                    <a:pt x="86" y="0"/>
                  </a:moveTo>
                  <a:cubicBezTo>
                    <a:pt x="57" y="0"/>
                    <a:pt x="29" y="29"/>
                    <a:pt x="29" y="86"/>
                  </a:cubicBezTo>
                  <a:cubicBezTo>
                    <a:pt x="0" y="143"/>
                    <a:pt x="0" y="200"/>
                    <a:pt x="29" y="200"/>
                  </a:cubicBezTo>
                  <a:cubicBezTo>
                    <a:pt x="57" y="200"/>
                    <a:pt x="57" y="172"/>
                    <a:pt x="86" y="115"/>
                  </a:cubicBezTo>
                  <a:cubicBezTo>
                    <a:pt x="115" y="57"/>
                    <a:pt x="115" y="0"/>
                    <a:pt x="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11"/>
            <p:cNvSpPr/>
            <p:nvPr/>
          </p:nvSpPr>
          <p:spPr>
            <a:xfrm>
              <a:off x="1266577" y="3469415"/>
              <a:ext cx="5093" cy="17350"/>
            </a:xfrm>
            <a:custGeom>
              <a:rect b="b" l="l" r="r" t="t"/>
              <a:pathLst>
                <a:path extrusionOk="0" h="201" w="59">
                  <a:moveTo>
                    <a:pt x="30" y="0"/>
                  </a:moveTo>
                  <a:cubicBezTo>
                    <a:pt x="1" y="0"/>
                    <a:pt x="1" y="57"/>
                    <a:pt x="1" y="115"/>
                  </a:cubicBezTo>
                  <a:cubicBezTo>
                    <a:pt x="1" y="172"/>
                    <a:pt x="1" y="200"/>
                    <a:pt x="30" y="200"/>
                  </a:cubicBezTo>
                  <a:cubicBezTo>
                    <a:pt x="58" y="200"/>
                    <a:pt x="58" y="172"/>
                    <a:pt x="58" y="115"/>
                  </a:cubicBezTo>
                  <a:cubicBezTo>
                    <a:pt x="58" y="57"/>
                    <a:pt x="58" y="0"/>
                    <a:pt x="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11"/>
            <p:cNvSpPr/>
            <p:nvPr/>
          </p:nvSpPr>
          <p:spPr>
            <a:xfrm>
              <a:off x="1271584" y="3466911"/>
              <a:ext cx="17350" cy="13466"/>
            </a:xfrm>
            <a:custGeom>
              <a:rect b="b" l="l" r="r" t="t"/>
              <a:pathLst>
                <a:path extrusionOk="0" h="156" w="201">
                  <a:moveTo>
                    <a:pt x="29" y="0"/>
                  </a:moveTo>
                  <a:lnTo>
                    <a:pt x="29" y="0"/>
                  </a:lnTo>
                  <a:cubicBezTo>
                    <a:pt x="0" y="29"/>
                    <a:pt x="29" y="58"/>
                    <a:pt x="86" y="115"/>
                  </a:cubicBezTo>
                  <a:cubicBezTo>
                    <a:pt x="126" y="135"/>
                    <a:pt x="153" y="155"/>
                    <a:pt x="164" y="155"/>
                  </a:cubicBezTo>
                  <a:cubicBezTo>
                    <a:pt x="169" y="155"/>
                    <a:pt x="172" y="152"/>
                    <a:pt x="172" y="144"/>
                  </a:cubicBezTo>
                  <a:cubicBezTo>
                    <a:pt x="200" y="144"/>
                    <a:pt x="172" y="115"/>
                    <a:pt x="115" y="58"/>
                  </a:cubicBezTo>
                  <a:cubicBezTo>
                    <a:pt x="86" y="29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11"/>
            <p:cNvSpPr/>
            <p:nvPr/>
          </p:nvSpPr>
          <p:spPr>
            <a:xfrm>
              <a:off x="1274001" y="3465012"/>
              <a:ext cx="17436" cy="8804"/>
            </a:xfrm>
            <a:custGeom>
              <a:rect b="b" l="l" r="r" t="t"/>
              <a:pathLst>
                <a:path extrusionOk="0" h="102" w="202">
                  <a:moveTo>
                    <a:pt x="37" y="1"/>
                  </a:moveTo>
                  <a:cubicBezTo>
                    <a:pt x="15" y="1"/>
                    <a:pt x="1" y="8"/>
                    <a:pt x="1" y="22"/>
                  </a:cubicBezTo>
                  <a:cubicBezTo>
                    <a:pt x="1" y="51"/>
                    <a:pt x="29" y="51"/>
                    <a:pt x="87" y="80"/>
                  </a:cubicBezTo>
                  <a:cubicBezTo>
                    <a:pt x="115" y="94"/>
                    <a:pt x="144" y="101"/>
                    <a:pt x="165" y="101"/>
                  </a:cubicBezTo>
                  <a:cubicBezTo>
                    <a:pt x="187" y="101"/>
                    <a:pt x="201" y="94"/>
                    <a:pt x="201" y="80"/>
                  </a:cubicBezTo>
                  <a:cubicBezTo>
                    <a:pt x="201" y="51"/>
                    <a:pt x="172" y="51"/>
                    <a:pt x="115" y="22"/>
                  </a:cubicBezTo>
                  <a:cubicBezTo>
                    <a:pt x="87" y="8"/>
                    <a:pt x="58" y="1"/>
                    <a:pt x="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11"/>
            <p:cNvSpPr/>
            <p:nvPr/>
          </p:nvSpPr>
          <p:spPr>
            <a:xfrm>
              <a:off x="1274001" y="3460092"/>
              <a:ext cx="19853" cy="6301"/>
            </a:xfrm>
            <a:custGeom>
              <a:rect b="b" l="l" r="r" t="t"/>
              <a:pathLst>
                <a:path extrusionOk="0" h="73" w="230">
                  <a:moveTo>
                    <a:pt x="183" y="1"/>
                  </a:moveTo>
                  <a:cubicBezTo>
                    <a:pt x="165" y="1"/>
                    <a:pt x="144" y="8"/>
                    <a:pt x="115" y="22"/>
                  </a:cubicBezTo>
                  <a:cubicBezTo>
                    <a:pt x="58" y="22"/>
                    <a:pt x="1" y="22"/>
                    <a:pt x="1" y="51"/>
                  </a:cubicBezTo>
                  <a:cubicBezTo>
                    <a:pt x="1" y="65"/>
                    <a:pt x="15" y="72"/>
                    <a:pt x="37" y="72"/>
                  </a:cubicBezTo>
                  <a:cubicBezTo>
                    <a:pt x="58" y="72"/>
                    <a:pt x="87" y="65"/>
                    <a:pt x="115" y="51"/>
                  </a:cubicBezTo>
                  <a:cubicBezTo>
                    <a:pt x="172" y="22"/>
                    <a:pt x="230" y="22"/>
                    <a:pt x="230" y="22"/>
                  </a:cubicBezTo>
                  <a:cubicBezTo>
                    <a:pt x="215" y="8"/>
                    <a:pt x="201" y="1"/>
                    <a:pt x="1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11"/>
            <p:cNvSpPr/>
            <p:nvPr/>
          </p:nvSpPr>
          <p:spPr>
            <a:xfrm>
              <a:off x="1274001" y="3452065"/>
              <a:ext cx="17436" cy="10013"/>
            </a:xfrm>
            <a:custGeom>
              <a:rect b="b" l="l" r="r" t="t"/>
              <a:pathLst>
                <a:path extrusionOk="0" h="116" w="202">
                  <a:moveTo>
                    <a:pt x="172" y="1"/>
                  </a:moveTo>
                  <a:lnTo>
                    <a:pt x="172" y="1"/>
                  </a:lnTo>
                  <a:cubicBezTo>
                    <a:pt x="172" y="1"/>
                    <a:pt x="115" y="1"/>
                    <a:pt x="87" y="29"/>
                  </a:cubicBezTo>
                  <a:cubicBezTo>
                    <a:pt x="29" y="58"/>
                    <a:pt x="1" y="115"/>
                    <a:pt x="1" y="115"/>
                  </a:cubicBezTo>
                  <a:cubicBezTo>
                    <a:pt x="1" y="115"/>
                    <a:pt x="58" y="115"/>
                    <a:pt x="115" y="87"/>
                  </a:cubicBezTo>
                  <a:cubicBezTo>
                    <a:pt x="172" y="58"/>
                    <a:pt x="201" y="29"/>
                    <a:pt x="1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11"/>
            <p:cNvSpPr/>
            <p:nvPr/>
          </p:nvSpPr>
          <p:spPr>
            <a:xfrm>
              <a:off x="1271584" y="3446195"/>
              <a:ext cx="12430" cy="14329"/>
            </a:xfrm>
            <a:custGeom>
              <a:rect b="b" l="l" r="r" t="t"/>
              <a:pathLst>
                <a:path extrusionOk="0" h="166" w="144">
                  <a:moveTo>
                    <a:pt x="120" y="0"/>
                  </a:moveTo>
                  <a:cubicBezTo>
                    <a:pt x="99" y="0"/>
                    <a:pt x="78" y="27"/>
                    <a:pt x="57" y="69"/>
                  </a:cubicBezTo>
                  <a:cubicBezTo>
                    <a:pt x="29" y="126"/>
                    <a:pt x="0" y="155"/>
                    <a:pt x="0" y="155"/>
                  </a:cubicBezTo>
                  <a:cubicBezTo>
                    <a:pt x="8" y="162"/>
                    <a:pt x="15" y="166"/>
                    <a:pt x="23" y="166"/>
                  </a:cubicBezTo>
                  <a:cubicBezTo>
                    <a:pt x="44" y="166"/>
                    <a:pt x="65" y="139"/>
                    <a:pt x="86" y="97"/>
                  </a:cubicBezTo>
                  <a:cubicBezTo>
                    <a:pt x="115" y="40"/>
                    <a:pt x="143" y="12"/>
                    <a:pt x="143" y="12"/>
                  </a:cubicBezTo>
                  <a:cubicBezTo>
                    <a:pt x="136" y="4"/>
                    <a:pt x="128" y="0"/>
                    <a:pt x="1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11"/>
            <p:cNvSpPr/>
            <p:nvPr/>
          </p:nvSpPr>
          <p:spPr>
            <a:xfrm>
              <a:off x="1271584" y="3442225"/>
              <a:ext cx="5006" cy="17350"/>
            </a:xfrm>
            <a:custGeom>
              <a:rect b="b" l="l" r="r" t="t"/>
              <a:pathLst>
                <a:path extrusionOk="0" h="201" w="58">
                  <a:moveTo>
                    <a:pt x="29" y="0"/>
                  </a:moveTo>
                  <a:cubicBezTo>
                    <a:pt x="29" y="0"/>
                    <a:pt x="0" y="29"/>
                    <a:pt x="0" y="86"/>
                  </a:cubicBezTo>
                  <a:lnTo>
                    <a:pt x="0" y="201"/>
                  </a:lnTo>
                  <a:cubicBezTo>
                    <a:pt x="0" y="201"/>
                    <a:pt x="29" y="172"/>
                    <a:pt x="29" y="115"/>
                  </a:cubicBezTo>
                  <a:cubicBezTo>
                    <a:pt x="57" y="58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11"/>
            <p:cNvSpPr/>
            <p:nvPr/>
          </p:nvSpPr>
          <p:spPr>
            <a:xfrm>
              <a:off x="1264160" y="3442225"/>
              <a:ext cx="5006" cy="17350"/>
            </a:xfrm>
            <a:custGeom>
              <a:rect b="b" l="l" r="r" t="t"/>
              <a:pathLst>
                <a:path extrusionOk="0" h="201" w="58">
                  <a:moveTo>
                    <a:pt x="0" y="0"/>
                  </a:moveTo>
                  <a:cubicBezTo>
                    <a:pt x="0" y="0"/>
                    <a:pt x="0" y="58"/>
                    <a:pt x="0" y="115"/>
                  </a:cubicBezTo>
                  <a:cubicBezTo>
                    <a:pt x="0" y="172"/>
                    <a:pt x="29" y="201"/>
                    <a:pt x="58" y="201"/>
                  </a:cubicBezTo>
                  <a:cubicBezTo>
                    <a:pt x="58" y="201"/>
                    <a:pt x="58" y="143"/>
                    <a:pt x="58" y="86"/>
                  </a:cubicBezTo>
                  <a:cubicBezTo>
                    <a:pt x="58" y="29"/>
                    <a:pt x="29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11"/>
            <p:cNvSpPr/>
            <p:nvPr/>
          </p:nvSpPr>
          <p:spPr>
            <a:xfrm>
              <a:off x="1254234" y="3444642"/>
              <a:ext cx="12430" cy="15882"/>
            </a:xfrm>
            <a:custGeom>
              <a:rect b="b" l="l" r="r" t="t"/>
              <a:pathLst>
                <a:path extrusionOk="0" h="184" w="144">
                  <a:moveTo>
                    <a:pt x="29" y="1"/>
                  </a:moveTo>
                  <a:cubicBezTo>
                    <a:pt x="1" y="30"/>
                    <a:pt x="29" y="58"/>
                    <a:pt x="58" y="115"/>
                  </a:cubicBezTo>
                  <a:cubicBezTo>
                    <a:pt x="79" y="157"/>
                    <a:pt x="115" y="184"/>
                    <a:pt x="133" y="184"/>
                  </a:cubicBezTo>
                  <a:cubicBezTo>
                    <a:pt x="140" y="184"/>
                    <a:pt x="144" y="180"/>
                    <a:pt x="144" y="173"/>
                  </a:cubicBezTo>
                  <a:cubicBezTo>
                    <a:pt x="144" y="173"/>
                    <a:pt x="144" y="144"/>
                    <a:pt x="115" y="87"/>
                  </a:cubicBezTo>
                  <a:cubicBezTo>
                    <a:pt x="58" y="30"/>
                    <a:pt x="29" y="1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11"/>
            <p:cNvSpPr/>
            <p:nvPr/>
          </p:nvSpPr>
          <p:spPr>
            <a:xfrm>
              <a:off x="1249314" y="3452065"/>
              <a:ext cx="17350" cy="11049"/>
            </a:xfrm>
            <a:custGeom>
              <a:rect b="b" l="l" r="r" t="t"/>
              <a:pathLst>
                <a:path extrusionOk="0" h="128" w="201">
                  <a:moveTo>
                    <a:pt x="1" y="1"/>
                  </a:moveTo>
                  <a:cubicBezTo>
                    <a:pt x="1" y="29"/>
                    <a:pt x="29" y="58"/>
                    <a:pt x="86" y="87"/>
                  </a:cubicBezTo>
                  <a:cubicBezTo>
                    <a:pt x="127" y="107"/>
                    <a:pt x="167" y="127"/>
                    <a:pt x="188" y="127"/>
                  </a:cubicBezTo>
                  <a:cubicBezTo>
                    <a:pt x="196" y="127"/>
                    <a:pt x="201" y="124"/>
                    <a:pt x="201" y="115"/>
                  </a:cubicBezTo>
                  <a:cubicBezTo>
                    <a:pt x="201" y="115"/>
                    <a:pt x="172" y="58"/>
                    <a:pt x="115" y="29"/>
                  </a:cubicBezTo>
                  <a:cubicBezTo>
                    <a:pt x="58" y="1"/>
                    <a:pt x="29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11"/>
            <p:cNvSpPr/>
            <p:nvPr/>
          </p:nvSpPr>
          <p:spPr>
            <a:xfrm>
              <a:off x="1246811" y="3461991"/>
              <a:ext cx="19853" cy="2503"/>
            </a:xfrm>
            <a:custGeom>
              <a:rect b="b" l="l" r="r" t="t"/>
              <a:pathLst>
                <a:path extrusionOk="0" h="29" w="230">
                  <a:moveTo>
                    <a:pt x="30" y="0"/>
                  </a:moveTo>
                  <a:cubicBezTo>
                    <a:pt x="1" y="0"/>
                    <a:pt x="30" y="29"/>
                    <a:pt x="115" y="29"/>
                  </a:cubicBezTo>
                  <a:lnTo>
                    <a:pt x="230" y="29"/>
                  </a:lnTo>
                  <a:cubicBezTo>
                    <a:pt x="230" y="29"/>
                    <a:pt x="173" y="0"/>
                    <a:pt x="1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11"/>
            <p:cNvSpPr/>
            <p:nvPr/>
          </p:nvSpPr>
          <p:spPr>
            <a:xfrm>
              <a:off x="1246811" y="3465789"/>
              <a:ext cx="19853" cy="6129"/>
            </a:xfrm>
            <a:custGeom>
              <a:rect b="b" l="l" r="r" t="t"/>
              <a:pathLst>
                <a:path extrusionOk="0" h="71" w="230">
                  <a:moveTo>
                    <a:pt x="192" y="1"/>
                  </a:moveTo>
                  <a:cubicBezTo>
                    <a:pt x="179" y="1"/>
                    <a:pt x="154" y="13"/>
                    <a:pt x="115" y="13"/>
                  </a:cubicBezTo>
                  <a:cubicBezTo>
                    <a:pt x="58" y="13"/>
                    <a:pt x="1" y="42"/>
                    <a:pt x="1" y="71"/>
                  </a:cubicBezTo>
                  <a:lnTo>
                    <a:pt x="115" y="71"/>
                  </a:lnTo>
                  <a:cubicBezTo>
                    <a:pt x="173" y="71"/>
                    <a:pt x="230" y="13"/>
                    <a:pt x="201" y="13"/>
                  </a:cubicBezTo>
                  <a:cubicBezTo>
                    <a:pt x="201" y="4"/>
                    <a:pt x="198" y="1"/>
                    <a:pt x="1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11"/>
            <p:cNvSpPr/>
            <p:nvPr/>
          </p:nvSpPr>
          <p:spPr>
            <a:xfrm>
              <a:off x="1261657" y="3456036"/>
              <a:ext cx="17350" cy="15019"/>
            </a:xfrm>
            <a:custGeom>
              <a:rect b="b" l="l" r="r" t="t"/>
              <a:pathLst>
                <a:path extrusionOk="0" h="174" w="201">
                  <a:moveTo>
                    <a:pt x="89" y="0"/>
                  </a:moveTo>
                  <a:cubicBezTo>
                    <a:pt x="77" y="0"/>
                    <a:pt x="66" y="4"/>
                    <a:pt x="58" y="12"/>
                  </a:cubicBezTo>
                  <a:cubicBezTo>
                    <a:pt x="1" y="41"/>
                    <a:pt x="1" y="98"/>
                    <a:pt x="29" y="126"/>
                  </a:cubicBezTo>
                  <a:cubicBezTo>
                    <a:pt x="46" y="160"/>
                    <a:pt x="63" y="174"/>
                    <a:pt x="85" y="174"/>
                  </a:cubicBezTo>
                  <a:cubicBezTo>
                    <a:pt x="101" y="174"/>
                    <a:pt x="120" y="167"/>
                    <a:pt x="144" y="155"/>
                  </a:cubicBezTo>
                  <a:cubicBezTo>
                    <a:pt x="172" y="155"/>
                    <a:pt x="201" y="98"/>
                    <a:pt x="172" y="41"/>
                  </a:cubicBezTo>
                  <a:cubicBezTo>
                    <a:pt x="152" y="20"/>
                    <a:pt x="118" y="0"/>
                    <a:pt x="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11"/>
            <p:cNvSpPr/>
            <p:nvPr/>
          </p:nvSpPr>
          <p:spPr>
            <a:xfrm>
              <a:off x="1266577" y="3456985"/>
              <a:ext cx="12430" cy="14933"/>
            </a:xfrm>
            <a:custGeom>
              <a:rect b="b" l="l" r="r" t="t"/>
              <a:pathLst>
                <a:path extrusionOk="0" h="173" w="144">
                  <a:moveTo>
                    <a:pt x="1" y="1"/>
                  </a:moveTo>
                  <a:cubicBezTo>
                    <a:pt x="87" y="30"/>
                    <a:pt x="87" y="144"/>
                    <a:pt x="1" y="173"/>
                  </a:cubicBezTo>
                  <a:lnTo>
                    <a:pt x="87" y="173"/>
                  </a:lnTo>
                  <a:cubicBezTo>
                    <a:pt x="115" y="144"/>
                    <a:pt x="144" y="87"/>
                    <a:pt x="115" y="58"/>
                  </a:cubicBezTo>
                  <a:cubicBezTo>
                    <a:pt x="87" y="1"/>
                    <a:pt x="58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11"/>
            <p:cNvSpPr/>
            <p:nvPr/>
          </p:nvSpPr>
          <p:spPr>
            <a:xfrm>
              <a:off x="1281424" y="3657154"/>
              <a:ext cx="10013" cy="17350"/>
            </a:xfrm>
            <a:custGeom>
              <a:rect b="b" l="l" r="r" t="t"/>
              <a:pathLst>
                <a:path extrusionOk="0" h="201" w="116">
                  <a:moveTo>
                    <a:pt x="1" y="0"/>
                  </a:moveTo>
                  <a:cubicBezTo>
                    <a:pt x="1" y="29"/>
                    <a:pt x="1" y="57"/>
                    <a:pt x="29" y="115"/>
                  </a:cubicBezTo>
                  <a:cubicBezTo>
                    <a:pt x="58" y="172"/>
                    <a:pt x="86" y="200"/>
                    <a:pt x="86" y="200"/>
                  </a:cubicBezTo>
                  <a:cubicBezTo>
                    <a:pt x="115" y="200"/>
                    <a:pt x="86" y="143"/>
                    <a:pt x="86" y="86"/>
                  </a:cubicBezTo>
                  <a:cubicBezTo>
                    <a:pt x="58" y="57"/>
                    <a:pt x="29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11"/>
            <p:cNvSpPr/>
            <p:nvPr/>
          </p:nvSpPr>
          <p:spPr>
            <a:xfrm>
              <a:off x="1261657" y="3656118"/>
              <a:ext cx="14933" cy="13466"/>
            </a:xfrm>
            <a:custGeom>
              <a:rect b="b" l="l" r="r" t="t"/>
              <a:pathLst>
                <a:path extrusionOk="0" h="156" w="173">
                  <a:moveTo>
                    <a:pt x="146" y="0"/>
                  </a:moveTo>
                  <a:cubicBezTo>
                    <a:pt x="125" y="0"/>
                    <a:pt x="98" y="21"/>
                    <a:pt x="58" y="41"/>
                  </a:cubicBezTo>
                  <a:cubicBezTo>
                    <a:pt x="29" y="98"/>
                    <a:pt x="1" y="127"/>
                    <a:pt x="1" y="155"/>
                  </a:cubicBezTo>
                  <a:cubicBezTo>
                    <a:pt x="29" y="155"/>
                    <a:pt x="58" y="155"/>
                    <a:pt x="115" y="98"/>
                  </a:cubicBezTo>
                  <a:cubicBezTo>
                    <a:pt x="144" y="41"/>
                    <a:pt x="172" y="12"/>
                    <a:pt x="172" y="12"/>
                  </a:cubicBezTo>
                  <a:cubicBezTo>
                    <a:pt x="164" y="4"/>
                    <a:pt x="156" y="0"/>
                    <a:pt x="1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11"/>
            <p:cNvSpPr/>
            <p:nvPr/>
          </p:nvSpPr>
          <p:spPr>
            <a:xfrm>
              <a:off x="1269080" y="3657154"/>
              <a:ext cx="9927" cy="17350"/>
            </a:xfrm>
            <a:custGeom>
              <a:rect b="b" l="l" r="r" t="t"/>
              <a:pathLst>
                <a:path extrusionOk="0" h="201" w="115">
                  <a:moveTo>
                    <a:pt x="86" y="0"/>
                  </a:moveTo>
                  <a:cubicBezTo>
                    <a:pt x="86" y="0"/>
                    <a:pt x="58" y="57"/>
                    <a:pt x="29" y="86"/>
                  </a:cubicBezTo>
                  <a:cubicBezTo>
                    <a:pt x="1" y="143"/>
                    <a:pt x="1" y="200"/>
                    <a:pt x="29" y="200"/>
                  </a:cubicBezTo>
                  <a:cubicBezTo>
                    <a:pt x="58" y="200"/>
                    <a:pt x="58" y="172"/>
                    <a:pt x="86" y="115"/>
                  </a:cubicBezTo>
                  <a:cubicBezTo>
                    <a:pt x="86" y="57"/>
                    <a:pt x="115" y="29"/>
                    <a:pt x="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11"/>
            <p:cNvSpPr/>
            <p:nvPr/>
          </p:nvSpPr>
          <p:spPr>
            <a:xfrm>
              <a:off x="1276504" y="3659571"/>
              <a:ext cx="5006" cy="17436"/>
            </a:xfrm>
            <a:custGeom>
              <a:rect b="b" l="l" r="r" t="t"/>
              <a:pathLst>
                <a:path extrusionOk="0" h="202" w="58">
                  <a:moveTo>
                    <a:pt x="29" y="1"/>
                  </a:moveTo>
                  <a:cubicBezTo>
                    <a:pt x="0" y="1"/>
                    <a:pt x="0" y="29"/>
                    <a:pt x="0" y="87"/>
                  </a:cubicBezTo>
                  <a:cubicBezTo>
                    <a:pt x="0" y="144"/>
                    <a:pt x="0" y="201"/>
                    <a:pt x="29" y="201"/>
                  </a:cubicBezTo>
                  <a:cubicBezTo>
                    <a:pt x="58" y="201"/>
                    <a:pt x="58" y="144"/>
                    <a:pt x="58" y="87"/>
                  </a:cubicBezTo>
                  <a:cubicBezTo>
                    <a:pt x="58" y="29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11"/>
            <p:cNvSpPr/>
            <p:nvPr/>
          </p:nvSpPr>
          <p:spPr>
            <a:xfrm>
              <a:off x="1281424" y="3657154"/>
              <a:ext cx="14933" cy="12430"/>
            </a:xfrm>
            <a:custGeom>
              <a:rect b="b" l="l" r="r" t="t"/>
              <a:pathLst>
                <a:path extrusionOk="0" h="144" w="173">
                  <a:moveTo>
                    <a:pt x="1" y="0"/>
                  </a:moveTo>
                  <a:cubicBezTo>
                    <a:pt x="1" y="0"/>
                    <a:pt x="1" y="57"/>
                    <a:pt x="86" y="86"/>
                  </a:cubicBezTo>
                  <a:cubicBezTo>
                    <a:pt x="144" y="115"/>
                    <a:pt x="172" y="143"/>
                    <a:pt x="172" y="143"/>
                  </a:cubicBezTo>
                  <a:cubicBezTo>
                    <a:pt x="172" y="115"/>
                    <a:pt x="144" y="86"/>
                    <a:pt x="115" y="57"/>
                  </a:cubicBezTo>
                  <a:cubicBezTo>
                    <a:pt x="58" y="0"/>
                    <a:pt x="29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11"/>
            <p:cNvSpPr/>
            <p:nvPr/>
          </p:nvSpPr>
          <p:spPr>
            <a:xfrm>
              <a:off x="1283927" y="3654651"/>
              <a:ext cx="17350" cy="6905"/>
            </a:xfrm>
            <a:custGeom>
              <a:rect b="b" l="l" r="r" t="t"/>
              <a:pathLst>
                <a:path extrusionOk="0" h="80" w="201">
                  <a:moveTo>
                    <a:pt x="0" y="1"/>
                  </a:moveTo>
                  <a:cubicBezTo>
                    <a:pt x="0" y="29"/>
                    <a:pt x="29" y="58"/>
                    <a:pt x="86" y="58"/>
                  </a:cubicBezTo>
                  <a:cubicBezTo>
                    <a:pt x="115" y="72"/>
                    <a:pt x="143" y="79"/>
                    <a:pt x="165" y="79"/>
                  </a:cubicBezTo>
                  <a:cubicBezTo>
                    <a:pt x="186" y="79"/>
                    <a:pt x="201" y="72"/>
                    <a:pt x="201" y="58"/>
                  </a:cubicBezTo>
                  <a:cubicBezTo>
                    <a:pt x="201" y="58"/>
                    <a:pt x="172" y="29"/>
                    <a:pt x="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11"/>
            <p:cNvSpPr/>
            <p:nvPr/>
          </p:nvSpPr>
          <p:spPr>
            <a:xfrm>
              <a:off x="1283927" y="3649731"/>
              <a:ext cx="17350" cy="4402"/>
            </a:xfrm>
            <a:custGeom>
              <a:rect b="b" l="l" r="r" t="t"/>
              <a:pathLst>
                <a:path extrusionOk="0" h="51" w="201">
                  <a:moveTo>
                    <a:pt x="115" y="0"/>
                  </a:moveTo>
                  <a:cubicBezTo>
                    <a:pt x="57" y="0"/>
                    <a:pt x="0" y="29"/>
                    <a:pt x="0" y="29"/>
                  </a:cubicBezTo>
                  <a:cubicBezTo>
                    <a:pt x="0" y="43"/>
                    <a:pt x="15" y="50"/>
                    <a:pt x="36" y="50"/>
                  </a:cubicBezTo>
                  <a:cubicBezTo>
                    <a:pt x="57" y="50"/>
                    <a:pt x="86" y="43"/>
                    <a:pt x="115" y="29"/>
                  </a:cubicBezTo>
                  <a:cubicBezTo>
                    <a:pt x="172" y="29"/>
                    <a:pt x="201" y="29"/>
                    <a:pt x="2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11"/>
            <p:cNvSpPr/>
            <p:nvPr/>
          </p:nvSpPr>
          <p:spPr>
            <a:xfrm>
              <a:off x="1281424" y="3641272"/>
              <a:ext cx="17350" cy="10962"/>
            </a:xfrm>
            <a:custGeom>
              <a:rect b="b" l="l" r="r" t="t"/>
              <a:pathLst>
                <a:path extrusionOk="0" h="127" w="201">
                  <a:moveTo>
                    <a:pt x="188" y="1"/>
                  </a:moveTo>
                  <a:cubicBezTo>
                    <a:pt x="167" y="1"/>
                    <a:pt x="127" y="21"/>
                    <a:pt x="86" y="41"/>
                  </a:cubicBezTo>
                  <a:cubicBezTo>
                    <a:pt x="58" y="70"/>
                    <a:pt x="1" y="98"/>
                    <a:pt x="29" y="127"/>
                  </a:cubicBezTo>
                  <a:cubicBezTo>
                    <a:pt x="29" y="127"/>
                    <a:pt x="86" y="127"/>
                    <a:pt x="115" y="98"/>
                  </a:cubicBezTo>
                  <a:cubicBezTo>
                    <a:pt x="172" y="70"/>
                    <a:pt x="201" y="12"/>
                    <a:pt x="201" y="12"/>
                  </a:cubicBezTo>
                  <a:cubicBezTo>
                    <a:pt x="201" y="4"/>
                    <a:pt x="196" y="1"/>
                    <a:pt x="1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11"/>
            <p:cNvSpPr/>
            <p:nvPr/>
          </p:nvSpPr>
          <p:spPr>
            <a:xfrm>
              <a:off x="1281424" y="3634884"/>
              <a:ext cx="12430" cy="14933"/>
            </a:xfrm>
            <a:custGeom>
              <a:rect b="b" l="l" r="r" t="t"/>
              <a:pathLst>
                <a:path extrusionOk="0" h="173" w="144">
                  <a:moveTo>
                    <a:pt x="144" y="1"/>
                  </a:moveTo>
                  <a:cubicBezTo>
                    <a:pt x="115" y="1"/>
                    <a:pt x="86" y="29"/>
                    <a:pt x="58" y="58"/>
                  </a:cubicBezTo>
                  <a:cubicBezTo>
                    <a:pt x="1" y="115"/>
                    <a:pt x="1" y="172"/>
                    <a:pt x="1" y="172"/>
                  </a:cubicBezTo>
                  <a:cubicBezTo>
                    <a:pt x="1" y="172"/>
                    <a:pt x="58" y="144"/>
                    <a:pt x="86" y="115"/>
                  </a:cubicBezTo>
                  <a:cubicBezTo>
                    <a:pt x="115" y="58"/>
                    <a:pt x="144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11"/>
            <p:cNvSpPr/>
            <p:nvPr/>
          </p:nvSpPr>
          <p:spPr>
            <a:xfrm>
              <a:off x="1278921" y="3629964"/>
              <a:ext cx="5093" cy="19853"/>
            </a:xfrm>
            <a:custGeom>
              <a:rect b="b" l="l" r="r" t="t"/>
              <a:pathLst>
                <a:path extrusionOk="0" h="230" w="59">
                  <a:moveTo>
                    <a:pt x="58" y="0"/>
                  </a:moveTo>
                  <a:cubicBezTo>
                    <a:pt x="58" y="0"/>
                    <a:pt x="30" y="29"/>
                    <a:pt x="1" y="115"/>
                  </a:cubicBezTo>
                  <a:lnTo>
                    <a:pt x="1" y="229"/>
                  </a:lnTo>
                  <a:cubicBezTo>
                    <a:pt x="1" y="229"/>
                    <a:pt x="58" y="172"/>
                    <a:pt x="58" y="115"/>
                  </a:cubicBezTo>
                  <a:cubicBezTo>
                    <a:pt x="58" y="58"/>
                    <a:pt x="58" y="29"/>
                    <a:pt x="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11"/>
            <p:cNvSpPr/>
            <p:nvPr/>
          </p:nvSpPr>
          <p:spPr>
            <a:xfrm>
              <a:off x="1274001" y="3629964"/>
              <a:ext cx="5006" cy="19853"/>
            </a:xfrm>
            <a:custGeom>
              <a:rect b="b" l="l" r="r" t="t"/>
              <a:pathLst>
                <a:path extrusionOk="0" h="230" w="58">
                  <a:moveTo>
                    <a:pt x="1" y="0"/>
                  </a:moveTo>
                  <a:cubicBezTo>
                    <a:pt x="1" y="29"/>
                    <a:pt x="1" y="58"/>
                    <a:pt x="1" y="115"/>
                  </a:cubicBezTo>
                  <a:cubicBezTo>
                    <a:pt x="1" y="172"/>
                    <a:pt x="29" y="229"/>
                    <a:pt x="58" y="229"/>
                  </a:cubicBezTo>
                  <a:cubicBezTo>
                    <a:pt x="58" y="201"/>
                    <a:pt x="58" y="172"/>
                    <a:pt x="58" y="115"/>
                  </a:cubicBezTo>
                  <a:cubicBezTo>
                    <a:pt x="58" y="58"/>
                    <a:pt x="29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11"/>
            <p:cNvSpPr/>
            <p:nvPr/>
          </p:nvSpPr>
          <p:spPr>
            <a:xfrm>
              <a:off x="1264160" y="3634884"/>
              <a:ext cx="12430" cy="14933"/>
            </a:xfrm>
            <a:custGeom>
              <a:rect b="b" l="l" r="r" t="t"/>
              <a:pathLst>
                <a:path extrusionOk="0" h="173" w="144">
                  <a:moveTo>
                    <a:pt x="29" y="1"/>
                  </a:moveTo>
                  <a:cubicBezTo>
                    <a:pt x="0" y="1"/>
                    <a:pt x="29" y="58"/>
                    <a:pt x="58" y="115"/>
                  </a:cubicBezTo>
                  <a:cubicBezTo>
                    <a:pt x="86" y="144"/>
                    <a:pt x="115" y="172"/>
                    <a:pt x="143" y="172"/>
                  </a:cubicBezTo>
                  <a:cubicBezTo>
                    <a:pt x="143" y="144"/>
                    <a:pt x="143" y="115"/>
                    <a:pt x="86" y="58"/>
                  </a:cubicBezTo>
                  <a:cubicBezTo>
                    <a:pt x="58" y="29"/>
                    <a:pt x="29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11"/>
            <p:cNvSpPr/>
            <p:nvPr/>
          </p:nvSpPr>
          <p:spPr>
            <a:xfrm>
              <a:off x="1259240" y="3641272"/>
              <a:ext cx="14847" cy="10962"/>
            </a:xfrm>
            <a:custGeom>
              <a:rect b="b" l="l" r="r" t="t"/>
              <a:pathLst>
                <a:path extrusionOk="0" h="127" w="172">
                  <a:moveTo>
                    <a:pt x="13" y="1"/>
                  </a:moveTo>
                  <a:cubicBezTo>
                    <a:pt x="5" y="1"/>
                    <a:pt x="0" y="4"/>
                    <a:pt x="0" y="12"/>
                  </a:cubicBezTo>
                  <a:cubicBezTo>
                    <a:pt x="0" y="12"/>
                    <a:pt x="29" y="41"/>
                    <a:pt x="86" y="70"/>
                  </a:cubicBezTo>
                  <a:cubicBezTo>
                    <a:pt x="115" y="127"/>
                    <a:pt x="172" y="127"/>
                    <a:pt x="172" y="127"/>
                  </a:cubicBezTo>
                  <a:cubicBezTo>
                    <a:pt x="172" y="98"/>
                    <a:pt x="143" y="70"/>
                    <a:pt x="115" y="41"/>
                  </a:cubicBezTo>
                  <a:cubicBezTo>
                    <a:pt x="74" y="21"/>
                    <a:pt x="34" y="1"/>
                    <a:pt x="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11"/>
            <p:cNvSpPr/>
            <p:nvPr/>
          </p:nvSpPr>
          <p:spPr>
            <a:xfrm>
              <a:off x="1256737" y="3649731"/>
              <a:ext cx="17350" cy="5006"/>
            </a:xfrm>
            <a:custGeom>
              <a:rect b="b" l="l" r="r" t="t"/>
              <a:pathLst>
                <a:path extrusionOk="0" h="58" w="201">
                  <a:moveTo>
                    <a:pt x="0" y="0"/>
                  </a:moveTo>
                  <a:cubicBezTo>
                    <a:pt x="0" y="0"/>
                    <a:pt x="29" y="58"/>
                    <a:pt x="86" y="58"/>
                  </a:cubicBezTo>
                  <a:lnTo>
                    <a:pt x="201" y="58"/>
                  </a:lnTo>
                  <a:cubicBezTo>
                    <a:pt x="201" y="58"/>
                    <a:pt x="172" y="29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11"/>
            <p:cNvSpPr/>
            <p:nvPr/>
          </p:nvSpPr>
          <p:spPr>
            <a:xfrm>
              <a:off x="1256737" y="3654651"/>
              <a:ext cx="17350" cy="6905"/>
            </a:xfrm>
            <a:custGeom>
              <a:rect b="b" l="l" r="r" t="t"/>
              <a:pathLst>
                <a:path extrusionOk="0" h="80" w="201">
                  <a:moveTo>
                    <a:pt x="86" y="1"/>
                  </a:moveTo>
                  <a:cubicBezTo>
                    <a:pt x="29" y="1"/>
                    <a:pt x="0" y="58"/>
                    <a:pt x="0" y="58"/>
                  </a:cubicBezTo>
                  <a:cubicBezTo>
                    <a:pt x="0" y="72"/>
                    <a:pt x="15" y="79"/>
                    <a:pt x="36" y="79"/>
                  </a:cubicBezTo>
                  <a:cubicBezTo>
                    <a:pt x="58" y="79"/>
                    <a:pt x="86" y="72"/>
                    <a:pt x="115" y="58"/>
                  </a:cubicBezTo>
                  <a:cubicBezTo>
                    <a:pt x="172" y="58"/>
                    <a:pt x="201" y="29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11"/>
            <p:cNvSpPr/>
            <p:nvPr/>
          </p:nvSpPr>
          <p:spPr>
            <a:xfrm>
              <a:off x="1259240" y="3657154"/>
              <a:ext cx="17350" cy="9927"/>
            </a:xfrm>
            <a:custGeom>
              <a:rect b="b" l="l" r="r" t="t"/>
              <a:pathLst>
                <a:path extrusionOk="0" h="115" w="201">
                  <a:moveTo>
                    <a:pt x="172" y="0"/>
                  </a:moveTo>
                  <a:lnTo>
                    <a:pt x="172" y="0"/>
                  </a:lnTo>
                  <a:cubicBezTo>
                    <a:pt x="172" y="0"/>
                    <a:pt x="114" y="0"/>
                    <a:pt x="86" y="29"/>
                  </a:cubicBezTo>
                  <a:cubicBezTo>
                    <a:pt x="29" y="57"/>
                    <a:pt x="0" y="86"/>
                    <a:pt x="0" y="115"/>
                  </a:cubicBezTo>
                  <a:cubicBezTo>
                    <a:pt x="0" y="115"/>
                    <a:pt x="57" y="86"/>
                    <a:pt x="86" y="86"/>
                  </a:cubicBezTo>
                  <a:cubicBezTo>
                    <a:pt x="143" y="57"/>
                    <a:pt x="200" y="29"/>
                    <a:pt x="1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11"/>
            <p:cNvSpPr/>
            <p:nvPr/>
          </p:nvSpPr>
          <p:spPr>
            <a:xfrm>
              <a:off x="1264160" y="3657154"/>
              <a:ext cx="12430" cy="14847"/>
            </a:xfrm>
            <a:custGeom>
              <a:rect b="b" l="l" r="r" t="t"/>
              <a:pathLst>
                <a:path extrusionOk="0" h="172" w="144">
                  <a:moveTo>
                    <a:pt x="143" y="0"/>
                  </a:moveTo>
                  <a:cubicBezTo>
                    <a:pt x="143" y="0"/>
                    <a:pt x="86" y="29"/>
                    <a:pt x="58" y="86"/>
                  </a:cubicBezTo>
                  <a:cubicBezTo>
                    <a:pt x="29" y="115"/>
                    <a:pt x="0" y="172"/>
                    <a:pt x="0" y="172"/>
                  </a:cubicBezTo>
                  <a:cubicBezTo>
                    <a:pt x="29" y="172"/>
                    <a:pt x="58" y="143"/>
                    <a:pt x="86" y="115"/>
                  </a:cubicBezTo>
                  <a:cubicBezTo>
                    <a:pt x="143" y="57"/>
                    <a:pt x="143" y="29"/>
                    <a:pt x="1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11"/>
            <p:cNvSpPr/>
            <p:nvPr/>
          </p:nvSpPr>
          <p:spPr>
            <a:xfrm>
              <a:off x="1271584" y="3658967"/>
              <a:ext cx="7423" cy="18040"/>
            </a:xfrm>
            <a:custGeom>
              <a:rect b="b" l="l" r="r" t="t"/>
              <a:pathLst>
                <a:path extrusionOk="0" h="209" w="86">
                  <a:moveTo>
                    <a:pt x="81" y="0"/>
                  </a:moveTo>
                  <a:cubicBezTo>
                    <a:pt x="67" y="0"/>
                    <a:pt x="29" y="47"/>
                    <a:pt x="29" y="94"/>
                  </a:cubicBezTo>
                  <a:cubicBezTo>
                    <a:pt x="0" y="151"/>
                    <a:pt x="29" y="208"/>
                    <a:pt x="29" y="208"/>
                  </a:cubicBezTo>
                  <a:cubicBezTo>
                    <a:pt x="29" y="208"/>
                    <a:pt x="57" y="151"/>
                    <a:pt x="86" y="94"/>
                  </a:cubicBezTo>
                  <a:lnTo>
                    <a:pt x="86" y="8"/>
                  </a:lnTo>
                  <a:cubicBezTo>
                    <a:pt x="86" y="3"/>
                    <a:pt x="84" y="0"/>
                    <a:pt x="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11"/>
            <p:cNvSpPr/>
            <p:nvPr/>
          </p:nvSpPr>
          <p:spPr>
            <a:xfrm>
              <a:off x="1278921" y="3658967"/>
              <a:ext cx="5093" cy="18040"/>
            </a:xfrm>
            <a:custGeom>
              <a:rect b="b" l="l" r="r" t="t"/>
              <a:pathLst>
                <a:path extrusionOk="0" h="209" w="59">
                  <a:moveTo>
                    <a:pt x="17" y="0"/>
                  </a:moveTo>
                  <a:cubicBezTo>
                    <a:pt x="11" y="0"/>
                    <a:pt x="6" y="3"/>
                    <a:pt x="1" y="8"/>
                  </a:cubicBezTo>
                  <a:cubicBezTo>
                    <a:pt x="1" y="8"/>
                    <a:pt x="1" y="36"/>
                    <a:pt x="1" y="94"/>
                  </a:cubicBezTo>
                  <a:cubicBezTo>
                    <a:pt x="30" y="179"/>
                    <a:pt x="30" y="208"/>
                    <a:pt x="58" y="208"/>
                  </a:cubicBezTo>
                  <a:cubicBezTo>
                    <a:pt x="58" y="208"/>
                    <a:pt x="58" y="151"/>
                    <a:pt x="58" y="94"/>
                  </a:cubicBezTo>
                  <a:cubicBezTo>
                    <a:pt x="58" y="47"/>
                    <a:pt x="39" y="0"/>
                    <a:pt x="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11"/>
            <p:cNvSpPr/>
            <p:nvPr/>
          </p:nvSpPr>
          <p:spPr>
            <a:xfrm>
              <a:off x="1278921" y="3657154"/>
              <a:ext cx="12516" cy="15537"/>
            </a:xfrm>
            <a:custGeom>
              <a:rect b="b" l="l" r="r" t="t"/>
              <a:pathLst>
                <a:path extrusionOk="0" h="180" w="145">
                  <a:moveTo>
                    <a:pt x="30" y="0"/>
                  </a:moveTo>
                  <a:lnTo>
                    <a:pt x="30" y="0"/>
                  </a:lnTo>
                  <a:cubicBezTo>
                    <a:pt x="1" y="29"/>
                    <a:pt x="30" y="57"/>
                    <a:pt x="58" y="115"/>
                  </a:cubicBezTo>
                  <a:cubicBezTo>
                    <a:pt x="81" y="138"/>
                    <a:pt x="105" y="180"/>
                    <a:pt x="128" y="180"/>
                  </a:cubicBezTo>
                  <a:cubicBezTo>
                    <a:pt x="133" y="180"/>
                    <a:pt x="139" y="177"/>
                    <a:pt x="144" y="172"/>
                  </a:cubicBezTo>
                  <a:cubicBezTo>
                    <a:pt x="144" y="172"/>
                    <a:pt x="144" y="143"/>
                    <a:pt x="115" y="86"/>
                  </a:cubicBezTo>
                  <a:cubicBezTo>
                    <a:pt x="87" y="29"/>
                    <a:pt x="30" y="0"/>
                    <a:pt x="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11"/>
            <p:cNvSpPr/>
            <p:nvPr/>
          </p:nvSpPr>
          <p:spPr>
            <a:xfrm>
              <a:off x="1283927" y="3656118"/>
              <a:ext cx="14847" cy="10962"/>
            </a:xfrm>
            <a:custGeom>
              <a:rect b="b" l="l" r="r" t="t"/>
              <a:pathLst>
                <a:path extrusionOk="0" h="127" w="172">
                  <a:moveTo>
                    <a:pt x="13" y="0"/>
                  </a:moveTo>
                  <a:cubicBezTo>
                    <a:pt x="5" y="0"/>
                    <a:pt x="0" y="4"/>
                    <a:pt x="0" y="12"/>
                  </a:cubicBezTo>
                  <a:cubicBezTo>
                    <a:pt x="0" y="12"/>
                    <a:pt x="29" y="41"/>
                    <a:pt x="57" y="69"/>
                  </a:cubicBezTo>
                  <a:cubicBezTo>
                    <a:pt x="115" y="127"/>
                    <a:pt x="172" y="127"/>
                    <a:pt x="172" y="127"/>
                  </a:cubicBezTo>
                  <a:cubicBezTo>
                    <a:pt x="172" y="98"/>
                    <a:pt x="143" y="69"/>
                    <a:pt x="86" y="41"/>
                  </a:cubicBezTo>
                  <a:cubicBezTo>
                    <a:pt x="66" y="21"/>
                    <a:pt x="31" y="0"/>
                    <a:pt x="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11"/>
            <p:cNvSpPr/>
            <p:nvPr/>
          </p:nvSpPr>
          <p:spPr>
            <a:xfrm>
              <a:off x="1283927" y="3654651"/>
              <a:ext cx="17350" cy="2590"/>
            </a:xfrm>
            <a:custGeom>
              <a:rect b="b" l="l" r="r" t="t"/>
              <a:pathLst>
                <a:path extrusionOk="0" h="30" w="201">
                  <a:moveTo>
                    <a:pt x="0" y="1"/>
                  </a:moveTo>
                  <a:cubicBezTo>
                    <a:pt x="0" y="1"/>
                    <a:pt x="29" y="29"/>
                    <a:pt x="86" y="29"/>
                  </a:cubicBezTo>
                  <a:lnTo>
                    <a:pt x="201" y="29"/>
                  </a:lnTo>
                  <a:cubicBezTo>
                    <a:pt x="201" y="29"/>
                    <a:pt x="172" y="1"/>
                    <a:pt x="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11"/>
            <p:cNvSpPr/>
            <p:nvPr/>
          </p:nvSpPr>
          <p:spPr>
            <a:xfrm>
              <a:off x="1283927" y="3647228"/>
              <a:ext cx="17350" cy="6129"/>
            </a:xfrm>
            <a:custGeom>
              <a:rect b="b" l="l" r="r" t="t"/>
              <a:pathLst>
                <a:path extrusionOk="0" h="71" w="201">
                  <a:moveTo>
                    <a:pt x="86" y="1"/>
                  </a:moveTo>
                  <a:cubicBezTo>
                    <a:pt x="29" y="1"/>
                    <a:pt x="0" y="58"/>
                    <a:pt x="0" y="58"/>
                  </a:cubicBezTo>
                  <a:cubicBezTo>
                    <a:pt x="0" y="67"/>
                    <a:pt x="7" y="71"/>
                    <a:pt x="17" y="71"/>
                  </a:cubicBezTo>
                  <a:cubicBezTo>
                    <a:pt x="38" y="71"/>
                    <a:pt x="77" y="58"/>
                    <a:pt x="115" y="58"/>
                  </a:cubicBezTo>
                  <a:cubicBezTo>
                    <a:pt x="172" y="58"/>
                    <a:pt x="201" y="29"/>
                    <a:pt x="2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11"/>
            <p:cNvSpPr/>
            <p:nvPr/>
          </p:nvSpPr>
          <p:spPr>
            <a:xfrm>
              <a:off x="1281424" y="3638769"/>
              <a:ext cx="14933" cy="12084"/>
            </a:xfrm>
            <a:custGeom>
              <a:rect b="b" l="l" r="r" t="t"/>
              <a:pathLst>
                <a:path extrusionOk="0" h="140" w="173">
                  <a:moveTo>
                    <a:pt x="160" y="1"/>
                  </a:moveTo>
                  <a:cubicBezTo>
                    <a:pt x="141" y="1"/>
                    <a:pt x="107" y="21"/>
                    <a:pt x="86" y="41"/>
                  </a:cubicBezTo>
                  <a:cubicBezTo>
                    <a:pt x="29" y="99"/>
                    <a:pt x="1" y="127"/>
                    <a:pt x="1" y="127"/>
                  </a:cubicBezTo>
                  <a:cubicBezTo>
                    <a:pt x="9" y="136"/>
                    <a:pt x="17" y="139"/>
                    <a:pt x="26" y="139"/>
                  </a:cubicBezTo>
                  <a:cubicBezTo>
                    <a:pt x="48" y="139"/>
                    <a:pt x="75" y="119"/>
                    <a:pt x="115" y="99"/>
                  </a:cubicBezTo>
                  <a:cubicBezTo>
                    <a:pt x="144" y="41"/>
                    <a:pt x="172" y="13"/>
                    <a:pt x="172" y="13"/>
                  </a:cubicBezTo>
                  <a:cubicBezTo>
                    <a:pt x="172" y="4"/>
                    <a:pt x="167" y="1"/>
                    <a:pt x="1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11"/>
            <p:cNvSpPr/>
            <p:nvPr/>
          </p:nvSpPr>
          <p:spPr>
            <a:xfrm>
              <a:off x="1281424" y="3632381"/>
              <a:ext cx="10013" cy="17436"/>
            </a:xfrm>
            <a:custGeom>
              <a:rect b="b" l="l" r="r" t="t"/>
              <a:pathLst>
                <a:path extrusionOk="0" h="202" w="116">
                  <a:moveTo>
                    <a:pt x="86" y="1"/>
                  </a:moveTo>
                  <a:cubicBezTo>
                    <a:pt x="86" y="1"/>
                    <a:pt x="58" y="30"/>
                    <a:pt x="29" y="87"/>
                  </a:cubicBezTo>
                  <a:cubicBezTo>
                    <a:pt x="1" y="144"/>
                    <a:pt x="1" y="201"/>
                    <a:pt x="1" y="201"/>
                  </a:cubicBezTo>
                  <a:cubicBezTo>
                    <a:pt x="1" y="201"/>
                    <a:pt x="58" y="173"/>
                    <a:pt x="58" y="115"/>
                  </a:cubicBezTo>
                  <a:cubicBezTo>
                    <a:pt x="86" y="58"/>
                    <a:pt x="115" y="30"/>
                    <a:pt x="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11"/>
            <p:cNvSpPr/>
            <p:nvPr/>
          </p:nvSpPr>
          <p:spPr>
            <a:xfrm>
              <a:off x="1276504" y="3629964"/>
              <a:ext cx="5006" cy="19853"/>
            </a:xfrm>
            <a:custGeom>
              <a:rect b="b" l="l" r="r" t="t"/>
              <a:pathLst>
                <a:path extrusionOk="0" h="230" w="58">
                  <a:moveTo>
                    <a:pt x="58" y="0"/>
                  </a:moveTo>
                  <a:cubicBezTo>
                    <a:pt x="29" y="0"/>
                    <a:pt x="0" y="29"/>
                    <a:pt x="0" y="115"/>
                  </a:cubicBezTo>
                  <a:cubicBezTo>
                    <a:pt x="0" y="172"/>
                    <a:pt x="0" y="229"/>
                    <a:pt x="29" y="229"/>
                  </a:cubicBezTo>
                  <a:cubicBezTo>
                    <a:pt x="58" y="229"/>
                    <a:pt x="58" y="172"/>
                    <a:pt x="58" y="115"/>
                  </a:cubicBezTo>
                  <a:cubicBezTo>
                    <a:pt x="58" y="58"/>
                    <a:pt x="58" y="0"/>
                    <a:pt x="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11"/>
            <p:cNvSpPr/>
            <p:nvPr/>
          </p:nvSpPr>
          <p:spPr>
            <a:xfrm>
              <a:off x="1269080" y="3632381"/>
              <a:ext cx="9927" cy="17436"/>
            </a:xfrm>
            <a:custGeom>
              <a:rect b="b" l="l" r="r" t="t"/>
              <a:pathLst>
                <a:path extrusionOk="0" h="202" w="115">
                  <a:moveTo>
                    <a:pt x="29" y="1"/>
                  </a:moveTo>
                  <a:cubicBezTo>
                    <a:pt x="29" y="1"/>
                    <a:pt x="1" y="58"/>
                    <a:pt x="29" y="115"/>
                  </a:cubicBezTo>
                  <a:cubicBezTo>
                    <a:pt x="58" y="173"/>
                    <a:pt x="86" y="201"/>
                    <a:pt x="86" y="201"/>
                  </a:cubicBezTo>
                  <a:cubicBezTo>
                    <a:pt x="115" y="201"/>
                    <a:pt x="86" y="144"/>
                    <a:pt x="86" y="87"/>
                  </a:cubicBezTo>
                  <a:cubicBezTo>
                    <a:pt x="86" y="30"/>
                    <a:pt x="58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11"/>
            <p:cNvSpPr/>
            <p:nvPr/>
          </p:nvSpPr>
          <p:spPr>
            <a:xfrm>
              <a:off x="1261657" y="3637388"/>
              <a:ext cx="14933" cy="13379"/>
            </a:xfrm>
            <a:custGeom>
              <a:rect b="b" l="l" r="r" t="t"/>
              <a:pathLst>
                <a:path extrusionOk="0" h="155" w="173">
                  <a:moveTo>
                    <a:pt x="29" y="0"/>
                  </a:moveTo>
                  <a:cubicBezTo>
                    <a:pt x="1" y="0"/>
                    <a:pt x="29" y="57"/>
                    <a:pt x="58" y="86"/>
                  </a:cubicBezTo>
                  <a:cubicBezTo>
                    <a:pt x="100" y="128"/>
                    <a:pt x="126" y="155"/>
                    <a:pt x="149" y="155"/>
                  </a:cubicBezTo>
                  <a:cubicBezTo>
                    <a:pt x="157" y="155"/>
                    <a:pt x="165" y="151"/>
                    <a:pt x="172" y="143"/>
                  </a:cubicBezTo>
                  <a:cubicBezTo>
                    <a:pt x="172" y="143"/>
                    <a:pt x="172" y="86"/>
                    <a:pt x="115" y="57"/>
                  </a:cubicBezTo>
                  <a:cubicBezTo>
                    <a:pt x="58" y="0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11"/>
            <p:cNvSpPr/>
            <p:nvPr/>
          </p:nvSpPr>
          <p:spPr>
            <a:xfrm>
              <a:off x="1256737" y="3642912"/>
              <a:ext cx="17350" cy="8718"/>
            </a:xfrm>
            <a:custGeom>
              <a:rect b="b" l="l" r="r" t="t"/>
              <a:pathLst>
                <a:path extrusionOk="0" h="101" w="201">
                  <a:moveTo>
                    <a:pt x="47" y="1"/>
                  </a:moveTo>
                  <a:cubicBezTo>
                    <a:pt x="29" y="1"/>
                    <a:pt x="15" y="8"/>
                    <a:pt x="0" y="22"/>
                  </a:cubicBezTo>
                  <a:cubicBezTo>
                    <a:pt x="0" y="51"/>
                    <a:pt x="58" y="79"/>
                    <a:pt x="86" y="79"/>
                  </a:cubicBezTo>
                  <a:cubicBezTo>
                    <a:pt x="115" y="94"/>
                    <a:pt x="144" y="101"/>
                    <a:pt x="165" y="101"/>
                  </a:cubicBezTo>
                  <a:cubicBezTo>
                    <a:pt x="186" y="101"/>
                    <a:pt x="201" y="94"/>
                    <a:pt x="201" y="79"/>
                  </a:cubicBezTo>
                  <a:cubicBezTo>
                    <a:pt x="201" y="51"/>
                    <a:pt x="172" y="51"/>
                    <a:pt x="115" y="22"/>
                  </a:cubicBezTo>
                  <a:cubicBezTo>
                    <a:pt x="86" y="8"/>
                    <a:pt x="65" y="1"/>
                    <a:pt x="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11"/>
            <p:cNvSpPr/>
            <p:nvPr/>
          </p:nvSpPr>
          <p:spPr>
            <a:xfrm>
              <a:off x="1256737" y="3652148"/>
              <a:ext cx="17350" cy="5093"/>
            </a:xfrm>
            <a:custGeom>
              <a:rect b="b" l="l" r="r" t="t"/>
              <a:pathLst>
                <a:path extrusionOk="0" h="59" w="201">
                  <a:moveTo>
                    <a:pt x="86" y="1"/>
                  </a:moveTo>
                  <a:cubicBezTo>
                    <a:pt x="29" y="1"/>
                    <a:pt x="0" y="1"/>
                    <a:pt x="0" y="30"/>
                  </a:cubicBezTo>
                  <a:cubicBezTo>
                    <a:pt x="0" y="58"/>
                    <a:pt x="29" y="58"/>
                    <a:pt x="86" y="58"/>
                  </a:cubicBezTo>
                  <a:cubicBezTo>
                    <a:pt x="144" y="58"/>
                    <a:pt x="201" y="30"/>
                    <a:pt x="201" y="30"/>
                  </a:cubicBezTo>
                  <a:cubicBezTo>
                    <a:pt x="201" y="1"/>
                    <a:pt x="144" y="1"/>
                    <a:pt x="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11"/>
            <p:cNvSpPr/>
            <p:nvPr/>
          </p:nvSpPr>
          <p:spPr>
            <a:xfrm>
              <a:off x="1271584" y="3646192"/>
              <a:ext cx="14847" cy="14501"/>
            </a:xfrm>
            <a:custGeom>
              <a:rect b="b" l="l" r="r" t="t"/>
              <a:pathLst>
                <a:path extrusionOk="0" h="168" w="172">
                  <a:moveTo>
                    <a:pt x="88" y="1"/>
                  </a:moveTo>
                  <a:cubicBezTo>
                    <a:pt x="77" y="1"/>
                    <a:pt x="66" y="4"/>
                    <a:pt x="57" y="13"/>
                  </a:cubicBezTo>
                  <a:cubicBezTo>
                    <a:pt x="0" y="13"/>
                    <a:pt x="0" y="70"/>
                    <a:pt x="29" y="127"/>
                  </a:cubicBezTo>
                  <a:cubicBezTo>
                    <a:pt x="29" y="147"/>
                    <a:pt x="57" y="168"/>
                    <a:pt x="94" y="168"/>
                  </a:cubicBezTo>
                  <a:cubicBezTo>
                    <a:pt x="110" y="168"/>
                    <a:pt x="126" y="164"/>
                    <a:pt x="143" y="156"/>
                  </a:cubicBezTo>
                  <a:cubicBezTo>
                    <a:pt x="172" y="127"/>
                    <a:pt x="172" y="70"/>
                    <a:pt x="172" y="41"/>
                  </a:cubicBezTo>
                  <a:cubicBezTo>
                    <a:pt x="152" y="21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11"/>
            <p:cNvSpPr/>
            <p:nvPr/>
          </p:nvSpPr>
          <p:spPr>
            <a:xfrm>
              <a:off x="1276504" y="3646192"/>
              <a:ext cx="9927" cy="13466"/>
            </a:xfrm>
            <a:custGeom>
              <a:rect b="b" l="l" r="r" t="t"/>
              <a:pathLst>
                <a:path extrusionOk="0" h="156" w="115">
                  <a:moveTo>
                    <a:pt x="31" y="1"/>
                  </a:moveTo>
                  <a:cubicBezTo>
                    <a:pt x="20" y="1"/>
                    <a:pt x="9" y="4"/>
                    <a:pt x="0" y="13"/>
                  </a:cubicBezTo>
                  <a:cubicBezTo>
                    <a:pt x="0" y="13"/>
                    <a:pt x="29" y="13"/>
                    <a:pt x="29" y="41"/>
                  </a:cubicBezTo>
                  <a:cubicBezTo>
                    <a:pt x="58" y="99"/>
                    <a:pt x="58" y="127"/>
                    <a:pt x="0" y="156"/>
                  </a:cubicBezTo>
                  <a:lnTo>
                    <a:pt x="58" y="156"/>
                  </a:lnTo>
                  <a:cubicBezTo>
                    <a:pt x="115" y="127"/>
                    <a:pt x="115" y="70"/>
                    <a:pt x="86" y="41"/>
                  </a:cubicBezTo>
                  <a:cubicBezTo>
                    <a:pt x="86" y="21"/>
                    <a:pt x="58" y="1"/>
                    <a:pt x="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11"/>
            <p:cNvSpPr/>
            <p:nvPr/>
          </p:nvSpPr>
          <p:spPr>
            <a:xfrm>
              <a:off x="1293767" y="3378005"/>
              <a:ext cx="14933" cy="24773"/>
            </a:xfrm>
            <a:custGeom>
              <a:rect b="b" l="l" r="r" t="t"/>
              <a:pathLst>
                <a:path extrusionOk="0" h="287" w="173">
                  <a:moveTo>
                    <a:pt x="29" y="0"/>
                  </a:moveTo>
                  <a:cubicBezTo>
                    <a:pt x="1" y="29"/>
                    <a:pt x="29" y="86"/>
                    <a:pt x="58" y="172"/>
                  </a:cubicBezTo>
                  <a:cubicBezTo>
                    <a:pt x="87" y="258"/>
                    <a:pt x="115" y="286"/>
                    <a:pt x="144" y="286"/>
                  </a:cubicBezTo>
                  <a:cubicBezTo>
                    <a:pt x="172" y="286"/>
                    <a:pt x="144" y="201"/>
                    <a:pt x="115" y="143"/>
                  </a:cubicBezTo>
                  <a:cubicBezTo>
                    <a:pt x="87" y="57"/>
                    <a:pt x="29" y="0"/>
                    <a:pt x="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11"/>
            <p:cNvSpPr/>
            <p:nvPr/>
          </p:nvSpPr>
          <p:spPr>
            <a:xfrm>
              <a:off x="1266577" y="3376969"/>
              <a:ext cx="22356" cy="19076"/>
            </a:xfrm>
            <a:custGeom>
              <a:rect b="b" l="l" r="r" t="t"/>
              <a:pathLst>
                <a:path extrusionOk="0" h="221" w="259">
                  <a:moveTo>
                    <a:pt x="219" y="1"/>
                  </a:moveTo>
                  <a:cubicBezTo>
                    <a:pt x="199" y="1"/>
                    <a:pt x="157" y="28"/>
                    <a:pt x="115" y="69"/>
                  </a:cubicBezTo>
                  <a:cubicBezTo>
                    <a:pt x="30" y="127"/>
                    <a:pt x="1" y="184"/>
                    <a:pt x="1" y="213"/>
                  </a:cubicBezTo>
                  <a:cubicBezTo>
                    <a:pt x="6" y="218"/>
                    <a:pt x="12" y="220"/>
                    <a:pt x="19" y="220"/>
                  </a:cubicBezTo>
                  <a:cubicBezTo>
                    <a:pt x="51" y="220"/>
                    <a:pt x="97" y="173"/>
                    <a:pt x="144" y="127"/>
                  </a:cubicBezTo>
                  <a:cubicBezTo>
                    <a:pt x="230" y="69"/>
                    <a:pt x="258" y="12"/>
                    <a:pt x="230" y="12"/>
                  </a:cubicBezTo>
                  <a:cubicBezTo>
                    <a:pt x="230" y="5"/>
                    <a:pt x="226" y="1"/>
                    <a:pt x="2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11"/>
            <p:cNvSpPr/>
            <p:nvPr/>
          </p:nvSpPr>
          <p:spPr>
            <a:xfrm>
              <a:off x="1278921" y="3378005"/>
              <a:ext cx="12516" cy="25377"/>
            </a:xfrm>
            <a:custGeom>
              <a:rect b="b" l="l" r="r" t="t"/>
              <a:pathLst>
                <a:path extrusionOk="0" h="294" w="145">
                  <a:moveTo>
                    <a:pt x="115" y="0"/>
                  </a:moveTo>
                  <a:cubicBezTo>
                    <a:pt x="115" y="0"/>
                    <a:pt x="58" y="57"/>
                    <a:pt x="30" y="143"/>
                  </a:cubicBezTo>
                  <a:cubicBezTo>
                    <a:pt x="1" y="229"/>
                    <a:pt x="1" y="286"/>
                    <a:pt x="1" y="286"/>
                  </a:cubicBezTo>
                  <a:cubicBezTo>
                    <a:pt x="6" y="291"/>
                    <a:pt x="11" y="294"/>
                    <a:pt x="16" y="294"/>
                  </a:cubicBezTo>
                  <a:cubicBezTo>
                    <a:pt x="41" y="294"/>
                    <a:pt x="68" y="243"/>
                    <a:pt x="115" y="172"/>
                  </a:cubicBezTo>
                  <a:cubicBezTo>
                    <a:pt x="144" y="86"/>
                    <a:pt x="144" y="29"/>
                    <a:pt x="1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11"/>
            <p:cNvSpPr/>
            <p:nvPr/>
          </p:nvSpPr>
          <p:spPr>
            <a:xfrm>
              <a:off x="1288847" y="3380422"/>
              <a:ext cx="7510" cy="24773"/>
            </a:xfrm>
            <a:custGeom>
              <a:rect b="b" l="l" r="r" t="t"/>
              <a:pathLst>
                <a:path extrusionOk="0" h="287" w="87">
                  <a:moveTo>
                    <a:pt x="29" y="1"/>
                  </a:moveTo>
                  <a:cubicBezTo>
                    <a:pt x="0" y="1"/>
                    <a:pt x="0" y="58"/>
                    <a:pt x="0" y="144"/>
                  </a:cubicBezTo>
                  <a:cubicBezTo>
                    <a:pt x="0" y="230"/>
                    <a:pt x="29" y="287"/>
                    <a:pt x="29" y="287"/>
                  </a:cubicBezTo>
                  <a:cubicBezTo>
                    <a:pt x="58" y="287"/>
                    <a:pt x="86" y="230"/>
                    <a:pt x="86" y="144"/>
                  </a:cubicBezTo>
                  <a:cubicBezTo>
                    <a:pt x="86" y="58"/>
                    <a:pt x="86" y="1"/>
                    <a:pt x="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11"/>
            <p:cNvSpPr/>
            <p:nvPr/>
          </p:nvSpPr>
          <p:spPr>
            <a:xfrm>
              <a:off x="1296270" y="3376969"/>
              <a:ext cx="22270" cy="18386"/>
            </a:xfrm>
            <a:custGeom>
              <a:rect b="b" l="l" r="r" t="t"/>
              <a:pathLst>
                <a:path extrusionOk="0" h="213" w="258">
                  <a:moveTo>
                    <a:pt x="41" y="1"/>
                  </a:moveTo>
                  <a:cubicBezTo>
                    <a:pt x="33" y="1"/>
                    <a:pt x="29" y="5"/>
                    <a:pt x="29" y="12"/>
                  </a:cubicBezTo>
                  <a:cubicBezTo>
                    <a:pt x="0" y="12"/>
                    <a:pt x="58" y="69"/>
                    <a:pt x="115" y="127"/>
                  </a:cubicBezTo>
                  <a:cubicBezTo>
                    <a:pt x="172" y="184"/>
                    <a:pt x="229" y="213"/>
                    <a:pt x="229" y="213"/>
                  </a:cubicBezTo>
                  <a:cubicBezTo>
                    <a:pt x="258" y="184"/>
                    <a:pt x="229" y="127"/>
                    <a:pt x="172" y="69"/>
                  </a:cubicBezTo>
                  <a:cubicBezTo>
                    <a:pt x="109" y="28"/>
                    <a:pt x="62" y="1"/>
                    <a:pt x="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11"/>
            <p:cNvSpPr/>
            <p:nvPr/>
          </p:nvSpPr>
          <p:spPr>
            <a:xfrm>
              <a:off x="1298687" y="3373689"/>
              <a:ext cx="27276" cy="11135"/>
            </a:xfrm>
            <a:custGeom>
              <a:rect b="b" l="l" r="r" t="t"/>
              <a:pathLst>
                <a:path extrusionOk="0" h="129" w="316">
                  <a:moveTo>
                    <a:pt x="55" y="0"/>
                  </a:moveTo>
                  <a:cubicBezTo>
                    <a:pt x="22" y="0"/>
                    <a:pt x="1" y="7"/>
                    <a:pt x="1" y="22"/>
                  </a:cubicBezTo>
                  <a:cubicBezTo>
                    <a:pt x="1" y="50"/>
                    <a:pt x="58" y="79"/>
                    <a:pt x="144" y="107"/>
                  </a:cubicBezTo>
                  <a:cubicBezTo>
                    <a:pt x="187" y="122"/>
                    <a:pt x="223" y="129"/>
                    <a:pt x="248" y="129"/>
                  </a:cubicBezTo>
                  <a:cubicBezTo>
                    <a:pt x="273" y="129"/>
                    <a:pt x="287" y="122"/>
                    <a:pt x="287" y="107"/>
                  </a:cubicBezTo>
                  <a:cubicBezTo>
                    <a:pt x="316" y="79"/>
                    <a:pt x="230" y="50"/>
                    <a:pt x="173" y="22"/>
                  </a:cubicBezTo>
                  <a:cubicBezTo>
                    <a:pt x="130" y="7"/>
                    <a:pt x="87" y="0"/>
                    <a:pt x="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11"/>
            <p:cNvSpPr/>
            <p:nvPr/>
          </p:nvSpPr>
          <p:spPr>
            <a:xfrm>
              <a:off x="1298687" y="3366956"/>
              <a:ext cx="27276" cy="7164"/>
            </a:xfrm>
            <a:custGeom>
              <a:rect b="b" l="l" r="r" t="t"/>
              <a:pathLst>
                <a:path extrusionOk="0" h="83" w="316">
                  <a:moveTo>
                    <a:pt x="227" y="1"/>
                  </a:moveTo>
                  <a:cubicBezTo>
                    <a:pt x="201" y="1"/>
                    <a:pt x="173" y="4"/>
                    <a:pt x="144" y="14"/>
                  </a:cubicBezTo>
                  <a:cubicBezTo>
                    <a:pt x="58" y="14"/>
                    <a:pt x="1" y="42"/>
                    <a:pt x="1" y="42"/>
                  </a:cubicBezTo>
                  <a:cubicBezTo>
                    <a:pt x="1" y="63"/>
                    <a:pt x="44" y="83"/>
                    <a:pt x="99" y="83"/>
                  </a:cubicBezTo>
                  <a:cubicBezTo>
                    <a:pt x="122" y="83"/>
                    <a:pt x="148" y="79"/>
                    <a:pt x="173" y="71"/>
                  </a:cubicBezTo>
                  <a:cubicBezTo>
                    <a:pt x="259" y="71"/>
                    <a:pt x="316" y="42"/>
                    <a:pt x="316" y="14"/>
                  </a:cubicBezTo>
                  <a:cubicBezTo>
                    <a:pt x="316" y="14"/>
                    <a:pt x="278" y="1"/>
                    <a:pt x="2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11"/>
            <p:cNvSpPr/>
            <p:nvPr/>
          </p:nvSpPr>
          <p:spPr>
            <a:xfrm>
              <a:off x="1298687" y="3354699"/>
              <a:ext cx="24859" cy="14501"/>
            </a:xfrm>
            <a:custGeom>
              <a:rect b="b" l="l" r="r" t="t"/>
              <a:pathLst>
                <a:path extrusionOk="0" h="168" w="288">
                  <a:moveTo>
                    <a:pt x="239" y="1"/>
                  </a:moveTo>
                  <a:cubicBezTo>
                    <a:pt x="211" y="1"/>
                    <a:pt x="156" y="21"/>
                    <a:pt x="115" y="41"/>
                  </a:cubicBezTo>
                  <a:cubicBezTo>
                    <a:pt x="30" y="98"/>
                    <a:pt x="1" y="156"/>
                    <a:pt x="1" y="156"/>
                  </a:cubicBezTo>
                  <a:cubicBezTo>
                    <a:pt x="1" y="164"/>
                    <a:pt x="8" y="168"/>
                    <a:pt x="20" y="168"/>
                  </a:cubicBezTo>
                  <a:cubicBezTo>
                    <a:pt x="49" y="168"/>
                    <a:pt x="104" y="147"/>
                    <a:pt x="144" y="127"/>
                  </a:cubicBezTo>
                  <a:cubicBezTo>
                    <a:pt x="230" y="70"/>
                    <a:pt x="287" y="41"/>
                    <a:pt x="259" y="13"/>
                  </a:cubicBezTo>
                  <a:cubicBezTo>
                    <a:pt x="259" y="4"/>
                    <a:pt x="251" y="1"/>
                    <a:pt x="2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11"/>
            <p:cNvSpPr/>
            <p:nvPr/>
          </p:nvSpPr>
          <p:spPr>
            <a:xfrm>
              <a:off x="1293767" y="3345895"/>
              <a:ext cx="19853" cy="22270"/>
            </a:xfrm>
            <a:custGeom>
              <a:rect b="b" l="l" r="r" t="t"/>
              <a:pathLst>
                <a:path extrusionOk="0" h="258" w="230">
                  <a:moveTo>
                    <a:pt x="201" y="0"/>
                  </a:moveTo>
                  <a:cubicBezTo>
                    <a:pt x="201" y="0"/>
                    <a:pt x="144" y="29"/>
                    <a:pt x="87" y="115"/>
                  </a:cubicBezTo>
                  <a:cubicBezTo>
                    <a:pt x="29" y="172"/>
                    <a:pt x="1" y="229"/>
                    <a:pt x="29" y="258"/>
                  </a:cubicBezTo>
                  <a:cubicBezTo>
                    <a:pt x="58" y="258"/>
                    <a:pt x="115" y="229"/>
                    <a:pt x="144" y="143"/>
                  </a:cubicBezTo>
                  <a:cubicBezTo>
                    <a:pt x="201" y="86"/>
                    <a:pt x="230" y="29"/>
                    <a:pt x="2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11"/>
            <p:cNvSpPr/>
            <p:nvPr/>
          </p:nvSpPr>
          <p:spPr>
            <a:xfrm>
              <a:off x="1291350" y="3338472"/>
              <a:ext cx="9927" cy="27276"/>
            </a:xfrm>
            <a:custGeom>
              <a:rect b="b" l="l" r="r" t="t"/>
              <a:pathLst>
                <a:path extrusionOk="0" h="316" w="115">
                  <a:moveTo>
                    <a:pt x="86" y="0"/>
                  </a:moveTo>
                  <a:cubicBezTo>
                    <a:pt x="86" y="0"/>
                    <a:pt x="29" y="86"/>
                    <a:pt x="29" y="143"/>
                  </a:cubicBezTo>
                  <a:cubicBezTo>
                    <a:pt x="0" y="229"/>
                    <a:pt x="0" y="315"/>
                    <a:pt x="29" y="315"/>
                  </a:cubicBezTo>
                  <a:cubicBezTo>
                    <a:pt x="57" y="315"/>
                    <a:pt x="86" y="258"/>
                    <a:pt x="86" y="172"/>
                  </a:cubicBezTo>
                  <a:cubicBezTo>
                    <a:pt x="115" y="86"/>
                    <a:pt x="115" y="29"/>
                    <a:pt x="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11"/>
            <p:cNvSpPr/>
            <p:nvPr/>
          </p:nvSpPr>
          <p:spPr>
            <a:xfrm>
              <a:off x="1283927" y="3338472"/>
              <a:ext cx="9927" cy="27276"/>
            </a:xfrm>
            <a:custGeom>
              <a:rect b="b" l="l" r="r" t="t"/>
              <a:pathLst>
                <a:path extrusionOk="0" h="316" w="115">
                  <a:moveTo>
                    <a:pt x="0" y="0"/>
                  </a:moveTo>
                  <a:cubicBezTo>
                    <a:pt x="0" y="29"/>
                    <a:pt x="0" y="86"/>
                    <a:pt x="29" y="172"/>
                  </a:cubicBezTo>
                  <a:cubicBezTo>
                    <a:pt x="29" y="258"/>
                    <a:pt x="57" y="315"/>
                    <a:pt x="86" y="315"/>
                  </a:cubicBezTo>
                  <a:cubicBezTo>
                    <a:pt x="86" y="315"/>
                    <a:pt x="115" y="229"/>
                    <a:pt x="86" y="143"/>
                  </a:cubicBezTo>
                  <a:cubicBezTo>
                    <a:pt x="57" y="86"/>
                    <a:pt x="29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11"/>
            <p:cNvSpPr/>
            <p:nvPr/>
          </p:nvSpPr>
          <p:spPr>
            <a:xfrm>
              <a:off x="1271584" y="3345205"/>
              <a:ext cx="17350" cy="21148"/>
            </a:xfrm>
            <a:custGeom>
              <a:rect b="b" l="l" r="r" t="t"/>
              <a:pathLst>
                <a:path extrusionOk="0" h="245" w="201">
                  <a:moveTo>
                    <a:pt x="34" y="1"/>
                  </a:moveTo>
                  <a:cubicBezTo>
                    <a:pt x="31" y="1"/>
                    <a:pt x="29" y="3"/>
                    <a:pt x="29" y="8"/>
                  </a:cubicBezTo>
                  <a:cubicBezTo>
                    <a:pt x="0" y="8"/>
                    <a:pt x="29" y="65"/>
                    <a:pt x="57" y="151"/>
                  </a:cubicBezTo>
                  <a:cubicBezTo>
                    <a:pt x="104" y="198"/>
                    <a:pt x="151" y="245"/>
                    <a:pt x="182" y="245"/>
                  </a:cubicBezTo>
                  <a:cubicBezTo>
                    <a:pt x="189" y="245"/>
                    <a:pt x="195" y="242"/>
                    <a:pt x="200" y="237"/>
                  </a:cubicBezTo>
                  <a:cubicBezTo>
                    <a:pt x="200" y="237"/>
                    <a:pt x="200" y="180"/>
                    <a:pt x="143" y="94"/>
                  </a:cubicBezTo>
                  <a:cubicBezTo>
                    <a:pt x="96" y="47"/>
                    <a:pt x="50" y="1"/>
                    <a:pt x="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11"/>
            <p:cNvSpPr/>
            <p:nvPr/>
          </p:nvSpPr>
          <p:spPr>
            <a:xfrm>
              <a:off x="1261657" y="3354699"/>
              <a:ext cx="24773" cy="14501"/>
            </a:xfrm>
            <a:custGeom>
              <a:rect b="b" l="l" r="r" t="t"/>
              <a:pathLst>
                <a:path extrusionOk="0" h="168" w="287">
                  <a:moveTo>
                    <a:pt x="48" y="1"/>
                  </a:moveTo>
                  <a:cubicBezTo>
                    <a:pt x="37" y="1"/>
                    <a:pt x="29" y="4"/>
                    <a:pt x="29" y="13"/>
                  </a:cubicBezTo>
                  <a:cubicBezTo>
                    <a:pt x="1" y="13"/>
                    <a:pt x="58" y="70"/>
                    <a:pt x="144" y="127"/>
                  </a:cubicBezTo>
                  <a:cubicBezTo>
                    <a:pt x="184" y="147"/>
                    <a:pt x="239" y="168"/>
                    <a:pt x="268" y="168"/>
                  </a:cubicBezTo>
                  <a:cubicBezTo>
                    <a:pt x="279" y="168"/>
                    <a:pt x="287" y="164"/>
                    <a:pt x="287" y="156"/>
                  </a:cubicBezTo>
                  <a:cubicBezTo>
                    <a:pt x="287" y="156"/>
                    <a:pt x="230" y="98"/>
                    <a:pt x="172" y="41"/>
                  </a:cubicBezTo>
                  <a:cubicBezTo>
                    <a:pt x="132" y="21"/>
                    <a:pt x="77" y="1"/>
                    <a:pt x="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11"/>
            <p:cNvSpPr/>
            <p:nvPr/>
          </p:nvSpPr>
          <p:spPr>
            <a:xfrm>
              <a:off x="1259240" y="3365662"/>
              <a:ext cx="27190" cy="7423"/>
            </a:xfrm>
            <a:custGeom>
              <a:rect b="b" l="l" r="r" t="t"/>
              <a:pathLst>
                <a:path extrusionOk="0" h="86" w="315">
                  <a:moveTo>
                    <a:pt x="143" y="0"/>
                  </a:moveTo>
                  <a:cubicBezTo>
                    <a:pt x="57" y="0"/>
                    <a:pt x="0" y="0"/>
                    <a:pt x="0" y="29"/>
                  </a:cubicBezTo>
                  <a:cubicBezTo>
                    <a:pt x="0" y="57"/>
                    <a:pt x="57" y="86"/>
                    <a:pt x="143" y="86"/>
                  </a:cubicBezTo>
                  <a:cubicBezTo>
                    <a:pt x="229" y="86"/>
                    <a:pt x="286" y="86"/>
                    <a:pt x="315" y="57"/>
                  </a:cubicBezTo>
                  <a:cubicBezTo>
                    <a:pt x="315" y="57"/>
                    <a:pt x="229" y="29"/>
                    <a:pt x="1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11"/>
            <p:cNvSpPr/>
            <p:nvPr/>
          </p:nvSpPr>
          <p:spPr>
            <a:xfrm>
              <a:off x="1259240" y="3373689"/>
              <a:ext cx="27190" cy="8718"/>
            </a:xfrm>
            <a:custGeom>
              <a:rect b="b" l="l" r="r" t="t"/>
              <a:pathLst>
                <a:path extrusionOk="0" h="101" w="315">
                  <a:moveTo>
                    <a:pt x="250" y="0"/>
                  </a:moveTo>
                  <a:cubicBezTo>
                    <a:pt x="222" y="0"/>
                    <a:pt x="186" y="7"/>
                    <a:pt x="143" y="22"/>
                  </a:cubicBezTo>
                  <a:cubicBezTo>
                    <a:pt x="57" y="22"/>
                    <a:pt x="0" y="79"/>
                    <a:pt x="0" y="79"/>
                  </a:cubicBezTo>
                  <a:cubicBezTo>
                    <a:pt x="14" y="93"/>
                    <a:pt x="36" y="100"/>
                    <a:pt x="64" y="100"/>
                  </a:cubicBezTo>
                  <a:cubicBezTo>
                    <a:pt x="93" y="100"/>
                    <a:pt x="129" y="93"/>
                    <a:pt x="172" y="79"/>
                  </a:cubicBezTo>
                  <a:cubicBezTo>
                    <a:pt x="258" y="79"/>
                    <a:pt x="315" y="22"/>
                    <a:pt x="315" y="22"/>
                  </a:cubicBezTo>
                  <a:cubicBezTo>
                    <a:pt x="301" y="7"/>
                    <a:pt x="279" y="0"/>
                    <a:pt x="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11"/>
            <p:cNvSpPr/>
            <p:nvPr/>
          </p:nvSpPr>
          <p:spPr>
            <a:xfrm>
              <a:off x="1259240" y="3358843"/>
              <a:ext cx="27190" cy="11825"/>
            </a:xfrm>
            <a:custGeom>
              <a:rect b="b" l="l" r="r" t="t"/>
              <a:pathLst>
                <a:path extrusionOk="0" h="137" w="315">
                  <a:moveTo>
                    <a:pt x="68" y="0"/>
                  </a:moveTo>
                  <a:cubicBezTo>
                    <a:pt x="43" y="0"/>
                    <a:pt x="29" y="8"/>
                    <a:pt x="29" y="22"/>
                  </a:cubicBezTo>
                  <a:cubicBezTo>
                    <a:pt x="0" y="79"/>
                    <a:pt x="86" y="79"/>
                    <a:pt x="143" y="108"/>
                  </a:cubicBezTo>
                  <a:cubicBezTo>
                    <a:pt x="229" y="136"/>
                    <a:pt x="315" y="136"/>
                    <a:pt x="315" y="136"/>
                  </a:cubicBezTo>
                  <a:cubicBezTo>
                    <a:pt x="315" y="108"/>
                    <a:pt x="258" y="79"/>
                    <a:pt x="172" y="22"/>
                  </a:cubicBezTo>
                  <a:cubicBezTo>
                    <a:pt x="129" y="8"/>
                    <a:pt x="93" y="0"/>
                    <a:pt x="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11"/>
            <p:cNvSpPr/>
            <p:nvPr/>
          </p:nvSpPr>
          <p:spPr>
            <a:xfrm>
              <a:off x="1281424" y="3361432"/>
              <a:ext cx="17954" cy="17695"/>
            </a:xfrm>
            <a:custGeom>
              <a:rect b="b" l="l" r="r" t="t"/>
              <a:pathLst>
                <a:path extrusionOk="0" h="205" w="208">
                  <a:moveTo>
                    <a:pt x="135" y="1"/>
                  </a:moveTo>
                  <a:cubicBezTo>
                    <a:pt x="123" y="1"/>
                    <a:pt x="107" y="7"/>
                    <a:pt x="86" y="20"/>
                  </a:cubicBezTo>
                  <a:cubicBezTo>
                    <a:pt x="29" y="49"/>
                    <a:pt x="1" y="106"/>
                    <a:pt x="29" y="164"/>
                  </a:cubicBezTo>
                  <a:cubicBezTo>
                    <a:pt x="44" y="193"/>
                    <a:pt x="60" y="205"/>
                    <a:pt x="76" y="205"/>
                  </a:cubicBezTo>
                  <a:cubicBezTo>
                    <a:pt x="143" y="205"/>
                    <a:pt x="207" y="1"/>
                    <a:pt x="1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11"/>
            <p:cNvSpPr/>
            <p:nvPr/>
          </p:nvSpPr>
          <p:spPr>
            <a:xfrm>
              <a:off x="1286344" y="3362209"/>
              <a:ext cx="14933" cy="20198"/>
            </a:xfrm>
            <a:custGeom>
              <a:rect b="b" l="l" r="r" t="t"/>
              <a:pathLst>
                <a:path extrusionOk="0" h="234" w="173">
                  <a:moveTo>
                    <a:pt x="46" y="0"/>
                  </a:moveTo>
                  <a:cubicBezTo>
                    <a:pt x="32" y="0"/>
                    <a:pt x="16" y="4"/>
                    <a:pt x="1" y="11"/>
                  </a:cubicBezTo>
                  <a:cubicBezTo>
                    <a:pt x="87" y="40"/>
                    <a:pt x="115" y="183"/>
                    <a:pt x="29" y="212"/>
                  </a:cubicBezTo>
                  <a:cubicBezTo>
                    <a:pt x="44" y="226"/>
                    <a:pt x="58" y="233"/>
                    <a:pt x="69" y="233"/>
                  </a:cubicBezTo>
                  <a:cubicBezTo>
                    <a:pt x="80" y="233"/>
                    <a:pt x="87" y="226"/>
                    <a:pt x="87" y="212"/>
                  </a:cubicBezTo>
                  <a:cubicBezTo>
                    <a:pt x="173" y="183"/>
                    <a:pt x="173" y="126"/>
                    <a:pt x="144" y="69"/>
                  </a:cubicBezTo>
                  <a:cubicBezTo>
                    <a:pt x="123" y="27"/>
                    <a:pt x="87" y="0"/>
                    <a:pt x="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11"/>
            <p:cNvSpPr/>
            <p:nvPr/>
          </p:nvSpPr>
          <p:spPr>
            <a:xfrm>
              <a:off x="3460237" y="1876003"/>
              <a:ext cx="274317" cy="247127"/>
            </a:xfrm>
            <a:custGeom>
              <a:rect b="b" l="l" r="r" t="t"/>
              <a:pathLst>
                <a:path extrusionOk="0" h="2863" w="3178">
                  <a:moveTo>
                    <a:pt x="3149" y="2720"/>
                  </a:moveTo>
                  <a:cubicBezTo>
                    <a:pt x="3149" y="2720"/>
                    <a:pt x="3177" y="1890"/>
                    <a:pt x="1890" y="945"/>
                  </a:cubicBezTo>
                  <a:cubicBezTo>
                    <a:pt x="573" y="1"/>
                    <a:pt x="287" y="2433"/>
                    <a:pt x="287" y="2433"/>
                  </a:cubicBezTo>
                  <a:cubicBezTo>
                    <a:pt x="287" y="2433"/>
                    <a:pt x="1" y="2863"/>
                    <a:pt x="3149" y="27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11"/>
            <p:cNvSpPr/>
            <p:nvPr/>
          </p:nvSpPr>
          <p:spPr>
            <a:xfrm>
              <a:off x="3466797" y="1952566"/>
              <a:ext cx="265254" cy="160723"/>
            </a:xfrm>
            <a:custGeom>
              <a:rect b="b" l="l" r="r" t="t"/>
              <a:pathLst>
                <a:path extrusionOk="0" h="1862" w="3073">
                  <a:moveTo>
                    <a:pt x="841" y="1"/>
                  </a:moveTo>
                  <a:lnTo>
                    <a:pt x="841" y="1"/>
                  </a:lnTo>
                  <a:cubicBezTo>
                    <a:pt x="354" y="430"/>
                    <a:pt x="211" y="1546"/>
                    <a:pt x="211" y="1546"/>
                  </a:cubicBezTo>
                  <a:cubicBezTo>
                    <a:pt x="211" y="1546"/>
                    <a:pt x="1" y="1862"/>
                    <a:pt x="1923" y="1862"/>
                  </a:cubicBezTo>
                  <a:cubicBezTo>
                    <a:pt x="2243" y="1862"/>
                    <a:pt x="2623" y="1853"/>
                    <a:pt x="3073" y="1833"/>
                  </a:cubicBezTo>
                  <a:cubicBezTo>
                    <a:pt x="3073" y="1747"/>
                    <a:pt x="3044" y="1689"/>
                    <a:pt x="3044" y="1632"/>
                  </a:cubicBezTo>
                  <a:cubicBezTo>
                    <a:pt x="2679" y="1646"/>
                    <a:pt x="2364" y="1653"/>
                    <a:pt x="2092" y="1653"/>
                  </a:cubicBezTo>
                  <a:cubicBezTo>
                    <a:pt x="185" y="1653"/>
                    <a:pt x="383" y="1346"/>
                    <a:pt x="383" y="1346"/>
                  </a:cubicBezTo>
                  <a:cubicBezTo>
                    <a:pt x="440" y="859"/>
                    <a:pt x="583" y="430"/>
                    <a:pt x="8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11"/>
            <p:cNvSpPr/>
            <p:nvPr/>
          </p:nvSpPr>
          <p:spPr>
            <a:xfrm>
              <a:off x="3675166" y="1883426"/>
              <a:ext cx="239704" cy="234784"/>
            </a:xfrm>
            <a:custGeom>
              <a:rect b="b" l="l" r="r" t="t"/>
              <a:pathLst>
                <a:path extrusionOk="0" h="2720" w="2777">
                  <a:moveTo>
                    <a:pt x="716" y="2605"/>
                  </a:moveTo>
                  <a:cubicBezTo>
                    <a:pt x="716" y="2605"/>
                    <a:pt x="1" y="1689"/>
                    <a:pt x="144" y="745"/>
                  </a:cubicBezTo>
                  <a:cubicBezTo>
                    <a:pt x="144" y="745"/>
                    <a:pt x="258" y="258"/>
                    <a:pt x="659" y="201"/>
                  </a:cubicBezTo>
                  <a:cubicBezTo>
                    <a:pt x="859" y="144"/>
                    <a:pt x="1060" y="115"/>
                    <a:pt x="1260" y="58"/>
                  </a:cubicBezTo>
                  <a:cubicBezTo>
                    <a:pt x="1489" y="1"/>
                    <a:pt x="1775" y="1"/>
                    <a:pt x="2004" y="86"/>
                  </a:cubicBezTo>
                  <a:cubicBezTo>
                    <a:pt x="2090" y="115"/>
                    <a:pt x="2176" y="144"/>
                    <a:pt x="2262" y="172"/>
                  </a:cubicBezTo>
                  <a:cubicBezTo>
                    <a:pt x="2462" y="201"/>
                    <a:pt x="2777" y="315"/>
                    <a:pt x="2576" y="573"/>
                  </a:cubicBezTo>
                  <a:cubicBezTo>
                    <a:pt x="2033" y="1031"/>
                    <a:pt x="1603" y="1575"/>
                    <a:pt x="1288" y="2176"/>
                  </a:cubicBezTo>
                  <a:lnTo>
                    <a:pt x="859" y="271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11"/>
            <p:cNvSpPr/>
            <p:nvPr/>
          </p:nvSpPr>
          <p:spPr>
            <a:xfrm>
              <a:off x="3731963" y="1900690"/>
              <a:ext cx="180490" cy="217520"/>
            </a:xfrm>
            <a:custGeom>
              <a:rect b="b" l="l" r="r" t="t"/>
              <a:pathLst>
                <a:path extrusionOk="0" h="2520" w="2091">
                  <a:moveTo>
                    <a:pt x="1689" y="1"/>
                  </a:moveTo>
                  <a:lnTo>
                    <a:pt x="1689" y="1"/>
                  </a:lnTo>
                  <a:cubicBezTo>
                    <a:pt x="1775" y="58"/>
                    <a:pt x="1775" y="144"/>
                    <a:pt x="1689" y="258"/>
                  </a:cubicBezTo>
                  <a:cubicBezTo>
                    <a:pt x="1146" y="688"/>
                    <a:pt x="716" y="1231"/>
                    <a:pt x="402" y="1861"/>
                  </a:cubicBezTo>
                  <a:lnTo>
                    <a:pt x="1" y="2348"/>
                  </a:lnTo>
                  <a:lnTo>
                    <a:pt x="58" y="2405"/>
                  </a:lnTo>
                  <a:lnTo>
                    <a:pt x="201" y="2519"/>
                  </a:lnTo>
                  <a:lnTo>
                    <a:pt x="630" y="1976"/>
                  </a:lnTo>
                  <a:cubicBezTo>
                    <a:pt x="945" y="1375"/>
                    <a:pt x="1375" y="831"/>
                    <a:pt x="1918" y="373"/>
                  </a:cubicBezTo>
                  <a:cubicBezTo>
                    <a:pt x="2090" y="173"/>
                    <a:pt x="1890" y="29"/>
                    <a:pt x="16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11"/>
            <p:cNvSpPr/>
            <p:nvPr/>
          </p:nvSpPr>
          <p:spPr>
            <a:xfrm>
              <a:off x="3746810" y="2019289"/>
              <a:ext cx="286660" cy="215017"/>
            </a:xfrm>
            <a:custGeom>
              <a:rect b="b" l="l" r="r" t="t"/>
              <a:pathLst>
                <a:path extrusionOk="0" h="2491" w="3321">
                  <a:moveTo>
                    <a:pt x="630" y="1718"/>
                  </a:moveTo>
                  <a:cubicBezTo>
                    <a:pt x="630" y="1718"/>
                    <a:pt x="2147" y="2490"/>
                    <a:pt x="2748" y="2204"/>
                  </a:cubicBezTo>
                  <a:cubicBezTo>
                    <a:pt x="3320" y="1918"/>
                    <a:pt x="2891" y="201"/>
                    <a:pt x="2004" y="115"/>
                  </a:cubicBezTo>
                  <a:cubicBezTo>
                    <a:pt x="1145" y="1"/>
                    <a:pt x="344" y="430"/>
                    <a:pt x="1" y="12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11"/>
            <p:cNvSpPr/>
            <p:nvPr/>
          </p:nvSpPr>
          <p:spPr>
            <a:xfrm>
              <a:off x="3746810" y="2110699"/>
              <a:ext cx="261974" cy="104358"/>
            </a:xfrm>
            <a:custGeom>
              <a:rect b="b" l="l" r="r" t="t"/>
              <a:pathLst>
                <a:path extrusionOk="0" h="1209" w="3035">
                  <a:moveTo>
                    <a:pt x="86" y="1"/>
                  </a:moveTo>
                  <a:lnTo>
                    <a:pt x="1" y="144"/>
                  </a:lnTo>
                  <a:lnTo>
                    <a:pt x="630" y="659"/>
                  </a:lnTo>
                  <a:cubicBezTo>
                    <a:pt x="630" y="659"/>
                    <a:pt x="1710" y="1209"/>
                    <a:pt x="2408" y="1209"/>
                  </a:cubicBezTo>
                  <a:cubicBezTo>
                    <a:pt x="2538" y="1209"/>
                    <a:pt x="2654" y="1190"/>
                    <a:pt x="2748" y="1145"/>
                  </a:cubicBezTo>
                  <a:cubicBezTo>
                    <a:pt x="2948" y="1059"/>
                    <a:pt x="3034" y="773"/>
                    <a:pt x="3006" y="430"/>
                  </a:cubicBezTo>
                  <a:lnTo>
                    <a:pt x="3006" y="430"/>
                  </a:lnTo>
                  <a:cubicBezTo>
                    <a:pt x="3006" y="630"/>
                    <a:pt x="2920" y="830"/>
                    <a:pt x="2748" y="945"/>
                  </a:cubicBezTo>
                  <a:cubicBezTo>
                    <a:pt x="2659" y="983"/>
                    <a:pt x="2551" y="999"/>
                    <a:pt x="2430" y="999"/>
                  </a:cubicBezTo>
                  <a:cubicBezTo>
                    <a:pt x="1732" y="999"/>
                    <a:pt x="630" y="458"/>
                    <a:pt x="630" y="458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11"/>
            <p:cNvSpPr/>
            <p:nvPr/>
          </p:nvSpPr>
          <p:spPr>
            <a:xfrm>
              <a:off x="3630713" y="2120539"/>
              <a:ext cx="239704" cy="274317"/>
            </a:xfrm>
            <a:custGeom>
              <a:rect b="b" l="l" r="r" t="t"/>
              <a:pathLst>
                <a:path extrusionOk="0" h="3178" w="2777">
                  <a:moveTo>
                    <a:pt x="1231" y="30"/>
                  </a:moveTo>
                  <a:cubicBezTo>
                    <a:pt x="1231" y="30"/>
                    <a:pt x="0" y="1031"/>
                    <a:pt x="487" y="2205"/>
                  </a:cubicBezTo>
                  <a:cubicBezTo>
                    <a:pt x="716" y="2863"/>
                    <a:pt x="1489" y="3178"/>
                    <a:pt x="2118" y="2892"/>
                  </a:cubicBezTo>
                  <a:cubicBezTo>
                    <a:pt x="2462" y="2634"/>
                    <a:pt x="2691" y="2262"/>
                    <a:pt x="2748" y="1861"/>
                  </a:cubicBezTo>
                  <a:cubicBezTo>
                    <a:pt x="2777" y="1718"/>
                    <a:pt x="2719" y="1575"/>
                    <a:pt x="2633" y="1432"/>
                  </a:cubicBezTo>
                  <a:cubicBezTo>
                    <a:pt x="2462" y="1174"/>
                    <a:pt x="2118" y="659"/>
                    <a:pt x="1975" y="373"/>
                  </a:cubicBezTo>
                  <a:cubicBezTo>
                    <a:pt x="1803" y="115"/>
                    <a:pt x="1517" y="1"/>
                    <a:pt x="1231" y="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11"/>
            <p:cNvSpPr/>
            <p:nvPr/>
          </p:nvSpPr>
          <p:spPr>
            <a:xfrm>
              <a:off x="3638137" y="2127962"/>
              <a:ext cx="200170" cy="251357"/>
            </a:xfrm>
            <a:custGeom>
              <a:rect b="b" l="l" r="r" t="t"/>
              <a:pathLst>
                <a:path extrusionOk="0" h="2912" w="2319">
                  <a:moveTo>
                    <a:pt x="1088" y="1"/>
                  </a:moveTo>
                  <a:cubicBezTo>
                    <a:pt x="830" y="230"/>
                    <a:pt x="0" y="1117"/>
                    <a:pt x="401" y="2119"/>
                  </a:cubicBezTo>
                  <a:cubicBezTo>
                    <a:pt x="572" y="2611"/>
                    <a:pt x="1048" y="2912"/>
                    <a:pt x="1541" y="2912"/>
                  </a:cubicBezTo>
                  <a:cubicBezTo>
                    <a:pt x="1706" y="2912"/>
                    <a:pt x="1874" y="2878"/>
                    <a:pt x="2032" y="2806"/>
                  </a:cubicBezTo>
                  <a:cubicBezTo>
                    <a:pt x="2118" y="2720"/>
                    <a:pt x="2233" y="2634"/>
                    <a:pt x="2318" y="2548"/>
                  </a:cubicBezTo>
                  <a:lnTo>
                    <a:pt x="2318" y="2548"/>
                  </a:lnTo>
                  <a:cubicBezTo>
                    <a:pt x="2290" y="2577"/>
                    <a:pt x="2233" y="2605"/>
                    <a:pt x="2204" y="2634"/>
                  </a:cubicBezTo>
                  <a:cubicBezTo>
                    <a:pt x="2046" y="2706"/>
                    <a:pt x="1878" y="2740"/>
                    <a:pt x="1712" y="2740"/>
                  </a:cubicBezTo>
                  <a:cubicBezTo>
                    <a:pt x="1220" y="2740"/>
                    <a:pt x="744" y="2440"/>
                    <a:pt x="573" y="1947"/>
                  </a:cubicBezTo>
                  <a:cubicBezTo>
                    <a:pt x="229" y="1117"/>
                    <a:pt x="744" y="373"/>
                    <a:pt x="1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11"/>
            <p:cNvSpPr/>
            <p:nvPr/>
          </p:nvSpPr>
          <p:spPr>
            <a:xfrm>
              <a:off x="3470164" y="2061326"/>
              <a:ext cx="261887" cy="239704"/>
            </a:xfrm>
            <a:custGeom>
              <a:rect b="b" l="l" r="r" t="t"/>
              <a:pathLst>
                <a:path extrusionOk="0" h="2777" w="3034">
                  <a:moveTo>
                    <a:pt x="3034" y="658"/>
                  </a:moveTo>
                  <a:cubicBezTo>
                    <a:pt x="3034" y="658"/>
                    <a:pt x="1403" y="0"/>
                    <a:pt x="458" y="830"/>
                  </a:cubicBezTo>
                  <a:cubicBezTo>
                    <a:pt x="115" y="1116"/>
                    <a:pt x="0" y="1574"/>
                    <a:pt x="115" y="2003"/>
                  </a:cubicBezTo>
                  <a:cubicBezTo>
                    <a:pt x="229" y="2318"/>
                    <a:pt x="515" y="2633"/>
                    <a:pt x="1174" y="2690"/>
                  </a:cubicBezTo>
                  <a:cubicBezTo>
                    <a:pt x="2547" y="2776"/>
                    <a:pt x="2118" y="1231"/>
                    <a:pt x="3034" y="65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11"/>
            <p:cNvSpPr/>
            <p:nvPr/>
          </p:nvSpPr>
          <p:spPr>
            <a:xfrm>
              <a:off x="3470164" y="2096716"/>
              <a:ext cx="261887" cy="186964"/>
            </a:xfrm>
            <a:custGeom>
              <a:rect b="b" l="l" r="r" t="t"/>
              <a:pathLst>
                <a:path extrusionOk="0" h="2166" w="3034">
                  <a:moveTo>
                    <a:pt x="1728" y="1"/>
                  </a:moveTo>
                  <a:cubicBezTo>
                    <a:pt x="1291" y="1"/>
                    <a:pt x="823" y="99"/>
                    <a:pt x="458" y="420"/>
                  </a:cubicBezTo>
                  <a:cubicBezTo>
                    <a:pt x="115" y="706"/>
                    <a:pt x="0" y="1164"/>
                    <a:pt x="115" y="1593"/>
                  </a:cubicBezTo>
                  <a:cubicBezTo>
                    <a:pt x="201" y="1851"/>
                    <a:pt x="401" y="2051"/>
                    <a:pt x="658" y="2166"/>
                  </a:cubicBezTo>
                  <a:cubicBezTo>
                    <a:pt x="515" y="2051"/>
                    <a:pt x="401" y="1880"/>
                    <a:pt x="344" y="1737"/>
                  </a:cubicBezTo>
                  <a:cubicBezTo>
                    <a:pt x="201" y="1307"/>
                    <a:pt x="344" y="849"/>
                    <a:pt x="658" y="563"/>
                  </a:cubicBezTo>
                  <a:cubicBezTo>
                    <a:pt x="1037" y="230"/>
                    <a:pt x="1519" y="129"/>
                    <a:pt x="1966" y="129"/>
                  </a:cubicBezTo>
                  <a:cubicBezTo>
                    <a:pt x="2364" y="129"/>
                    <a:pt x="2734" y="210"/>
                    <a:pt x="2977" y="277"/>
                  </a:cubicBezTo>
                  <a:lnTo>
                    <a:pt x="3034" y="248"/>
                  </a:lnTo>
                  <a:cubicBezTo>
                    <a:pt x="3034" y="248"/>
                    <a:pt x="2420" y="1"/>
                    <a:pt x="17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11"/>
            <p:cNvSpPr/>
            <p:nvPr/>
          </p:nvSpPr>
          <p:spPr>
            <a:xfrm>
              <a:off x="3640553" y="2036553"/>
              <a:ext cx="173067" cy="153300"/>
            </a:xfrm>
            <a:custGeom>
              <a:rect b="b" l="l" r="r" t="t"/>
              <a:pathLst>
                <a:path extrusionOk="0" h="1776" w="2005">
                  <a:moveTo>
                    <a:pt x="1174" y="1"/>
                  </a:moveTo>
                  <a:cubicBezTo>
                    <a:pt x="1174" y="1"/>
                    <a:pt x="774" y="58"/>
                    <a:pt x="945" y="659"/>
                  </a:cubicBezTo>
                  <a:cubicBezTo>
                    <a:pt x="945" y="659"/>
                    <a:pt x="688" y="58"/>
                    <a:pt x="344" y="459"/>
                  </a:cubicBezTo>
                  <a:cubicBezTo>
                    <a:pt x="1" y="860"/>
                    <a:pt x="745" y="917"/>
                    <a:pt x="745" y="917"/>
                  </a:cubicBezTo>
                  <a:cubicBezTo>
                    <a:pt x="745" y="917"/>
                    <a:pt x="287" y="917"/>
                    <a:pt x="316" y="1146"/>
                  </a:cubicBezTo>
                  <a:cubicBezTo>
                    <a:pt x="344" y="1375"/>
                    <a:pt x="688" y="1575"/>
                    <a:pt x="1031" y="1031"/>
                  </a:cubicBezTo>
                  <a:cubicBezTo>
                    <a:pt x="1031" y="1031"/>
                    <a:pt x="688" y="1518"/>
                    <a:pt x="1117" y="1632"/>
                  </a:cubicBezTo>
                  <a:cubicBezTo>
                    <a:pt x="1546" y="1775"/>
                    <a:pt x="1489" y="1146"/>
                    <a:pt x="1260" y="917"/>
                  </a:cubicBezTo>
                  <a:cubicBezTo>
                    <a:pt x="1260" y="917"/>
                    <a:pt x="1518" y="1260"/>
                    <a:pt x="1747" y="1003"/>
                  </a:cubicBezTo>
                  <a:cubicBezTo>
                    <a:pt x="2004" y="745"/>
                    <a:pt x="1747" y="373"/>
                    <a:pt x="1403" y="602"/>
                  </a:cubicBezTo>
                  <a:cubicBezTo>
                    <a:pt x="1403" y="602"/>
                    <a:pt x="1546" y="115"/>
                    <a:pt x="1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11"/>
            <p:cNvSpPr/>
            <p:nvPr/>
          </p:nvSpPr>
          <p:spPr>
            <a:xfrm>
              <a:off x="3647977" y="2064260"/>
              <a:ext cx="69313" cy="51445"/>
            </a:xfrm>
            <a:custGeom>
              <a:rect b="b" l="l" r="r" t="t"/>
              <a:pathLst>
                <a:path extrusionOk="0" h="596" w="803">
                  <a:moveTo>
                    <a:pt x="485" y="1"/>
                  </a:moveTo>
                  <a:cubicBezTo>
                    <a:pt x="415" y="1"/>
                    <a:pt x="338" y="38"/>
                    <a:pt x="258" y="138"/>
                  </a:cubicBezTo>
                  <a:cubicBezTo>
                    <a:pt x="1" y="424"/>
                    <a:pt x="459" y="567"/>
                    <a:pt x="602" y="596"/>
                  </a:cubicBezTo>
                  <a:lnTo>
                    <a:pt x="688" y="596"/>
                  </a:lnTo>
                  <a:cubicBezTo>
                    <a:pt x="688" y="596"/>
                    <a:pt x="58" y="539"/>
                    <a:pt x="344" y="195"/>
                  </a:cubicBezTo>
                  <a:cubicBezTo>
                    <a:pt x="421" y="96"/>
                    <a:pt x="489" y="61"/>
                    <a:pt x="551" y="61"/>
                  </a:cubicBezTo>
                  <a:cubicBezTo>
                    <a:pt x="650" y="61"/>
                    <a:pt x="732" y="153"/>
                    <a:pt x="802" y="224"/>
                  </a:cubicBezTo>
                  <a:cubicBezTo>
                    <a:pt x="728" y="130"/>
                    <a:pt x="617" y="1"/>
                    <a:pt x="4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11"/>
            <p:cNvSpPr/>
            <p:nvPr/>
          </p:nvSpPr>
          <p:spPr>
            <a:xfrm>
              <a:off x="3667743" y="2115619"/>
              <a:ext cx="61890" cy="39361"/>
            </a:xfrm>
            <a:custGeom>
              <a:rect b="b" l="l" r="r" t="t"/>
              <a:pathLst>
                <a:path extrusionOk="0" h="456" w="717">
                  <a:moveTo>
                    <a:pt x="716" y="115"/>
                  </a:moveTo>
                  <a:cubicBezTo>
                    <a:pt x="705" y="126"/>
                    <a:pt x="698" y="138"/>
                    <a:pt x="692" y="149"/>
                  </a:cubicBezTo>
                  <a:lnTo>
                    <a:pt x="692" y="149"/>
                  </a:lnTo>
                  <a:cubicBezTo>
                    <a:pt x="700" y="138"/>
                    <a:pt x="708" y="127"/>
                    <a:pt x="716" y="115"/>
                  </a:cubicBezTo>
                  <a:close/>
                  <a:moveTo>
                    <a:pt x="287" y="1"/>
                  </a:moveTo>
                  <a:lnTo>
                    <a:pt x="287" y="1"/>
                  </a:lnTo>
                  <a:cubicBezTo>
                    <a:pt x="172" y="29"/>
                    <a:pt x="1" y="87"/>
                    <a:pt x="1" y="230"/>
                  </a:cubicBezTo>
                  <a:cubicBezTo>
                    <a:pt x="17" y="343"/>
                    <a:pt x="124" y="456"/>
                    <a:pt x="271" y="456"/>
                  </a:cubicBezTo>
                  <a:cubicBezTo>
                    <a:pt x="385" y="456"/>
                    <a:pt x="522" y="388"/>
                    <a:pt x="659" y="201"/>
                  </a:cubicBezTo>
                  <a:cubicBezTo>
                    <a:pt x="676" y="184"/>
                    <a:pt x="683" y="166"/>
                    <a:pt x="692" y="149"/>
                  </a:cubicBezTo>
                  <a:lnTo>
                    <a:pt x="692" y="149"/>
                  </a:lnTo>
                  <a:cubicBezTo>
                    <a:pt x="557" y="332"/>
                    <a:pt x="429" y="396"/>
                    <a:pt x="325" y="396"/>
                  </a:cubicBezTo>
                  <a:cubicBezTo>
                    <a:pt x="194" y="396"/>
                    <a:pt x="102" y="294"/>
                    <a:pt x="87" y="201"/>
                  </a:cubicBezTo>
                  <a:cubicBezTo>
                    <a:pt x="87" y="87"/>
                    <a:pt x="201" y="29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11"/>
            <p:cNvSpPr/>
            <p:nvPr/>
          </p:nvSpPr>
          <p:spPr>
            <a:xfrm>
              <a:off x="3717462" y="2118122"/>
              <a:ext cx="52913" cy="61372"/>
            </a:xfrm>
            <a:custGeom>
              <a:rect b="b" l="l" r="r" t="t"/>
              <a:pathLst>
                <a:path extrusionOk="0" h="711" w="613">
                  <a:moveTo>
                    <a:pt x="54" y="258"/>
                  </a:moveTo>
                  <a:cubicBezTo>
                    <a:pt x="29" y="300"/>
                    <a:pt x="19" y="345"/>
                    <a:pt x="21" y="388"/>
                  </a:cubicBezTo>
                  <a:lnTo>
                    <a:pt x="21" y="388"/>
                  </a:lnTo>
                  <a:cubicBezTo>
                    <a:pt x="28" y="345"/>
                    <a:pt x="40" y="300"/>
                    <a:pt x="54" y="258"/>
                  </a:cubicBezTo>
                  <a:close/>
                  <a:moveTo>
                    <a:pt x="341" y="0"/>
                  </a:moveTo>
                  <a:cubicBezTo>
                    <a:pt x="495" y="181"/>
                    <a:pt x="580" y="618"/>
                    <a:pt x="323" y="618"/>
                  </a:cubicBezTo>
                  <a:cubicBezTo>
                    <a:pt x="295" y="618"/>
                    <a:pt x="263" y="613"/>
                    <a:pt x="226" y="601"/>
                  </a:cubicBezTo>
                  <a:cubicBezTo>
                    <a:pt x="105" y="581"/>
                    <a:pt x="27" y="490"/>
                    <a:pt x="21" y="388"/>
                  </a:cubicBezTo>
                  <a:lnTo>
                    <a:pt x="21" y="388"/>
                  </a:lnTo>
                  <a:cubicBezTo>
                    <a:pt x="0" y="520"/>
                    <a:pt x="32" y="644"/>
                    <a:pt x="226" y="687"/>
                  </a:cubicBezTo>
                  <a:cubicBezTo>
                    <a:pt x="271" y="703"/>
                    <a:pt x="311" y="711"/>
                    <a:pt x="345" y="711"/>
                  </a:cubicBezTo>
                  <a:cubicBezTo>
                    <a:pt x="612" y="711"/>
                    <a:pt x="550" y="257"/>
                    <a:pt x="398" y="29"/>
                  </a:cubicBezTo>
                  <a:cubicBezTo>
                    <a:pt x="398" y="29"/>
                    <a:pt x="369" y="0"/>
                    <a:pt x="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11"/>
            <p:cNvSpPr/>
            <p:nvPr/>
          </p:nvSpPr>
          <p:spPr>
            <a:xfrm>
              <a:off x="3712801" y="2034136"/>
              <a:ext cx="96158" cy="96762"/>
            </a:xfrm>
            <a:custGeom>
              <a:rect b="b" l="l" r="r" t="t"/>
              <a:pathLst>
                <a:path extrusionOk="0" h="1121" w="1114">
                  <a:moveTo>
                    <a:pt x="77" y="526"/>
                  </a:moveTo>
                  <a:lnTo>
                    <a:pt x="77" y="526"/>
                  </a:lnTo>
                  <a:cubicBezTo>
                    <a:pt x="82" y="574"/>
                    <a:pt x="92" y="628"/>
                    <a:pt x="108" y="687"/>
                  </a:cubicBezTo>
                  <a:cubicBezTo>
                    <a:pt x="108" y="687"/>
                    <a:pt x="108" y="659"/>
                    <a:pt x="108" y="659"/>
                  </a:cubicBezTo>
                  <a:cubicBezTo>
                    <a:pt x="94" y="611"/>
                    <a:pt x="84" y="567"/>
                    <a:pt x="77" y="526"/>
                  </a:cubicBezTo>
                  <a:close/>
                  <a:moveTo>
                    <a:pt x="337" y="0"/>
                  </a:moveTo>
                  <a:cubicBezTo>
                    <a:pt x="337" y="0"/>
                    <a:pt x="0" y="73"/>
                    <a:pt x="77" y="526"/>
                  </a:cubicBezTo>
                  <a:lnTo>
                    <a:pt x="77" y="526"/>
                  </a:lnTo>
                  <a:cubicBezTo>
                    <a:pt x="40" y="160"/>
                    <a:pt x="309" y="115"/>
                    <a:pt x="309" y="115"/>
                  </a:cubicBezTo>
                  <a:cubicBezTo>
                    <a:pt x="681" y="229"/>
                    <a:pt x="538" y="659"/>
                    <a:pt x="538" y="659"/>
                  </a:cubicBezTo>
                  <a:cubicBezTo>
                    <a:pt x="608" y="614"/>
                    <a:pt x="673" y="595"/>
                    <a:pt x="728" y="595"/>
                  </a:cubicBezTo>
                  <a:cubicBezTo>
                    <a:pt x="921" y="595"/>
                    <a:pt x="1002" y="824"/>
                    <a:pt x="824" y="1002"/>
                  </a:cubicBezTo>
                  <a:cubicBezTo>
                    <a:pt x="787" y="1057"/>
                    <a:pt x="714" y="1089"/>
                    <a:pt x="636" y="1089"/>
                  </a:cubicBezTo>
                  <a:cubicBezTo>
                    <a:pt x="594" y="1089"/>
                    <a:pt x="550" y="1079"/>
                    <a:pt x="509" y="1059"/>
                  </a:cubicBezTo>
                  <a:lnTo>
                    <a:pt x="509" y="1059"/>
                  </a:lnTo>
                  <a:cubicBezTo>
                    <a:pt x="562" y="1099"/>
                    <a:pt x="634" y="1120"/>
                    <a:pt x="704" y="1120"/>
                  </a:cubicBezTo>
                  <a:cubicBezTo>
                    <a:pt x="785" y="1120"/>
                    <a:pt x="864" y="1092"/>
                    <a:pt x="910" y="1031"/>
                  </a:cubicBezTo>
                  <a:cubicBezTo>
                    <a:pt x="1113" y="827"/>
                    <a:pt x="995" y="570"/>
                    <a:pt x="767" y="570"/>
                  </a:cubicBezTo>
                  <a:cubicBezTo>
                    <a:pt x="707" y="570"/>
                    <a:pt x="638" y="588"/>
                    <a:pt x="566" y="630"/>
                  </a:cubicBezTo>
                  <a:cubicBezTo>
                    <a:pt x="566" y="630"/>
                    <a:pt x="709" y="143"/>
                    <a:pt x="3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11"/>
            <p:cNvSpPr/>
            <p:nvPr/>
          </p:nvSpPr>
          <p:spPr>
            <a:xfrm>
              <a:off x="1318454" y="3380422"/>
              <a:ext cx="234784" cy="210097"/>
            </a:xfrm>
            <a:custGeom>
              <a:rect b="b" l="l" r="r" t="t"/>
              <a:pathLst>
                <a:path extrusionOk="0" h="2434" w="2720">
                  <a:moveTo>
                    <a:pt x="2691" y="2290"/>
                  </a:moveTo>
                  <a:cubicBezTo>
                    <a:pt x="2691" y="2290"/>
                    <a:pt x="2720" y="1575"/>
                    <a:pt x="1632" y="802"/>
                  </a:cubicBezTo>
                  <a:cubicBezTo>
                    <a:pt x="516" y="1"/>
                    <a:pt x="258" y="2061"/>
                    <a:pt x="258" y="2061"/>
                  </a:cubicBezTo>
                  <a:cubicBezTo>
                    <a:pt x="258" y="2061"/>
                    <a:pt x="1" y="2433"/>
                    <a:pt x="2691" y="22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11"/>
            <p:cNvSpPr/>
            <p:nvPr/>
          </p:nvSpPr>
          <p:spPr>
            <a:xfrm>
              <a:off x="1323719" y="3444642"/>
              <a:ext cx="227101" cy="135518"/>
            </a:xfrm>
            <a:custGeom>
              <a:rect b="b" l="l" r="r" t="t"/>
              <a:pathLst>
                <a:path extrusionOk="0" h="1570" w="2631">
                  <a:moveTo>
                    <a:pt x="713" y="1"/>
                  </a:moveTo>
                  <a:cubicBezTo>
                    <a:pt x="283" y="344"/>
                    <a:pt x="169" y="1317"/>
                    <a:pt x="169" y="1317"/>
                  </a:cubicBezTo>
                  <a:cubicBezTo>
                    <a:pt x="169" y="1317"/>
                    <a:pt x="1" y="1570"/>
                    <a:pt x="1647" y="1570"/>
                  </a:cubicBezTo>
                  <a:cubicBezTo>
                    <a:pt x="1921" y="1570"/>
                    <a:pt x="2246" y="1563"/>
                    <a:pt x="2630" y="1546"/>
                  </a:cubicBezTo>
                  <a:cubicBezTo>
                    <a:pt x="2630" y="1489"/>
                    <a:pt x="2630" y="1432"/>
                    <a:pt x="2601" y="1403"/>
                  </a:cubicBezTo>
                  <a:cubicBezTo>
                    <a:pt x="2325" y="1413"/>
                    <a:pt x="2082" y="1417"/>
                    <a:pt x="1868" y="1417"/>
                  </a:cubicBezTo>
                  <a:cubicBezTo>
                    <a:pt x="160" y="1417"/>
                    <a:pt x="341" y="1146"/>
                    <a:pt x="341" y="1146"/>
                  </a:cubicBezTo>
                  <a:cubicBezTo>
                    <a:pt x="369" y="745"/>
                    <a:pt x="512" y="344"/>
                    <a:pt x="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11"/>
            <p:cNvSpPr/>
            <p:nvPr/>
          </p:nvSpPr>
          <p:spPr>
            <a:xfrm>
              <a:off x="1511200" y="3382925"/>
              <a:ext cx="197667" cy="202673"/>
            </a:xfrm>
            <a:custGeom>
              <a:rect b="b" l="l" r="r" t="t"/>
              <a:pathLst>
                <a:path extrusionOk="0" h="2348" w="2290">
                  <a:moveTo>
                    <a:pt x="515" y="2261"/>
                  </a:moveTo>
                  <a:cubicBezTo>
                    <a:pt x="172" y="1803"/>
                    <a:pt x="0" y="1231"/>
                    <a:pt x="29" y="659"/>
                  </a:cubicBezTo>
                  <a:cubicBezTo>
                    <a:pt x="29" y="659"/>
                    <a:pt x="115" y="258"/>
                    <a:pt x="458" y="172"/>
                  </a:cubicBezTo>
                  <a:cubicBezTo>
                    <a:pt x="630" y="144"/>
                    <a:pt x="802" y="115"/>
                    <a:pt x="973" y="58"/>
                  </a:cubicBezTo>
                  <a:cubicBezTo>
                    <a:pt x="1174" y="0"/>
                    <a:pt x="1403" y="29"/>
                    <a:pt x="1631" y="115"/>
                  </a:cubicBezTo>
                  <a:cubicBezTo>
                    <a:pt x="1689" y="115"/>
                    <a:pt x="1775" y="144"/>
                    <a:pt x="1832" y="144"/>
                  </a:cubicBezTo>
                  <a:cubicBezTo>
                    <a:pt x="2004" y="201"/>
                    <a:pt x="2290" y="287"/>
                    <a:pt x="2089" y="516"/>
                  </a:cubicBezTo>
                  <a:cubicBezTo>
                    <a:pt x="1660" y="888"/>
                    <a:pt x="1288" y="1374"/>
                    <a:pt x="1002" y="1889"/>
                  </a:cubicBezTo>
                  <a:lnTo>
                    <a:pt x="658" y="234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11"/>
            <p:cNvSpPr/>
            <p:nvPr/>
          </p:nvSpPr>
          <p:spPr>
            <a:xfrm>
              <a:off x="1553150" y="3397772"/>
              <a:ext cx="153300" cy="187827"/>
            </a:xfrm>
            <a:custGeom>
              <a:rect b="b" l="l" r="r" t="t"/>
              <a:pathLst>
                <a:path extrusionOk="0" h="2176" w="1776">
                  <a:moveTo>
                    <a:pt x="1432" y="0"/>
                  </a:moveTo>
                  <a:lnTo>
                    <a:pt x="1432" y="0"/>
                  </a:lnTo>
                  <a:cubicBezTo>
                    <a:pt x="1489" y="57"/>
                    <a:pt x="1489" y="143"/>
                    <a:pt x="1432" y="229"/>
                  </a:cubicBezTo>
                  <a:cubicBezTo>
                    <a:pt x="974" y="601"/>
                    <a:pt x="602" y="1088"/>
                    <a:pt x="344" y="1603"/>
                  </a:cubicBezTo>
                  <a:lnTo>
                    <a:pt x="1" y="2032"/>
                  </a:lnTo>
                  <a:cubicBezTo>
                    <a:pt x="1" y="2032"/>
                    <a:pt x="29" y="2061"/>
                    <a:pt x="29" y="2089"/>
                  </a:cubicBezTo>
                  <a:lnTo>
                    <a:pt x="172" y="2175"/>
                  </a:lnTo>
                  <a:lnTo>
                    <a:pt x="516" y="1717"/>
                  </a:lnTo>
                  <a:cubicBezTo>
                    <a:pt x="802" y="1202"/>
                    <a:pt x="1174" y="716"/>
                    <a:pt x="1603" y="344"/>
                  </a:cubicBezTo>
                  <a:cubicBezTo>
                    <a:pt x="1775" y="143"/>
                    <a:pt x="1603" y="57"/>
                    <a:pt x="14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11"/>
            <p:cNvSpPr/>
            <p:nvPr/>
          </p:nvSpPr>
          <p:spPr>
            <a:xfrm>
              <a:off x="1560573" y="3501525"/>
              <a:ext cx="247127" cy="182820"/>
            </a:xfrm>
            <a:custGeom>
              <a:rect b="b" l="l" r="r" t="t"/>
              <a:pathLst>
                <a:path extrusionOk="0" h="2118" w="2863">
                  <a:moveTo>
                    <a:pt x="573" y="1488"/>
                  </a:moveTo>
                  <a:cubicBezTo>
                    <a:pt x="573" y="1488"/>
                    <a:pt x="1889" y="2118"/>
                    <a:pt x="2376" y="1889"/>
                  </a:cubicBezTo>
                  <a:cubicBezTo>
                    <a:pt x="2862" y="1660"/>
                    <a:pt x="2519" y="172"/>
                    <a:pt x="1718" y="86"/>
                  </a:cubicBezTo>
                  <a:cubicBezTo>
                    <a:pt x="1002" y="0"/>
                    <a:pt x="315" y="372"/>
                    <a:pt x="1" y="10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11"/>
            <p:cNvSpPr/>
            <p:nvPr/>
          </p:nvSpPr>
          <p:spPr>
            <a:xfrm>
              <a:off x="1563076" y="3580505"/>
              <a:ext cx="224857" cy="88475"/>
            </a:xfrm>
            <a:custGeom>
              <a:rect b="b" l="l" r="r" t="t"/>
              <a:pathLst>
                <a:path extrusionOk="0" h="1025" w="2605">
                  <a:moveTo>
                    <a:pt x="86" y="1"/>
                  </a:moveTo>
                  <a:lnTo>
                    <a:pt x="0" y="115"/>
                  </a:lnTo>
                  <a:lnTo>
                    <a:pt x="573" y="573"/>
                  </a:lnTo>
                  <a:cubicBezTo>
                    <a:pt x="573" y="573"/>
                    <a:pt x="1495" y="1024"/>
                    <a:pt x="2073" y="1024"/>
                  </a:cubicBezTo>
                  <a:cubicBezTo>
                    <a:pt x="2178" y="1024"/>
                    <a:pt x="2272" y="1009"/>
                    <a:pt x="2347" y="974"/>
                  </a:cubicBezTo>
                  <a:cubicBezTo>
                    <a:pt x="2519" y="888"/>
                    <a:pt x="2605" y="631"/>
                    <a:pt x="2576" y="373"/>
                  </a:cubicBezTo>
                  <a:lnTo>
                    <a:pt x="2576" y="373"/>
                  </a:lnTo>
                  <a:cubicBezTo>
                    <a:pt x="2576" y="545"/>
                    <a:pt x="2490" y="688"/>
                    <a:pt x="2347" y="802"/>
                  </a:cubicBezTo>
                  <a:cubicBezTo>
                    <a:pt x="2275" y="836"/>
                    <a:pt x="2185" y="851"/>
                    <a:pt x="2085" y="851"/>
                  </a:cubicBezTo>
                  <a:cubicBezTo>
                    <a:pt x="1507" y="851"/>
                    <a:pt x="573" y="373"/>
                    <a:pt x="573" y="373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11"/>
            <p:cNvSpPr/>
            <p:nvPr/>
          </p:nvSpPr>
          <p:spPr>
            <a:xfrm>
              <a:off x="1464243" y="3585511"/>
              <a:ext cx="205090" cy="237200"/>
            </a:xfrm>
            <a:custGeom>
              <a:rect b="b" l="l" r="r" t="t"/>
              <a:pathLst>
                <a:path extrusionOk="0" h="2748" w="2376">
                  <a:moveTo>
                    <a:pt x="1059" y="57"/>
                  </a:moveTo>
                  <a:cubicBezTo>
                    <a:pt x="1059" y="57"/>
                    <a:pt x="0" y="916"/>
                    <a:pt x="430" y="1918"/>
                  </a:cubicBezTo>
                  <a:cubicBezTo>
                    <a:pt x="630" y="2490"/>
                    <a:pt x="1260" y="2748"/>
                    <a:pt x="1803" y="2490"/>
                  </a:cubicBezTo>
                  <a:cubicBezTo>
                    <a:pt x="2090" y="2290"/>
                    <a:pt x="2290" y="1975"/>
                    <a:pt x="2376" y="1603"/>
                  </a:cubicBezTo>
                  <a:cubicBezTo>
                    <a:pt x="2376" y="1488"/>
                    <a:pt x="2347" y="1374"/>
                    <a:pt x="2261" y="1259"/>
                  </a:cubicBezTo>
                  <a:cubicBezTo>
                    <a:pt x="2118" y="1030"/>
                    <a:pt x="1832" y="573"/>
                    <a:pt x="1689" y="344"/>
                  </a:cubicBezTo>
                  <a:cubicBezTo>
                    <a:pt x="1546" y="0"/>
                    <a:pt x="1059" y="57"/>
                    <a:pt x="1059" y="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11"/>
            <p:cNvSpPr/>
            <p:nvPr/>
          </p:nvSpPr>
          <p:spPr>
            <a:xfrm>
              <a:off x="1469163" y="3592934"/>
              <a:ext cx="172894" cy="216225"/>
            </a:xfrm>
            <a:custGeom>
              <a:rect b="b" l="l" r="r" t="t"/>
              <a:pathLst>
                <a:path extrusionOk="0" h="2505" w="2003">
                  <a:moveTo>
                    <a:pt x="2002" y="2177"/>
                  </a:moveTo>
                  <a:lnTo>
                    <a:pt x="2002" y="2177"/>
                  </a:lnTo>
                  <a:cubicBezTo>
                    <a:pt x="1974" y="2206"/>
                    <a:pt x="1945" y="2234"/>
                    <a:pt x="1916" y="2262"/>
                  </a:cubicBezTo>
                  <a:lnTo>
                    <a:pt x="1916" y="2262"/>
                  </a:lnTo>
                  <a:cubicBezTo>
                    <a:pt x="1917" y="2262"/>
                    <a:pt x="1917" y="2261"/>
                    <a:pt x="1918" y="2261"/>
                  </a:cubicBezTo>
                  <a:cubicBezTo>
                    <a:pt x="1946" y="2233"/>
                    <a:pt x="1974" y="2205"/>
                    <a:pt x="2002" y="2177"/>
                  </a:cubicBezTo>
                  <a:close/>
                  <a:moveTo>
                    <a:pt x="945" y="0"/>
                  </a:moveTo>
                  <a:cubicBezTo>
                    <a:pt x="745" y="200"/>
                    <a:pt x="1" y="944"/>
                    <a:pt x="373" y="1832"/>
                  </a:cubicBezTo>
                  <a:cubicBezTo>
                    <a:pt x="520" y="2253"/>
                    <a:pt x="901" y="2504"/>
                    <a:pt x="1308" y="2504"/>
                  </a:cubicBezTo>
                  <a:cubicBezTo>
                    <a:pt x="1454" y="2504"/>
                    <a:pt x="1603" y="2472"/>
                    <a:pt x="1746" y="2404"/>
                  </a:cubicBezTo>
                  <a:cubicBezTo>
                    <a:pt x="1803" y="2366"/>
                    <a:pt x="1859" y="2316"/>
                    <a:pt x="1916" y="2262"/>
                  </a:cubicBezTo>
                  <a:lnTo>
                    <a:pt x="1916" y="2262"/>
                  </a:lnTo>
                  <a:cubicBezTo>
                    <a:pt x="1779" y="2327"/>
                    <a:pt x="1634" y="2357"/>
                    <a:pt x="1491" y="2357"/>
                  </a:cubicBezTo>
                  <a:cubicBezTo>
                    <a:pt x="1070" y="2357"/>
                    <a:pt x="665" y="2094"/>
                    <a:pt x="516" y="1689"/>
                  </a:cubicBezTo>
                  <a:cubicBezTo>
                    <a:pt x="230" y="973"/>
                    <a:pt x="659" y="315"/>
                    <a:pt x="9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11"/>
            <p:cNvSpPr/>
            <p:nvPr/>
          </p:nvSpPr>
          <p:spPr>
            <a:xfrm>
              <a:off x="1325877" y="3536051"/>
              <a:ext cx="224943" cy="205177"/>
            </a:xfrm>
            <a:custGeom>
              <a:rect b="b" l="l" r="r" t="t"/>
              <a:pathLst>
                <a:path extrusionOk="0" h="2377" w="2606">
                  <a:moveTo>
                    <a:pt x="2605" y="573"/>
                  </a:moveTo>
                  <a:cubicBezTo>
                    <a:pt x="2605" y="573"/>
                    <a:pt x="1203" y="1"/>
                    <a:pt x="401" y="716"/>
                  </a:cubicBezTo>
                  <a:cubicBezTo>
                    <a:pt x="115" y="974"/>
                    <a:pt x="1" y="1375"/>
                    <a:pt x="115" y="1718"/>
                  </a:cubicBezTo>
                  <a:cubicBezTo>
                    <a:pt x="258" y="2090"/>
                    <a:pt x="630" y="2319"/>
                    <a:pt x="1002" y="2319"/>
                  </a:cubicBezTo>
                  <a:cubicBezTo>
                    <a:pt x="2204" y="2376"/>
                    <a:pt x="1832" y="1088"/>
                    <a:pt x="2605" y="5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11"/>
            <p:cNvSpPr/>
            <p:nvPr/>
          </p:nvSpPr>
          <p:spPr>
            <a:xfrm>
              <a:off x="1325877" y="3566780"/>
              <a:ext cx="224943" cy="159601"/>
            </a:xfrm>
            <a:custGeom>
              <a:rect b="b" l="l" r="r" t="t"/>
              <a:pathLst>
                <a:path extrusionOk="0" h="1849" w="2606">
                  <a:moveTo>
                    <a:pt x="1479" y="0"/>
                  </a:moveTo>
                  <a:cubicBezTo>
                    <a:pt x="1107" y="0"/>
                    <a:pt x="710" y="85"/>
                    <a:pt x="401" y="360"/>
                  </a:cubicBezTo>
                  <a:cubicBezTo>
                    <a:pt x="115" y="618"/>
                    <a:pt x="1" y="1019"/>
                    <a:pt x="115" y="1362"/>
                  </a:cubicBezTo>
                  <a:cubicBezTo>
                    <a:pt x="201" y="1591"/>
                    <a:pt x="344" y="1763"/>
                    <a:pt x="573" y="1848"/>
                  </a:cubicBezTo>
                  <a:cubicBezTo>
                    <a:pt x="430" y="1763"/>
                    <a:pt x="344" y="1620"/>
                    <a:pt x="316" y="1476"/>
                  </a:cubicBezTo>
                  <a:cubicBezTo>
                    <a:pt x="172" y="1133"/>
                    <a:pt x="287" y="732"/>
                    <a:pt x="573" y="475"/>
                  </a:cubicBezTo>
                  <a:cubicBezTo>
                    <a:pt x="895" y="197"/>
                    <a:pt x="1291" y="113"/>
                    <a:pt x="1663" y="113"/>
                  </a:cubicBezTo>
                  <a:cubicBezTo>
                    <a:pt x="2019" y="113"/>
                    <a:pt x="2353" y="190"/>
                    <a:pt x="2576" y="246"/>
                  </a:cubicBezTo>
                  <a:lnTo>
                    <a:pt x="2605" y="217"/>
                  </a:lnTo>
                  <a:cubicBezTo>
                    <a:pt x="2605" y="217"/>
                    <a:pt x="2074" y="0"/>
                    <a:pt x="14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11"/>
            <p:cNvSpPr/>
            <p:nvPr/>
          </p:nvSpPr>
          <p:spPr>
            <a:xfrm>
              <a:off x="1474083" y="3513868"/>
              <a:ext cx="148380" cy="133447"/>
            </a:xfrm>
            <a:custGeom>
              <a:rect b="b" l="l" r="r" t="t"/>
              <a:pathLst>
                <a:path extrusionOk="0" h="1546" w="1719">
                  <a:moveTo>
                    <a:pt x="974" y="0"/>
                  </a:moveTo>
                  <a:cubicBezTo>
                    <a:pt x="974" y="0"/>
                    <a:pt x="631" y="86"/>
                    <a:pt x="802" y="573"/>
                  </a:cubicBezTo>
                  <a:cubicBezTo>
                    <a:pt x="802" y="573"/>
                    <a:pt x="573" y="86"/>
                    <a:pt x="287" y="401"/>
                  </a:cubicBezTo>
                  <a:cubicBezTo>
                    <a:pt x="1" y="744"/>
                    <a:pt x="631" y="802"/>
                    <a:pt x="631" y="802"/>
                  </a:cubicBezTo>
                  <a:cubicBezTo>
                    <a:pt x="631" y="802"/>
                    <a:pt x="258" y="802"/>
                    <a:pt x="287" y="1002"/>
                  </a:cubicBezTo>
                  <a:cubicBezTo>
                    <a:pt x="316" y="1202"/>
                    <a:pt x="602" y="1374"/>
                    <a:pt x="888" y="916"/>
                  </a:cubicBezTo>
                  <a:cubicBezTo>
                    <a:pt x="888" y="916"/>
                    <a:pt x="602" y="1317"/>
                    <a:pt x="974" y="1431"/>
                  </a:cubicBezTo>
                  <a:cubicBezTo>
                    <a:pt x="1317" y="1546"/>
                    <a:pt x="1260" y="1031"/>
                    <a:pt x="1088" y="830"/>
                  </a:cubicBezTo>
                  <a:cubicBezTo>
                    <a:pt x="1088" y="830"/>
                    <a:pt x="1317" y="1088"/>
                    <a:pt x="1518" y="887"/>
                  </a:cubicBezTo>
                  <a:cubicBezTo>
                    <a:pt x="1718" y="658"/>
                    <a:pt x="1518" y="372"/>
                    <a:pt x="1232" y="544"/>
                  </a:cubicBezTo>
                  <a:cubicBezTo>
                    <a:pt x="1203" y="544"/>
                    <a:pt x="1317" y="115"/>
                    <a:pt x="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11"/>
            <p:cNvSpPr/>
            <p:nvPr/>
          </p:nvSpPr>
          <p:spPr>
            <a:xfrm>
              <a:off x="1479090" y="3537691"/>
              <a:ext cx="59300" cy="45403"/>
            </a:xfrm>
            <a:custGeom>
              <a:rect b="b" l="l" r="r" t="t"/>
              <a:pathLst>
                <a:path extrusionOk="0" h="526" w="687">
                  <a:moveTo>
                    <a:pt x="427" y="1"/>
                  </a:moveTo>
                  <a:cubicBezTo>
                    <a:pt x="366" y="1"/>
                    <a:pt x="299" y="35"/>
                    <a:pt x="229" y="125"/>
                  </a:cubicBezTo>
                  <a:cubicBezTo>
                    <a:pt x="0" y="382"/>
                    <a:pt x="401" y="497"/>
                    <a:pt x="544" y="526"/>
                  </a:cubicBezTo>
                  <a:lnTo>
                    <a:pt x="601" y="526"/>
                  </a:lnTo>
                  <a:cubicBezTo>
                    <a:pt x="601" y="526"/>
                    <a:pt x="57" y="468"/>
                    <a:pt x="315" y="154"/>
                  </a:cubicBezTo>
                  <a:cubicBezTo>
                    <a:pt x="367" y="81"/>
                    <a:pt x="419" y="53"/>
                    <a:pt x="468" y="53"/>
                  </a:cubicBezTo>
                  <a:cubicBezTo>
                    <a:pt x="554" y="53"/>
                    <a:pt x="632" y="138"/>
                    <a:pt x="687" y="211"/>
                  </a:cubicBezTo>
                  <a:cubicBezTo>
                    <a:pt x="631" y="118"/>
                    <a:pt x="539" y="1"/>
                    <a:pt x="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11"/>
            <p:cNvSpPr/>
            <p:nvPr/>
          </p:nvSpPr>
          <p:spPr>
            <a:xfrm>
              <a:off x="1496353" y="3583008"/>
              <a:ext cx="51963" cy="34527"/>
            </a:xfrm>
            <a:custGeom>
              <a:rect b="b" l="l" r="r" t="t"/>
              <a:pathLst>
                <a:path extrusionOk="0" h="400" w="602">
                  <a:moveTo>
                    <a:pt x="601" y="115"/>
                  </a:moveTo>
                  <a:cubicBezTo>
                    <a:pt x="601" y="115"/>
                    <a:pt x="596" y="121"/>
                    <a:pt x="590" y="132"/>
                  </a:cubicBezTo>
                  <a:lnTo>
                    <a:pt x="590" y="132"/>
                  </a:lnTo>
                  <a:cubicBezTo>
                    <a:pt x="594" y="126"/>
                    <a:pt x="598" y="121"/>
                    <a:pt x="601" y="115"/>
                  </a:cubicBezTo>
                  <a:close/>
                  <a:moveTo>
                    <a:pt x="258" y="1"/>
                  </a:moveTo>
                  <a:cubicBezTo>
                    <a:pt x="144" y="1"/>
                    <a:pt x="0" y="86"/>
                    <a:pt x="0" y="201"/>
                  </a:cubicBezTo>
                  <a:cubicBezTo>
                    <a:pt x="17" y="300"/>
                    <a:pt x="110" y="399"/>
                    <a:pt x="240" y="399"/>
                  </a:cubicBezTo>
                  <a:cubicBezTo>
                    <a:pt x="336" y="399"/>
                    <a:pt x="452" y="346"/>
                    <a:pt x="573" y="201"/>
                  </a:cubicBezTo>
                  <a:cubicBezTo>
                    <a:pt x="573" y="169"/>
                    <a:pt x="582" y="146"/>
                    <a:pt x="590" y="132"/>
                  </a:cubicBezTo>
                  <a:lnTo>
                    <a:pt x="590" y="132"/>
                  </a:lnTo>
                  <a:cubicBezTo>
                    <a:pt x="475" y="291"/>
                    <a:pt x="367" y="349"/>
                    <a:pt x="280" y="349"/>
                  </a:cubicBezTo>
                  <a:cubicBezTo>
                    <a:pt x="175" y="349"/>
                    <a:pt x="102" y="265"/>
                    <a:pt x="86" y="172"/>
                  </a:cubicBezTo>
                  <a:cubicBezTo>
                    <a:pt x="86" y="86"/>
                    <a:pt x="172" y="29"/>
                    <a:pt x="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11"/>
            <p:cNvSpPr/>
            <p:nvPr/>
          </p:nvSpPr>
          <p:spPr>
            <a:xfrm>
              <a:off x="1538303" y="3585511"/>
              <a:ext cx="48683" cy="52826"/>
            </a:xfrm>
            <a:custGeom>
              <a:rect b="b" l="l" r="r" t="t"/>
              <a:pathLst>
                <a:path extrusionOk="0" h="612" w="564">
                  <a:moveTo>
                    <a:pt x="316" y="0"/>
                  </a:moveTo>
                  <a:lnTo>
                    <a:pt x="316" y="0"/>
                  </a:lnTo>
                  <a:cubicBezTo>
                    <a:pt x="446" y="157"/>
                    <a:pt x="505" y="527"/>
                    <a:pt x="277" y="527"/>
                  </a:cubicBezTo>
                  <a:cubicBezTo>
                    <a:pt x="255" y="527"/>
                    <a:pt x="229" y="523"/>
                    <a:pt x="201" y="515"/>
                  </a:cubicBezTo>
                  <a:cubicBezTo>
                    <a:pt x="87" y="487"/>
                    <a:pt x="1" y="344"/>
                    <a:pt x="58" y="229"/>
                  </a:cubicBezTo>
                  <a:lnTo>
                    <a:pt x="58" y="229"/>
                  </a:lnTo>
                  <a:cubicBezTo>
                    <a:pt x="1" y="344"/>
                    <a:pt x="1" y="544"/>
                    <a:pt x="201" y="601"/>
                  </a:cubicBezTo>
                  <a:cubicBezTo>
                    <a:pt x="233" y="608"/>
                    <a:pt x="261" y="612"/>
                    <a:pt x="286" y="612"/>
                  </a:cubicBezTo>
                  <a:cubicBezTo>
                    <a:pt x="563" y="612"/>
                    <a:pt x="504" y="212"/>
                    <a:pt x="373" y="29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11"/>
            <p:cNvSpPr/>
            <p:nvPr/>
          </p:nvSpPr>
          <p:spPr>
            <a:xfrm>
              <a:off x="1530966" y="3513868"/>
              <a:ext cx="85800" cy="84419"/>
            </a:xfrm>
            <a:custGeom>
              <a:rect b="b" l="l" r="r" t="t"/>
              <a:pathLst>
                <a:path extrusionOk="0" h="978" w="994">
                  <a:moveTo>
                    <a:pt x="137" y="574"/>
                  </a:moveTo>
                  <a:lnTo>
                    <a:pt x="137" y="574"/>
                  </a:lnTo>
                  <a:cubicBezTo>
                    <a:pt x="139" y="583"/>
                    <a:pt x="141" y="592"/>
                    <a:pt x="143" y="601"/>
                  </a:cubicBezTo>
                  <a:cubicBezTo>
                    <a:pt x="143" y="584"/>
                    <a:pt x="143" y="577"/>
                    <a:pt x="137" y="574"/>
                  </a:cubicBezTo>
                  <a:close/>
                  <a:moveTo>
                    <a:pt x="315" y="0"/>
                  </a:moveTo>
                  <a:cubicBezTo>
                    <a:pt x="315" y="0"/>
                    <a:pt x="0" y="86"/>
                    <a:pt x="115" y="573"/>
                  </a:cubicBezTo>
                  <a:cubicBezTo>
                    <a:pt x="126" y="573"/>
                    <a:pt x="133" y="573"/>
                    <a:pt x="137" y="574"/>
                  </a:cubicBezTo>
                  <a:lnTo>
                    <a:pt x="137" y="574"/>
                  </a:lnTo>
                  <a:cubicBezTo>
                    <a:pt x="40" y="141"/>
                    <a:pt x="315" y="86"/>
                    <a:pt x="315" y="86"/>
                  </a:cubicBezTo>
                  <a:cubicBezTo>
                    <a:pt x="601" y="201"/>
                    <a:pt x="515" y="573"/>
                    <a:pt x="515" y="573"/>
                  </a:cubicBezTo>
                  <a:cubicBezTo>
                    <a:pt x="575" y="533"/>
                    <a:pt x="629" y="516"/>
                    <a:pt x="676" y="516"/>
                  </a:cubicBezTo>
                  <a:cubicBezTo>
                    <a:pt x="834" y="516"/>
                    <a:pt x="905" y="705"/>
                    <a:pt x="773" y="859"/>
                  </a:cubicBezTo>
                  <a:cubicBezTo>
                    <a:pt x="717" y="914"/>
                    <a:pt x="650" y="946"/>
                    <a:pt x="586" y="946"/>
                  </a:cubicBezTo>
                  <a:cubicBezTo>
                    <a:pt x="551" y="946"/>
                    <a:pt x="517" y="936"/>
                    <a:pt x="487" y="916"/>
                  </a:cubicBezTo>
                  <a:lnTo>
                    <a:pt x="487" y="916"/>
                  </a:lnTo>
                  <a:cubicBezTo>
                    <a:pt x="540" y="956"/>
                    <a:pt x="599" y="977"/>
                    <a:pt x="659" y="977"/>
                  </a:cubicBezTo>
                  <a:cubicBezTo>
                    <a:pt x="728" y="977"/>
                    <a:pt x="797" y="949"/>
                    <a:pt x="859" y="887"/>
                  </a:cubicBezTo>
                  <a:cubicBezTo>
                    <a:pt x="994" y="707"/>
                    <a:pt x="899" y="492"/>
                    <a:pt x="712" y="492"/>
                  </a:cubicBezTo>
                  <a:cubicBezTo>
                    <a:pt x="662" y="492"/>
                    <a:pt x="605" y="507"/>
                    <a:pt x="544" y="544"/>
                  </a:cubicBezTo>
                  <a:cubicBezTo>
                    <a:pt x="544" y="544"/>
                    <a:pt x="658" y="115"/>
                    <a:pt x="3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11"/>
            <p:cNvSpPr/>
            <p:nvPr/>
          </p:nvSpPr>
          <p:spPr>
            <a:xfrm>
              <a:off x="2625293" y="3382925"/>
              <a:ext cx="237200" cy="207594"/>
            </a:xfrm>
            <a:custGeom>
              <a:rect b="b" l="l" r="r" t="t"/>
              <a:pathLst>
                <a:path extrusionOk="0" h="2405" w="2748">
                  <a:moveTo>
                    <a:pt x="2691" y="2290"/>
                  </a:moveTo>
                  <a:cubicBezTo>
                    <a:pt x="2691" y="2290"/>
                    <a:pt x="2748" y="1574"/>
                    <a:pt x="1632" y="773"/>
                  </a:cubicBezTo>
                  <a:cubicBezTo>
                    <a:pt x="516" y="0"/>
                    <a:pt x="258" y="2061"/>
                    <a:pt x="258" y="2061"/>
                  </a:cubicBezTo>
                  <a:cubicBezTo>
                    <a:pt x="258" y="2061"/>
                    <a:pt x="0" y="2404"/>
                    <a:pt x="2691" y="22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11"/>
            <p:cNvSpPr/>
            <p:nvPr/>
          </p:nvSpPr>
          <p:spPr>
            <a:xfrm>
              <a:off x="2630817" y="3447145"/>
              <a:ext cx="226756" cy="137849"/>
            </a:xfrm>
            <a:custGeom>
              <a:rect b="b" l="l" r="r" t="t"/>
              <a:pathLst>
                <a:path extrusionOk="0" h="1597" w="2627">
                  <a:moveTo>
                    <a:pt x="709" y="1"/>
                  </a:moveTo>
                  <a:cubicBezTo>
                    <a:pt x="308" y="373"/>
                    <a:pt x="194" y="1317"/>
                    <a:pt x="194" y="1317"/>
                  </a:cubicBezTo>
                  <a:cubicBezTo>
                    <a:pt x="194" y="1317"/>
                    <a:pt x="1" y="1596"/>
                    <a:pt x="1700" y="1596"/>
                  </a:cubicBezTo>
                  <a:cubicBezTo>
                    <a:pt x="1962" y="1596"/>
                    <a:pt x="2268" y="1590"/>
                    <a:pt x="2627" y="1575"/>
                  </a:cubicBezTo>
                  <a:cubicBezTo>
                    <a:pt x="2627" y="1517"/>
                    <a:pt x="2627" y="1460"/>
                    <a:pt x="2627" y="1403"/>
                  </a:cubicBezTo>
                  <a:cubicBezTo>
                    <a:pt x="2366" y="1412"/>
                    <a:pt x="2135" y="1416"/>
                    <a:pt x="1930" y="1416"/>
                  </a:cubicBezTo>
                  <a:cubicBezTo>
                    <a:pt x="153" y="1416"/>
                    <a:pt x="337" y="1117"/>
                    <a:pt x="337" y="1117"/>
                  </a:cubicBezTo>
                  <a:cubicBezTo>
                    <a:pt x="394" y="745"/>
                    <a:pt x="509" y="344"/>
                    <a:pt x="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11"/>
            <p:cNvSpPr/>
            <p:nvPr/>
          </p:nvSpPr>
          <p:spPr>
            <a:xfrm>
              <a:off x="2817952" y="3385428"/>
              <a:ext cx="197753" cy="202587"/>
            </a:xfrm>
            <a:custGeom>
              <a:rect b="b" l="l" r="r" t="t"/>
              <a:pathLst>
                <a:path extrusionOk="0" h="2347" w="2291">
                  <a:moveTo>
                    <a:pt x="516" y="2261"/>
                  </a:moveTo>
                  <a:cubicBezTo>
                    <a:pt x="172" y="1774"/>
                    <a:pt x="1" y="1231"/>
                    <a:pt x="58" y="630"/>
                  </a:cubicBezTo>
                  <a:cubicBezTo>
                    <a:pt x="58" y="630"/>
                    <a:pt x="144" y="229"/>
                    <a:pt x="459" y="172"/>
                  </a:cubicBezTo>
                  <a:cubicBezTo>
                    <a:pt x="630" y="143"/>
                    <a:pt x="802" y="115"/>
                    <a:pt x="974" y="57"/>
                  </a:cubicBezTo>
                  <a:cubicBezTo>
                    <a:pt x="1203" y="0"/>
                    <a:pt x="1432" y="29"/>
                    <a:pt x="1632" y="86"/>
                  </a:cubicBezTo>
                  <a:lnTo>
                    <a:pt x="1832" y="143"/>
                  </a:lnTo>
                  <a:cubicBezTo>
                    <a:pt x="2004" y="200"/>
                    <a:pt x="2290" y="286"/>
                    <a:pt x="2119" y="515"/>
                  </a:cubicBezTo>
                  <a:cubicBezTo>
                    <a:pt x="1661" y="887"/>
                    <a:pt x="1289" y="1374"/>
                    <a:pt x="1002" y="1889"/>
                  </a:cubicBezTo>
                  <a:lnTo>
                    <a:pt x="659" y="234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11"/>
            <p:cNvSpPr/>
            <p:nvPr/>
          </p:nvSpPr>
          <p:spPr>
            <a:xfrm>
              <a:off x="2859989" y="3400188"/>
              <a:ext cx="153214" cy="187827"/>
            </a:xfrm>
            <a:custGeom>
              <a:rect b="b" l="l" r="r" t="t"/>
              <a:pathLst>
                <a:path extrusionOk="0" h="2176" w="1775">
                  <a:moveTo>
                    <a:pt x="1431" y="1"/>
                  </a:moveTo>
                  <a:cubicBezTo>
                    <a:pt x="1488" y="58"/>
                    <a:pt x="1517" y="115"/>
                    <a:pt x="1431" y="230"/>
                  </a:cubicBezTo>
                  <a:cubicBezTo>
                    <a:pt x="973" y="602"/>
                    <a:pt x="601" y="1088"/>
                    <a:pt x="315" y="1603"/>
                  </a:cubicBezTo>
                  <a:lnTo>
                    <a:pt x="0" y="2004"/>
                  </a:lnTo>
                  <a:lnTo>
                    <a:pt x="29" y="2090"/>
                  </a:lnTo>
                  <a:lnTo>
                    <a:pt x="143" y="2176"/>
                  </a:lnTo>
                  <a:lnTo>
                    <a:pt x="515" y="1718"/>
                  </a:lnTo>
                  <a:cubicBezTo>
                    <a:pt x="773" y="1174"/>
                    <a:pt x="1145" y="716"/>
                    <a:pt x="1603" y="344"/>
                  </a:cubicBezTo>
                  <a:cubicBezTo>
                    <a:pt x="1775" y="144"/>
                    <a:pt x="1603" y="58"/>
                    <a:pt x="14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11"/>
            <p:cNvSpPr/>
            <p:nvPr/>
          </p:nvSpPr>
          <p:spPr>
            <a:xfrm>
              <a:off x="2869829" y="3503941"/>
              <a:ext cx="244710" cy="182907"/>
            </a:xfrm>
            <a:custGeom>
              <a:rect b="b" l="l" r="r" t="t"/>
              <a:pathLst>
                <a:path extrusionOk="0" h="2119" w="2835">
                  <a:moveTo>
                    <a:pt x="573" y="1460"/>
                  </a:moveTo>
                  <a:cubicBezTo>
                    <a:pt x="573" y="1460"/>
                    <a:pt x="1861" y="2119"/>
                    <a:pt x="2348" y="1890"/>
                  </a:cubicBezTo>
                  <a:cubicBezTo>
                    <a:pt x="2834" y="1632"/>
                    <a:pt x="2491" y="172"/>
                    <a:pt x="1718" y="87"/>
                  </a:cubicBezTo>
                  <a:cubicBezTo>
                    <a:pt x="1002" y="1"/>
                    <a:pt x="316" y="373"/>
                    <a:pt x="1" y="103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11"/>
            <p:cNvSpPr/>
            <p:nvPr/>
          </p:nvSpPr>
          <p:spPr>
            <a:xfrm>
              <a:off x="2872332" y="3580505"/>
              <a:ext cx="222440" cy="90720"/>
            </a:xfrm>
            <a:custGeom>
              <a:rect b="b" l="l" r="r" t="t"/>
              <a:pathLst>
                <a:path extrusionOk="0" h="1051" w="2577">
                  <a:moveTo>
                    <a:pt x="58" y="1"/>
                  </a:moveTo>
                  <a:cubicBezTo>
                    <a:pt x="29" y="58"/>
                    <a:pt x="29" y="87"/>
                    <a:pt x="0" y="144"/>
                  </a:cubicBezTo>
                  <a:lnTo>
                    <a:pt x="544" y="573"/>
                  </a:lnTo>
                  <a:cubicBezTo>
                    <a:pt x="544" y="573"/>
                    <a:pt x="1479" y="1051"/>
                    <a:pt x="2074" y="1051"/>
                  </a:cubicBezTo>
                  <a:cubicBezTo>
                    <a:pt x="2178" y="1051"/>
                    <a:pt x="2271" y="1037"/>
                    <a:pt x="2347" y="1003"/>
                  </a:cubicBezTo>
                  <a:cubicBezTo>
                    <a:pt x="2519" y="917"/>
                    <a:pt x="2576" y="659"/>
                    <a:pt x="2576" y="373"/>
                  </a:cubicBezTo>
                  <a:lnTo>
                    <a:pt x="2576" y="373"/>
                  </a:lnTo>
                  <a:cubicBezTo>
                    <a:pt x="2576" y="545"/>
                    <a:pt x="2490" y="716"/>
                    <a:pt x="2347" y="802"/>
                  </a:cubicBezTo>
                  <a:cubicBezTo>
                    <a:pt x="2263" y="844"/>
                    <a:pt x="2158" y="862"/>
                    <a:pt x="2041" y="862"/>
                  </a:cubicBezTo>
                  <a:cubicBezTo>
                    <a:pt x="1445" y="862"/>
                    <a:pt x="544" y="402"/>
                    <a:pt x="544" y="402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11"/>
            <p:cNvSpPr/>
            <p:nvPr/>
          </p:nvSpPr>
          <p:spPr>
            <a:xfrm>
              <a:off x="2770996" y="3587928"/>
              <a:ext cx="205177" cy="237287"/>
            </a:xfrm>
            <a:custGeom>
              <a:rect b="b" l="l" r="r" t="t"/>
              <a:pathLst>
                <a:path extrusionOk="0" h="2749" w="2377">
                  <a:moveTo>
                    <a:pt x="1060" y="58"/>
                  </a:moveTo>
                  <a:cubicBezTo>
                    <a:pt x="1060" y="58"/>
                    <a:pt x="1" y="917"/>
                    <a:pt x="430" y="1918"/>
                  </a:cubicBezTo>
                  <a:cubicBezTo>
                    <a:pt x="631" y="2491"/>
                    <a:pt x="1260" y="2748"/>
                    <a:pt x="1804" y="2491"/>
                  </a:cubicBezTo>
                  <a:cubicBezTo>
                    <a:pt x="2119" y="2290"/>
                    <a:pt x="2319" y="1976"/>
                    <a:pt x="2376" y="1603"/>
                  </a:cubicBezTo>
                  <a:cubicBezTo>
                    <a:pt x="2376" y="1489"/>
                    <a:pt x="2348" y="1346"/>
                    <a:pt x="2262" y="1260"/>
                  </a:cubicBezTo>
                  <a:cubicBezTo>
                    <a:pt x="2119" y="1031"/>
                    <a:pt x="1833" y="573"/>
                    <a:pt x="1690" y="344"/>
                  </a:cubicBezTo>
                  <a:cubicBezTo>
                    <a:pt x="1546" y="1"/>
                    <a:pt x="1060" y="58"/>
                    <a:pt x="1060" y="5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11"/>
            <p:cNvSpPr/>
            <p:nvPr/>
          </p:nvSpPr>
          <p:spPr>
            <a:xfrm>
              <a:off x="2778419" y="3595351"/>
              <a:ext cx="170563" cy="216225"/>
            </a:xfrm>
            <a:custGeom>
              <a:rect b="b" l="l" r="r" t="t"/>
              <a:pathLst>
                <a:path extrusionOk="0" h="2505" w="1976">
                  <a:moveTo>
                    <a:pt x="917" y="1"/>
                  </a:moveTo>
                  <a:lnTo>
                    <a:pt x="917" y="1"/>
                  </a:lnTo>
                  <a:cubicBezTo>
                    <a:pt x="716" y="201"/>
                    <a:pt x="1" y="974"/>
                    <a:pt x="344" y="1832"/>
                  </a:cubicBezTo>
                  <a:cubicBezTo>
                    <a:pt x="492" y="2254"/>
                    <a:pt x="888" y="2505"/>
                    <a:pt x="1303" y="2505"/>
                  </a:cubicBezTo>
                  <a:cubicBezTo>
                    <a:pt x="1452" y="2505"/>
                    <a:pt x="1603" y="2473"/>
                    <a:pt x="1747" y="2405"/>
                  </a:cubicBezTo>
                  <a:cubicBezTo>
                    <a:pt x="1832" y="2347"/>
                    <a:pt x="1918" y="2262"/>
                    <a:pt x="1976" y="2176"/>
                  </a:cubicBezTo>
                  <a:lnTo>
                    <a:pt x="1976" y="2176"/>
                  </a:lnTo>
                  <a:lnTo>
                    <a:pt x="1890" y="2262"/>
                  </a:lnTo>
                  <a:cubicBezTo>
                    <a:pt x="1752" y="2327"/>
                    <a:pt x="1606" y="2357"/>
                    <a:pt x="1463" y="2357"/>
                  </a:cubicBezTo>
                  <a:cubicBezTo>
                    <a:pt x="1041" y="2357"/>
                    <a:pt x="637" y="2095"/>
                    <a:pt x="487" y="1689"/>
                  </a:cubicBezTo>
                  <a:cubicBezTo>
                    <a:pt x="201" y="974"/>
                    <a:pt x="659" y="315"/>
                    <a:pt x="9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p11"/>
            <p:cNvSpPr/>
            <p:nvPr/>
          </p:nvSpPr>
          <p:spPr>
            <a:xfrm>
              <a:off x="2632716" y="3538555"/>
              <a:ext cx="224857" cy="205090"/>
            </a:xfrm>
            <a:custGeom>
              <a:rect b="b" l="l" r="r" t="t"/>
              <a:pathLst>
                <a:path extrusionOk="0" h="2376" w="2605">
                  <a:moveTo>
                    <a:pt x="2605" y="573"/>
                  </a:moveTo>
                  <a:cubicBezTo>
                    <a:pt x="2605" y="573"/>
                    <a:pt x="1231" y="0"/>
                    <a:pt x="401" y="716"/>
                  </a:cubicBezTo>
                  <a:cubicBezTo>
                    <a:pt x="115" y="973"/>
                    <a:pt x="0" y="1374"/>
                    <a:pt x="115" y="1718"/>
                  </a:cubicBezTo>
                  <a:cubicBezTo>
                    <a:pt x="258" y="2090"/>
                    <a:pt x="630" y="2319"/>
                    <a:pt x="1031" y="2290"/>
                  </a:cubicBezTo>
                  <a:cubicBezTo>
                    <a:pt x="2204" y="2376"/>
                    <a:pt x="1832" y="1059"/>
                    <a:pt x="2605" y="5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11"/>
            <p:cNvSpPr/>
            <p:nvPr/>
          </p:nvSpPr>
          <p:spPr>
            <a:xfrm>
              <a:off x="2632716" y="3569283"/>
              <a:ext cx="224857" cy="159601"/>
            </a:xfrm>
            <a:custGeom>
              <a:rect b="b" l="l" r="r" t="t"/>
              <a:pathLst>
                <a:path extrusionOk="0" h="1849" w="2605">
                  <a:moveTo>
                    <a:pt x="1491" y="0"/>
                  </a:moveTo>
                  <a:cubicBezTo>
                    <a:pt x="1120" y="0"/>
                    <a:pt x="720" y="85"/>
                    <a:pt x="401" y="360"/>
                  </a:cubicBezTo>
                  <a:cubicBezTo>
                    <a:pt x="115" y="617"/>
                    <a:pt x="0" y="1018"/>
                    <a:pt x="115" y="1362"/>
                  </a:cubicBezTo>
                  <a:cubicBezTo>
                    <a:pt x="201" y="1591"/>
                    <a:pt x="344" y="1762"/>
                    <a:pt x="573" y="1848"/>
                  </a:cubicBezTo>
                  <a:cubicBezTo>
                    <a:pt x="458" y="1734"/>
                    <a:pt x="372" y="1619"/>
                    <a:pt x="315" y="1476"/>
                  </a:cubicBezTo>
                  <a:cubicBezTo>
                    <a:pt x="201" y="1104"/>
                    <a:pt x="315" y="732"/>
                    <a:pt x="601" y="474"/>
                  </a:cubicBezTo>
                  <a:cubicBezTo>
                    <a:pt x="915" y="191"/>
                    <a:pt x="1321" y="102"/>
                    <a:pt x="1700" y="102"/>
                  </a:cubicBezTo>
                  <a:cubicBezTo>
                    <a:pt x="2047" y="102"/>
                    <a:pt x="2371" y="177"/>
                    <a:pt x="2576" y="245"/>
                  </a:cubicBezTo>
                  <a:lnTo>
                    <a:pt x="2605" y="217"/>
                  </a:lnTo>
                  <a:cubicBezTo>
                    <a:pt x="2605" y="217"/>
                    <a:pt x="2084" y="0"/>
                    <a:pt x="14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11"/>
            <p:cNvSpPr/>
            <p:nvPr/>
          </p:nvSpPr>
          <p:spPr>
            <a:xfrm>
              <a:off x="2780923" y="3516285"/>
              <a:ext cx="145790" cy="133533"/>
            </a:xfrm>
            <a:custGeom>
              <a:rect b="b" l="l" r="r" t="t"/>
              <a:pathLst>
                <a:path extrusionOk="0" h="1547" w="1689">
                  <a:moveTo>
                    <a:pt x="1002" y="1"/>
                  </a:moveTo>
                  <a:cubicBezTo>
                    <a:pt x="1002" y="1"/>
                    <a:pt x="630" y="58"/>
                    <a:pt x="802" y="573"/>
                  </a:cubicBezTo>
                  <a:cubicBezTo>
                    <a:pt x="802" y="573"/>
                    <a:pt x="573" y="58"/>
                    <a:pt x="287" y="402"/>
                  </a:cubicBezTo>
                  <a:cubicBezTo>
                    <a:pt x="0" y="745"/>
                    <a:pt x="630" y="802"/>
                    <a:pt x="630" y="802"/>
                  </a:cubicBezTo>
                  <a:cubicBezTo>
                    <a:pt x="630" y="802"/>
                    <a:pt x="258" y="802"/>
                    <a:pt x="258" y="1003"/>
                  </a:cubicBezTo>
                  <a:cubicBezTo>
                    <a:pt x="287" y="1174"/>
                    <a:pt x="573" y="1375"/>
                    <a:pt x="888" y="917"/>
                  </a:cubicBezTo>
                  <a:cubicBezTo>
                    <a:pt x="888" y="917"/>
                    <a:pt x="573" y="1317"/>
                    <a:pt x="945" y="1432"/>
                  </a:cubicBezTo>
                  <a:cubicBezTo>
                    <a:pt x="1317" y="1546"/>
                    <a:pt x="1231" y="1003"/>
                    <a:pt x="1059" y="831"/>
                  </a:cubicBezTo>
                  <a:cubicBezTo>
                    <a:pt x="1059" y="831"/>
                    <a:pt x="1288" y="1088"/>
                    <a:pt x="1489" y="859"/>
                  </a:cubicBezTo>
                  <a:cubicBezTo>
                    <a:pt x="1689" y="659"/>
                    <a:pt x="1489" y="344"/>
                    <a:pt x="1202" y="545"/>
                  </a:cubicBezTo>
                  <a:cubicBezTo>
                    <a:pt x="1202" y="545"/>
                    <a:pt x="1317" y="115"/>
                    <a:pt x="10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11"/>
            <p:cNvSpPr/>
            <p:nvPr/>
          </p:nvSpPr>
          <p:spPr>
            <a:xfrm>
              <a:off x="2796805" y="3540195"/>
              <a:ext cx="48424" cy="45403"/>
            </a:xfrm>
            <a:custGeom>
              <a:rect b="b" l="l" r="r" t="t"/>
              <a:pathLst>
                <a:path extrusionOk="0" h="526" w="561">
                  <a:moveTo>
                    <a:pt x="320" y="0"/>
                  </a:moveTo>
                  <a:cubicBezTo>
                    <a:pt x="256" y="0"/>
                    <a:pt x="183" y="34"/>
                    <a:pt x="103" y="125"/>
                  </a:cubicBezTo>
                  <a:cubicBezTo>
                    <a:pt x="0" y="242"/>
                    <a:pt x="55" y="329"/>
                    <a:pt x="149" y="390"/>
                  </a:cubicBezTo>
                  <a:lnTo>
                    <a:pt x="149" y="390"/>
                  </a:lnTo>
                  <a:cubicBezTo>
                    <a:pt x="106" y="335"/>
                    <a:pt x="102" y="258"/>
                    <a:pt x="189" y="153"/>
                  </a:cubicBezTo>
                  <a:cubicBezTo>
                    <a:pt x="251" y="80"/>
                    <a:pt x="309" y="53"/>
                    <a:pt x="361" y="53"/>
                  </a:cubicBezTo>
                  <a:cubicBezTo>
                    <a:pt x="453" y="53"/>
                    <a:pt x="524" y="137"/>
                    <a:pt x="561" y="210"/>
                  </a:cubicBezTo>
                  <a:cubicBezTo>
                    <a:pt x="523" y="117"/>
                    <a:pt x="438" y="0"/>
                    <a:pt x="320" y="0"/>
                  </a:cubicBezTo>
                  <a:close/>
                  <a:moveTo>
                    <a:pt x="149" y="390"/>
                  </a:moveTo>
                  <a:cubicBezTo>
                    <a:pt x="234" y="500"/>
                    <a:pt x="475" y="525"/>
                    <a:pt x="475" y="525"/>
                  </a:cubicBezTo>
                  <a:lnTo>
                    <a:pt x="417" y="497"/>
                  </a:lnTo>
                  <a:cubicBezTo>
                    <a:pt x="362" y="483"/>
                    <a:pt x="238" y="448"/>
                    <a:pt x="149" y="3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11"/>
            <p:cNvSpPr/>
            <p:nvPr/>
          </p:nvSpPr>
          <p:spPr>
            <a:xfrm>
              <a:off x="2803192" y="3585511"/>
              <a:ext cx="54380" cy="34441"/>
            </a:xfrm>
            <a:custGeom>
              <a:rect b="b" l="l" r="r" t="t"/>
              <a:pathLst>
                <a:path extrusionOk="0" h="399" w="630">
                  <a:moveTo>
                    <a:pt x="630" y="115"/>
                  </a:moveTo>
                  <a:lnTo>
                    <a:pt x="630" y="115"/>
                  </a:lnTo>
                  <a:cubicBezTo>
                    <a:pt x="606" y="138"/>
                    <a:pt x="582" y="162"/>
                    <a:pt x="575" y="186"/>
                  </a:cubicBezTo>
                  <a:lnTo>
                    <a:pt x="575" y="186"/>
                  </a:lnTo>
                  <a:cubicBezTo>
                    <a:pt x="593" y="165"/>
                    <a:pt x="611" y="141"/>
                    <a:pt x="630" y="115"/>
                  </a:cubicBezTo>
                  <a:close/>
                  <a:moveTo>
                    <a:pt x="258" y="0"/>
                  </a:moveTo>
                  <a:cubicBezTo>
                    <a:pt x="143" y="0"/>
                    <a:pt x="0" y="57"/>
                    <a:pt x="0" y="201"/>
                  </a:cubicBezTo>
                  <a:cubicBezTo>
                    <a:pt x="17" y="300"/>
                    <a:pt x="109" y="399"/>
                    <a:pt x="240" y="399"/>
                  </a:cubicBezTo>
                  <a:cubicBezTo>
                    <a:pt x="336" y="399"/>
                    <a:pt x="451" y="346"/>
                    <a:pt x="572" y="201"/>
                  </a:cubicBezTo>
                  <a:cubicBezTo>
                    <a:pt x="572" y="196"/>
                    <a:pt x="573" y="191"/>
                    <a:pt x="575" y="186"/>
                  </a:cubicBezTo>
                  <a:lnTo>
                    <a:pt x="575" y="186"/>
                  </a:lnTo>
                  <a:cubicBezTo>
                    <a:pt x="478" y="298"/>
                    <a:pt x="384" y="339"/>
                    <a:pt x="304" y="339"/>
                  </a:cubicBezTo>
                  <a:cubicBezTo>
                    <a:pt x="187" y="339"/>
                    <a:pt x="102" y="251"/>
                    <a:pt x="86" y="172"/>
                  </a:cubicBezTo>
                  <a:cubicBezTo>
                    <a:pt x="86" y="57"/>
                    <a:pt x="172" y="29"/>
                    <a:pt x="2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11"/>
            <p:cNvSpPr/>
            <p:nvPr/>
          </p:nvSpPr>
          <p:spPr>
            <a:xfrm>
              <a:off x="2845142" y="3587928"/>
              <a:ext cx="48338" cy="51100"/>
            </a:xfrm>
            <a:custGeom>
              <a:rect b="b" l="l" r="r" t="t"/>
              <a:pathLst>
                <a:path extrusionOk="0" h="592" w="560">
                  <a:moveTo>
                    <a:pt x="315" y="1"/>
                  </a:moveTo>
                  <a:cubicBezTo>
                    <a:pt x="446" y="157"/>
                    <a:pt x="505" y="527"/>
                    <a:pt x="277" y="527"/>
                  </a:cubicBezTo>
                  <a:cubicBezTo>
                    <a:pt x="254" y="527"/>
                    <a:pt x="229" y="524"/>
                    <a:pt x="201" y="516"/>
                  </a:cubicBezTo>
                  <a:cubicBezTo>
                    <a:pt x="58" y="487"/>
                    <a:pt x="1" y="344"/>
                    <a:pt x="58" y="230"/>
                  </a:cubicBezTo>
                  <a:lnTo>
                    <a:pt x="58" y="230"/>
                  </a:lnTo>
                  <a:cubicBezTo>
                    <a:pt x="1" y="344"/>
                    <a:pt x="1" y="516"/>
                    <a:pt x="201" y="573"/>
                  </a:cubicBezTo>
                  <a:cubicBezTo>
                    <a:pt x="241" y="586"/>
                    <a:pt x="277" y="591"/>
                    <a:pt x="307" y="591"/>
                  </a:cubicBezTo>
                  <a:cubicBezTo>
                    <a:pt x="560" y="591"/>
                    <a:pt x="500" y="208"/>
                    <a:pt x="373" y="29"/>
                  </a:cubicBezTo>
                  <a:cubicBezTo>
                    <a:pt x="344" y="1"/>
                    <a:pt x="344" y="1"/>
                    <a:pt x="3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11"/>
            <p:cNvSpPr/>
            <p:nvPr/>
          </p:nvSpPr>
          <p:spPr>
            <a:xfrm>
              <a:off x="2842121" y="3516285"/>
              <a:ext cx="82692" cy="82261"/>
            </a:xfrm>
            <a:custGeom>
              <a:rect b="b" l="l" r="r" t="t"/>
              <a:pathLst>
                <a:path extrusionOk="0" h="953" w="958">
                  <a:moveTo>
                    <a:pt x="68" y="441"/>
                  </a:moveTo>
                  <a:cubicBezTo>
                    <a:pt x="70" y="488"/>
                    <a:pt x="78" y="541"/>
                    <a:pt x="93" y="602"/>
                  </a:cubicBezTo>
                  <a:lnTo>
                    <a:pt x="93" y="545"/>
                  </a:lnTo>
                  <a:cubicBezTo>
                    <a:pt x="82" y="508"/>
                    <a:pt x="74" y="473"/>
                    <a:pt x="68" y="441"/>
                  </a:cubicBezTo>
                  <a:close/>
                  <a:moveTo>
                    <a:pt x="293" y="1"/>
                  </a:moveTo>
                  <a:cubicBezTo>
                    <a:pt x="293" y="1"/>
                    <a:pt x="0" y="50"/>
                    <a:pt x="68" y="441"/>
                  </a:cubicBezTo>
                  <a:lnTo>
                    <a:pt x="68" y="441"/>
                  </a:lnTo>
                  <a:cubicBezTo>
                    <a:pt x="56" y="130"/>
                    <a:pt x="293" y="87"/>
                    <a:pt x="293" y="87"/>
                  </a:cubicBezTo>
                  <a:cubicBezTo>
                    <a:pt x="579" y="201"/>
                    <a:pt x="465" y="573"/>
                    <a:pt x="465" y="573"/>
                  </a:cubicBezTo>
                  <a:cubicBezTo>
                    <a:pt x="524" y="534"/>
                    <a:pt x="579" y="517"/>
                    <a:pt x="626" y="517"/>
                  </a:cubicBezTo>
                  <a:cubicBezTo>
                    <a:pt x="783" y="517"/>
                    <a:pt x="855" y="705"/>
                    <a:pt x="722" y="859"/>
                  </a:cubicBezTo>
                  <a:cubicBezTo>
                    <a:pt x="691" y="907"/>
                    <a:pt x="633" y="928"/>
                    <a:pt x="574" y="928"/>
                  </a:cubicBezTo>
                  <a:cubicBezTo>
                    <a:pt x="525" y="928"/>
                    <a:pt x="475" y="914"/>
                    <a:pt x="436" y="888"/>
                  </a:cubicBezTo>
                  <a:lnTo>
                    <a:pt x="436" y="888"/>
                  </a:lnTo>
                  <a:cubicBezTo>
                    <a:pt x="493" y="931"/>
                    <a:pt x="558" y="952"/>
                    <a:pt x="619" y="952"/>
                  </a:cubicBezTo>
                  <a:cubicBezTo>
                    <a:pt x="679" y="952"/>
                    <a:pt x="737" y="931"/>
                    <a:pt x="780" y="888"/>
                  </a:cubicBezTo>
                  <a:cubicBezTo>
                    <a:pt x="957" y="710"/>
                    <a:pt x="876" y="481"/>
                    <a:pt x="684" y="481"/>
                  </a:cubicBezTo>
                  <a:cubicBezTo>
                    <a:pt x="629" y="481"/>
                    <a:pt x="564" y="500"/>
                    <a:pt x="493" y="545"/>
                  </a:cubicBezTo>
                  <a:cubicBezTo>
                    <a:pt x="493" y="545"/>
                    <a:pt x="608" y="115"/>
                    <a:pt x="2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31" name="Google Shape;3431;p11"/>
          <p:cNvGrpSpPr/>
          <p:nvPr/>
        </p:nvGrpSpPr>
        <p:grpSpPr>
          <a:xfrm>
            <a:off x="8171764" y="2563479"/>
            <a:ext cx="513670" cy="519012"/>
            <a:chOff x="6239925" y="2032450"/>
            <a:chExt cx="472775" cy="472775"/>
          </a:xfrm>
        </p:grpSpPr>
        <p:sp>
          <p:nvSpPr>
            <p:cNvPr id="3432" name="Google Shape;3432;p11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11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34" name="Google Shape;3434;p11"/>
          <p:cNvGrpSpPr/>
          <p:nvPr/>
        </p:nvGrpSpPr>
        <p:grpSpPr>
          <a:xfrm>
            <a:off x="8217362" y="3689709"/>
            <a:ext cx="422655" cy="467985"/>
            <a:chOff x="7719572" y="2413706"/>
            <a:chExt cx="422655" cy="372570"/>
          </a:xfrm>
        </p:grpSpPr>
        <p:sp>
          <p:nvSpPr>
            <p:cNvPr id="3435" name="Google Shape;3435;p11"/>
            <p:cNvSpPr/>
            <p:nvPr/>
          </p:nvSpPr>
          <p:spPr>
            <a:xfrm>
              <a:off x="7930517" y="2484276"/>
              <a:ext cx="26571" cy="25074"/>
            </a:xfrm>
            <a:custGeom>
              <a:rect b="b" l="l" r="r" t="t"/>
              <a:pathLst>
                <a:path extrusionOk="0" h="787" w="834">
                  <a:moveTo>
                    <a:pt x="405" y="0"/>
                  </a:moveTo>
                  <a:cubicBezTo>
                    <a:pt x="191" y="0"/>
                    <a:pt x="0" y="191"/>
                    <a:pt x="0" y="429"/>
                  </a:cubicBezTo>
                  <a:lnTo>
                    <a:pt x="0" y="786"/>
                  </a:lnTo>
                  <a:lnTo>
                    <a:pt x="834" y="786"/>
                  </a:lnTo>
                  <a:lnTo>
                    <a:pt x="834" y="429"/>
                  </a:lnTo>
                  <a:cubicBezTo>
                    <a:pt x="834" y="191"/>
                    <a:pt x="643" y="0"/>
                    <a:pt x="4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11"/>
            <p:cNvSpPr/>
            <p:nvPr/>
          </p:nvSpPr>
          <p:spPr>
            <a:xfrm>
              <a:off x="7719572" y="2731605"/>
              <a:ext cx="23576" cy="25838"/>
            </a:xfrm>
            <a:custGeom>
              <a:rect b="b" l="l" r="r" t="t"/>
              <a:pathLst>
                <a:path extrusionOk="0" h="811" w="740">
                  <a:moveTo>
                    <a:pt x="430" y="1"/>
                  </a:moveTo>
                  <a:cubicBezTo>
                    <a:pt x="191" y="1"/>
                    <a:pt x="1" y="168"/>
                    <a:pt x="1" y="406"/>
                  </a:cubicBezTo>
                  <a:cubicBezTo>
                    <a:pt x="1" y="620"/>
                    <a:pt x="191" y="811"/>
                    <a:pt x="430" y="811"/>
                  </a:cubicBezTo>
                  <a:lnTo>
                    <a:pt x="739" y="811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11"/>
            <p:cNvSpPr/>
            <p:nvPr/>
          </p:nvSpPr>
          <p:spPr>
            <a:xfrm>
              <a:off x="7769656" y="2535857"/>
              <a:ext cx="372571" cy="219324"/>
            </a:xfrm>
            <a:custGeom>
              <a:rect b="b" l="l" r="r" t="t"/>
              <a:pathLst>
                <a:path extrusionOk="0" h="6884" w="11694">
                  <a:moveTo>
                    <a:pt x="5049" y="1596"/>
                  </a:moveTo>
                  <a:cubicBezTo>
                    <a:pt x="5264" y="1596"/>
                    <a:pt x="5454" y="1787"/>
                    <a:pt x="5454" y="2025"/>
                  </a:cubicBezTo>
                  <a:lnTo>
                    <a:pt x="5454" y="2835"/>
                  </a:lnTo>
                  <a:cubicBezTo>
                    <a:pt x="5454" y="3049"/>
                    <a:pt x="5264" y="3240"/>
                    <a:pt x="5049" y="3240"/>
                  </a:cubicBezTo>
                  <a:cubicBezTo>
                    <a:pt x="4811" y="3240"/>
                    <a:pt x="4621" y="3049"/>
                    <a:pt x="4621" y="2835"/>
                  </a:cubicBezTo>
                  <a:lnTo>
                    <a:pt x="4621" y="2025"/>
                  </a:lnTo>
                  <a:cubicBezTo>
                    <a:pt x="4621" y="1787"/>
                    <a:pt x="4811" y="1596"/>
                    <a:pt x="5049" y="1596"/>
                  </a:cubicBezTo>
                  <a:close/>
                  <a:moveTo>
                    <a:pt x="2287" y="1192"/>
                  </a:moveTo>
                  <a:cubicBezTo>
                    <a:pt x="2525" y="1192"/>
                    <a:pt x="2715" y="1382"/>
                    <a:pt x="2715" y="1596"/>
                  </a:cubicBezTo>
                  <a:lnTo>
                    <a:pt x="2715" y="1954"/>
                  </a:lnTo>
                  <a:lnTo>
                    <a:pt x="3049" y="1954"/>
                  </a:lnTo>
                  <a:cubicBezTo>
                    <a:pt x="3287" y="1954"/>
                    <a:pt x="3454" y="2120"/>
                    <a:pt x="3454" y="2358"/>
                  </a:cubicBezTo>
                  <a:cubicBezTo>
                    <a:pt x="3454" y="2597"/>
                    <a:pt x="3287" y="2763"/>
                    <a:pt x="3049" y="2763"/>
                  </a:cubicBezTo>
                  <a:lnTo>
                    <a:pt x="2715" y="2763"/>
                  </a:lnTo>
                  <a:lnTo>
                    <a:pt x="2715" y="3120"/>
                  </a:lnTo>
                  <a:cubicBezTo>
                    <a:pt x="2715" y="3335"/>
                    <a:pt x="2525" y="3525"/>
                    <a:pt x="2287" y="3525"/>
                  </a:cubicBezTo>
                  <a:cubicBezTo>
                    <a:pt x="2072" y="3525"/>
                    <a:pt x="1882" y="3335"/>
                    <a:pt x="1882" y="3120"/>
                  </a:cubicBezTo>
                  <a:lnTo>
                    <a:pt x="1882" y="2763"/>
                  </a:lnTo>
                  <a:lnTo>
                    <a:pt x="1525" y="2763"/>
                  </a:lnTo>
                  <a:cubicBezTo>
                    <a:pt x="1310" y="2763"/>
                    <a:pt x="1120" y="2597"/>
                    <a:pt x="1120" y="2358"/>
                  </a:cubicBezTo>
                  <a:cubicBezTo>
                    <a:pt x="1120" y="2120"/>
                    <a:pt x="1310" y="1954"/>
                    <a:pt x="1525" y="1954"/>
                  </a:cubicBezTo>
                  <a:lnTo>
                    <a:pt x="1882" y="1954"/>
                  </a:lnTo>
                  <a:lnTo>
                    <a:pt x="1882" y="1596"/>
                  </a:lnTo>
                  <a:cubicBezTo>
                    <a:pt x="1882" y="1382"/>
                    <a:pt x="2072" y="1192"/>
                    <a:pt x="2287" y="1192"/>
                  </a:cubicBezTo>
                  <a:close/>
                  <a:moveTo>
                    <a:pt x="10479" y="5288"/>
                  </a:moveTo>
                  <a:cubicBezTo>
                    <a:pt x="10717" y="5288"/>
                    <a:pt x="10884" y="5478"/>
                    <a:pt x="10884" y="5692"/>
                  </a:cubicBezTo>
                  <a:cubicBezTo>
                    <a:pt x="10884" y="5907"/>
                    <a:pt x="10717" y="6097"/>
                    <a:pt x="10479" y="6097"/>
                  </a:cubicBezTo>
                  <a:cubicBezTo>
                    <a:pt x="10265" y="6097"/>
                    <a:pt x="10098" y="5907"/>
                    <a:pt x="10098" y="5692"/>
                  </a:cubicBezTo>
                  <a:cubicBezTo>
                    <a:pt x="10098" y="5478"/>
                    <a:pt x="10265" y="5288"/>
                    <a:pt x="10479" y="5288"/>
                  </a:cubicBezTo>
                  <a:close/>
                  <a:moveTo>
                    <a:pt x="1691" y="1"/>
                  </a:moveTo>
                  <a:cubicBezTo>
                    <a:pt x="763" y="1"/>
                    <a:pt x="1" y="763"/>
                    <a:pt x="1" y="1692"/>
                  </a:cubicBezTo>
                  <a:lnTo>
                    <a:pt x="1" y="5216"/>
                  </a:lnTo>
                  <a:lnTo>
                    <a:pt x="263" y="5216"/>
                  </a:lnTo>
                  <a:cubicBezTo>
                    <a:pt x="477" y="5216"/>
                    <a:pt x="667" y="5383"/>
                    <a:pt x="691" y="5621"/>
                  </a:cubicBezTo>
                  <a:cubicBezTo>
                    <a:pt x="691" y="5859"/>
                    <a:pt x="501" y="6050"/>
                    <a:pt x="263" y="6050"/>
                  </a:cubicBezTo>
                  <a:lnTo>
                    <a:pt x="1" y="6050"/>
                  </a:lnTo>
                  <a:lnTo>
                    <a:pt x="1" y="6478"/>
                  </a:lnTo>
                  <a:cubicBezTo>
                    <a:pt x="1" y="6693"/>
                    <a:pt x="167" y="6883"/>
                    <a:pt x="405" y="6883"/>
                  </a:cubicBezTo>
                  <a:lnTo>
                    <a:pt x="1168" y="6883"/>
                  </a:lnTo>
                  <a:cubicBezTo>
                    <a:pt x="1239" y="6026"/>
                    <a:pt x="1953" y="5359"/>
                    <a:pt x="2835" y="5359"/>
                  </a:cubicBezTo>
                  <a:cubicBezTo>
                    <a:pt x="3692" y="5359"/>
                    <a:pt x="4406" y="6026"/>
                    <a:pt x="4478" y="6883"/>
                  </a:cubicBezTo>
                  <a:lnTo>
                    <a:pt x="6264" y="6883"/>
                  </a:lnTo>
                  <a:cubicBezTo>
                    <a:pt x="6335" y="6026"/>
                    <a:pt x="7050" y="5359"/>
                    <a:pt x="7907" y="5359"/>
                  </a:cubicBezTo>
                  <a:cubicBezTo>
                    <a:pt x="8788" y="5359"/>
                    <a:pt x="9503" y="6026"/>
                    <a:pt x="9574" y="6883"/>
                  </a:cubicBezTo>
                  <a:lnTo>
                    <a:pt x="11455" y="6883"/>
                  </a:lnTo>
                  <a:cubicBezTo>
                    <a:pt x="11622" y="6883"/>
                    <a:pt x="11622" y="6859"/>
                    <a:pt x="11646" y="6788"/>
                  </a:cubicBezTo>
                  <a:cubicBezTo>
                    <a:pt x="11694" y="6645"/>
                    <a:pt x="11694" y="6383"/>
                    <a:pt x="11694" y="6097"/>
                  </a:cubicBezTo>
                  <a:lnTo>
                    <a:pt x="11694" y="4787"/>
                  </a:lnTo>
                  <a:cubicBezTo>
                    <a:pt x="11646" y="4621"/>
                    <a:pt x="11193" y="4192"/>
                    <a:pt x="10741" y="3883"/>
                  </a:cubicBezTo>
                  <a:cubicBezTo>
                    <a:pt x="10741" y="3859"/>
                    <a:pt x="10741" y="3859"/>
                    <a:pt x="10717" y="3859"/>
                  </a:cubicBezTo>
                  <a:lnTo>
                    <a:pt x="6907" y="3859"/>
                  </a:lnTo>
                  <a:cubicBezTo>
                    <a:pt x="6692" y="3859"/>
                    <a:pt x="6502" y="3668"/>
                    <a:pt x="6502" y="3454"/>
                  </a:cubicBezTo>
                  <a:lnTo>
                    <a:pt x="6502" y="1287"/>
                  </a:lnTo>
                  <a:cubicBezTo>
                    <a:pt x="6502" y="1049"/>
                    <a:pt x="6692" y="858"/>
                    <a:pt x="6907" y="858"/>
                  </a:cubicBezTo>
                  <a:lnTo>
                    <a:pt x="8502" y="858"/>
                  </a:lnTo>
                  <a:cubicBezTo>
                    <a:pt x="8288" y="668"/>
                    <a:pt x="8098" y="501"/>
                    <a:pt x="7907" y="358"/>
                  </a:cubicBezTo>
                  <a:cubicBezTo>
                    <a:pt x="7645" y="120"/>
                    <a:pt x="7288" y="1"/>
                    <a:pt x="6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11"/>
            <p:cNvSpPr/>
            <p:nvPr/>
          </p:nvSpPr>
          <p:spPr>
            <a:xfrm>
              <a:off x="8003349" y="2589732"/>
              <a:ext cx="90323" cy="42533"/>
            </a:xfrm>
            <a:custGeom>
              <a:rect b="b" l="l" r="r" t="t"/>
              <a:pathLst>
                <a:path extrusionOk="0" h="1335" w="2835">
                  <a:moveTo>
                    <a:pt x="0" y="1"/>
                  </a:moveTo>
                  <a:lnTo>
                    <a:pt x="0" y="1334"/>
                  </a:lnTo>
                  <a:lnTo>
                    <a:pt x="2834" y="1334"/>
                  </a:lnTo>
                  <a:cubicBezTo>
                    <a:pt x="2572" y="906"/>
                    <a:pt x="2215" y="358"/>
                    <a:pt x="19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11"/>
            <p:cNvSpPr/>
            <p:nvPr/>
          </p:nvSpPr>
          <p:spPr>
            <a:xfrm>
              <a:off x="7833408" y="2733134"/>
              <a:ext cx="53142" cy="53142"/>
            </a:xfrm>
            <a:custGeom>
              <a:rect b="b" l="l" r="r" t="t"/>
              <a:pathLst>
                <a:path extrusionOk="0" h="1668" w="1668">
                  <a:moveTo>
                    <a:pt x="834" y="1"/>
                  </a:moveTo>
                  <a:cubicBezTo>
                    <a:pt x="357" y="1"/>
                    <a:pt x="0" y="358"/>
                    <a:pt x="0" y="834"/>
                  </a:cubicBezTo>
                  <a:cubicBezTo>
                    <a:pt x="0" y="1286"/>
                    <a:pt x="357" y="1668"/>
                    <a:pt x="834" y="1668"/>
                  </a:cubicBezTo>
                  <a:cubicBezTo>
                    <a:pt x="1286" y="1668"/>
                    <a:pt x="1667" y="1286"/>
                    <a:pt x="1667" y="834"/>
                  </a:cubicBezTo>
                  <a:cubicBezTo>
                    <a:pt x="1667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11"/>
            <p:cNvSpPr/>
            <p:nvPr/>
          </p:nvSpPr>
          <p:spPr>
            <a:xfrm>
              <a:off x="7995002" y="2733134"/>
              <a:ext cx="53142" cy="53142"/>
            </a:xfrm>
            <a:custGeom>
              <a:rect b="b" l="l" r="r" t="t"/>
              <a:pathLst>
                <a:path extrusionOk="0" h="1668" w="1668">
                  <a:moveTo>
                    <a:pt x="834" y="1"/>
                  </a:moveTo>
                  <a:cubicBezTo>
                    <a:pt x="382" y="1"/>
                    <a:pt x="1" y="358"/>
                    <a:pt x="1" y="834"/>
                  </a:cubicBezTo>
                  <a:cubicBezTo>
                    <a:pt x="1" y="1286"/>
                    <a:pt x="382" y="1668"/>
                    <a:pt x="834" y="1668"/>
                  </a:cubicBezTo>
                  <a:cubicBezTo>
                    <a:pt x="1310" y="1668"/>
                    <a:pt x="1668" y="1286"/>
                    <a:pt x="1668" y="834"/>
                  </a:cubicBezTo>
                  <a:cubicBezTo>
                    <a:pt x="1668" y="358"/>
                    <a:pt x="1310" y="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11"/>
            <p:cNvSpPr/>
            <p:nvPr/>
          </p:nvSpPr>
          <p:spPr>
            <a:xfrm>
              <a:off x="7864503" y="2438907"/>
              <a:ext cx="45560" cy="37818"/>
            </a:xfrm>
            <a:custGeom>
              <a:rect b="b" l="l" r="r" t="t"/>
              <a:pathLst>
                <a:path extrusionOk="0" h="1187" w="1430">
                  <a:moveTo>
                    <a:pt x="479" y="1"/>
                  </a:moveTo>
                  <a:cubicBezTo>
                    <a:pt x="344" y="1"/>
                    <a:pt x="208" y="58"/>
                    <a:pt x="120" y="162"/>
                  </a:cubicBezTo>
                  <a:cubicBezTo>
                    <a:pt x="0" y="353"/>
                    <a:pt x="24" y="615"/>
                    <a:pt x="215" y="758"/>
                  </a:cubicBezTo>
                  <a:lnTo>
                    <a:pt x="715" y="1115"/>
                  </a:lnTo>
                  <a:cubicBezTo>
                    <a:pt x="786" y="1162"/>
                    <a:pt x="858" y="1186"/>
                    <a:pt x="953" y="1186"/>
                  </a:cubicBezTo>
                  <a:cubicBezTo>
                    <a:pt x="1072" y="1186"/>
                    <a:pt x="1215" y="1115"/>
                    <a:pt x="1286" y="1020"/>
                  </a:cubicBezTo>
                  <a:cubicBezTo>
                    <a:pt x="1429" y="829"/>
                    <a:pt x="1382" y="567"/>
                    <a:pt x="1191" y="448"/>
                  </a:cubicBezTo>
                  <a:lnTo>
                    <a:pt x="715" y="67"/>
                  </a:lnTo>
                  <a:cubicBezTo>
                    <a:pt x="643" y="22"/>
                    <a:pt x="561" y="1"/>
                    <a:pt x="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11"/>
            <p:cNvSpPr/>
            <p:nvPr/>
          </p:nvSpPr>
          <p:spPr>
            <a:xfrm>
              <a:off x="7977543" y="2438365"/>
              <a:ext cx="45560" cy="38359"/>
            </a:xfrm>
            <a:custGeom>
              <a:rect b="b" l="l" r="r" t="t"/>
              <a:pathLst>
                <a:path extrusionOk="0" h="1204" w="1430">
                  <a:moveTo>
                    <a:pt x="968" y="1"/>
                  </a:moveTo>
                  <a:cubicBezTo>
                    <a:pt x="885" y="1"/>
                    <a:pt x="805" y="28"/>
                    <a:pt x="739" y="84"/>
                  </a:cubicBezTo>
                  <a:lnTo>
                    <a:pt x="215" y="465"/>
                  </a:lnTo>
                  <a:cubicBezTo>
                    <a:pt x="25" y="584"/>
                    <a:pt x="1" y="846"/>
                    <a:pt x="120" y="1037"/>
                  </a:cubicBezTo>
                  <a:cubicBezTo>
                    <a:pt x="215" y="1132"/>
                    <a:pt x="334" y="1203"/>
                    <a:pt x="453" y="1203"/>
                  </a:cubicBezTo>
                  <a:cubicBezTo>
                    <a:pt x="549" y="1203"/>
                    <a:pt x="644" y="1179"/>
                    <a:pt x="715" y="1132"/>
                  </a:cubicBezTo>
                  <a:lnTo>
                    <a:pt x="1215" y="751"/>
                  </a:lnTo>
                  <a:cubicBezTo>
                    <a:pt x="1406" y="608"/>
                    <a:pt x="1430" y="346"/>
                    <a:pt x="1311" y="179"/>
                  </a:cubicBezTo>
                  <a:cubicBezTo>
                    <a:pt x="1224" y="64"/>
                    <a:pt x="1094" y="1"/>
                    <a:pt x="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11"/>
            <p:cNvSpPr/>
            <p:nvPr/>
          </p:nvSpPr>
          <p:spPr>
            <a:xfrm>
              <a:off x="7930517" y="2413706"/>
              <a:ext cx="26571" cy="41768"/>
            </a:xfrm>
            <a:custGeom>
              <a:rect b="b" l="l" r="r" t="t"/>
              <a:pathLst>
                <a:path extrusionOk="0" h="1311" w="834">
                  <a:moveTo>
                    <a:pt x="405" y="1"/>
                  </a:moveTo>
                  <a:cubicBezTo>
                    <a:pt x="191" y="1"/>
                    <a:pt x="0" y="167"/>
                    <a:pt x="0" y="406"/>
                  </a:cubicBezTo>
                  <a:lnTo>
                    <a:pt x="0" y="906"/>
                  </a:lnTo>
                  <a:cubicBezTo>
                    <a:pt x="0" y="1120"/>
                    <a:pt x="191" y="1310"/>
                    <a:pt x="405" y="1310"/>
                  </a:cubicBezTo>
                  <a:cubicBezTo>
                    <a:pt x="643" y="1310"/>
                    <a:pt x="834" y="1120"/>
                    <a:pt x="834" y="906"/>
                  </a:cubicBezTo>
                  <a:lnTo>
                    <a:pt x="834" y="406"/>
                  </a:lnTo>
                  <a:cubicBezTo>
                    <a:pt x="834" y="167"/>
                    <a:pt x="643" y="1"/>
                    <a:pt x="4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12"/>
          <p:cNvSpPr/>
          <p:nvPr/>
        </p:nvSpPr>
        <p:spPr>
          <a:xfrm>
            <a:off x="4203625" y="4066396"/>
            <a:ext cx="196923" cy="196923"/>
          </a:xfrm>
          <a:custGeom>
            <a:rect b="b" l="l" r="r" t="t"/>
            <a:pathLst>
              <a:path extrusionOk="0" h="1610" w="1610">
                <a:moveTo>
                  <a:pt x="0" y="0"/>
                </a:moveTo>
                <a:lnTo>
                  <a:pt x="174" y="624"/>
                </a:lnTo>
                <a:lnTo>
                  <a:pt x="334" y="1232"/>
                </a:lnTo>
                <a:lnTo>
                  <a:pt x="667" y="899"/>
                </a:lnTo>
                <a:lnTo>
                  <a:pt x="1377" y="1609"/>
                </a:lnTo>
                <a:lnTo>
                  <a:pt x="1609" y="1377"/>
                </a:lnTo>
                <a:lnTo>
                  <a:pt x="899" y="682"/>
                </a:lnTo>
                <a:lnTo>
                  <a:pt x="1232" y="334"/>
                </a:lnTo>
                <a:lnTo>
                  <a:pt x="623" y="174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49" name="Google Shape;3449;p12"/>
          <p:cNvGrpSpPr/>
          <p:nvPr/>
        </p:nvGrpSpPr>
        <p:grpSpPr>
          <a:xfrm>
            <a:off x="155813" y="766551"/>
            <a:ext cx="8942634" cy="3614936"/>
            <a:chOff x="155813" y="766551"/>
            <a:chExt cx="8942634" cy="3614936"/>
          </a:xfrm>
        </p:grpSpPr>
        <p:grpSp>
          <p:nvGrpSpPr>
            <p:cNvPr id="3450" name="Google Shape;3450;p12"/>
            <p:cNvGrpSpPr/>
            <p:nvPr/>
          </p:nvGrpSpPr>
          <p:grpSpPr>
            <a:xfrm>
              <a:off x="4810114" y="766551"/>
              <a:ext cx="4288333" cy="2717183"/>
              <a:chOff x="6527341" y="-76738"/>
              <a:chExt cx="1614462" cy="1022959"/>
            </a:xfrm>
          </p:grpSpPr>
          <p:sp>
            <p:nvSpPr>
              <p:cNvPr id="3451" name="Google Shape;3451;p12"/>
              <p:cNvSpPr/>
              <p:nvPr/>
            </p:nvSpPr>
            <p:spPr>
              <a:xfrm>
                <a:off x="6527341" y="-76738"/>
                <a:ext cx="1614462" cy="1022959"/>
              </a:xfrm>
              <a:custGeom>
                <a:rect b="b" l="l" r="r" t="t"/>
                <a:pathLst>
                  <a:path extrusionOk="0" h="8699" w="13729">
                    <a:moveTo>
                      <a:pt x="407" y="1"/>
                    </a:moveTo>
                    <a:cubicBezTo>
                      <a:pt x="175" y="1"/>
                      <a:pt x="1" y="175"/>
                      <a:pt x="1" y="392"/>
                    </a:cubicBezTo>
                    <a:lnTo>
                      <a:pt x="1" y="8292"/>
                    </a:lnTo>
                    <a:cubicBezTo>
                      <a:pt x="1" y="8524"/>
                      <a:pt x="175" y="8698"/>
                      <a:pt x="407" y="8698"/>
                    </a:cubicBezTo>
                    <a:lnTo>
                      <a:pt x="13322" y="8698"/>
                    </a:lnTo>
                    <a:cubicBezTo>
                      <a:pt x="13540" y="8698"/>
                      <a:pt x="13728" y="8524"/>
                      <a:pt x="13728" y="8292"/>
                    </a:cubicBezTo>
                    <a:lnTo>
                      <a:pt x="13728" y="392"/>
                    </a:lnTo>
                    <a:cubicBezTo>
                      <a:pt x="13728" y="175"/>
                      <a:pt x="13540" y="1"/>
                      <a:pt x="13322" y="1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2" name="Google Shape;3452;p12"/>
              <p:cNvSpPr/>
              <p:nvPr/>
            </p:nvSpPr>
            <p:spPr>
              <a:xfrm>
                <a:off x="6548061" y="9304"/>
                <a:ext cx="1570011" cy="913831"/>
              </a:xfrm>
              <a:custGeom>
                <a:rect b="b" l="l" r="r" t="t"/>
                <a:pathLst>
                  <a:path extrusionOk="0" h="7771" w="13351">
                    <a:moveTo>
                      <a:pt x="319" y="1"/>
                    </a:moveTo>
                    <a:cubicBezTo>
                      <a:pt x="145" y="1"/>
                      <a:pt x="0" y="131"/>
                      <a:pt x="0" y="305"/>
                    </a:cubicBezTo>
                    <a:lnTo>
                      <a:pt x="0" y="7452"/>
                    </a:lnTo>
                    <a:cubicBezTo>
                      <a:pt x="0" y="7626"/>
                      <a:pt x="145" y="7771"/>
                      <a:pt x="319" y="7771"/>
                    </a:cubicBezTo>
                    <a:lnTo>
                      <a:pt x="13032" y="7771"/>
                    </a:lnTo>
                    <a:cubicBezTo>
                      <a:pt x="13206" y="7771"/>
                      <a:pt x="13351" y="7626"/>
                      <a:pt x="13351" y="7452"/>
                    </a:cubicBezTo>
                    <a:lnTo>
                      <a:pt x="13351" y="305"/>
                    </a:lnTo>
                    <a:cubicBezTo>
                      <a:pt x="13351" y="131"/>
                      <a:pt x="13206" y="1"/>
                      <a:pt x="1303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3" name="Google Shape;3453;p12"/>
              <p:cNvSpPr/>
              <p:nvPr/>
            </p:nvSpPr>
            <p:spPr>
              <a:xfrm>
                <a:off x="8066647" y="-56277"/>
                <a:ext cx="41041" cy="41041"/>
              </a:xfrm>
              <a:custGeom>
                <a:rect b="b" l="l" r="r" t="t"/>
                <a:pathLst>
                  <a:path extrusionOk="0" h="349" w="349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4" name="Google Shape;3454;p12"/>
              <p:cNvSpPr/>
              <p:nvPr/>
            </p:nvSpPr>
            <p:spPr>
              <a:xfrm>
                <a:off x="8000206" y="-56277"/>
                <a:ext cx="40923" cy="41041"/>
              </a:xfrm>
              <a:custGeom>
                <a:rect b="b" l="l" r="r" t="t"/>
                <a:pathLst>
                  <a:path extrusionOk="0" h="349" w="348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5" name="Google Shape;3455;p12"/>
              <p:cNvSpPr/>
              <p:nvPr/>
            </p:nvSpPr>
            <p:spPr>
              <a:xfrm>
                <a:off x="7923417" y="-56277"/>
                <a:ext cx="49625" cy="42217"/>
              </a:xfrm>
              <a:custGeom>
                <a:rect b="b" l="l" r="r" t="t"/>
                <a:pathLst>
                  <a:path extrusionOk="0" h="359" w="422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56" name="Google Shape;3456;p12"/>
            <p:cNvGrpSpPr/>
            <p:nvPr/>
          </p:nvGrpSpPr>
          <p:grpSpPr>
            <a:xfrm>
              <a:off x="563299" y="1779751"/>
              <a:ext cx="3682332" cy="2483561"/>
              <a:chOff x="658549" y="1779751"/>
              <a:chExt cx="3682332" cy="2483561"/>
            </a:xfrm>
          </p:grpSpPr>
          <p:sp>
            <p:nvSpPr>
              <p:cNvPr id="3457" name="Google Shape;3457;p12"/>
              <p:cNvSpPr/>
              <p:nvPr/>
            </p:nvSpPr>
            <p:spPr>
              <a:xfrm>
                <a:off x="1491354" y="3299872"/>
                <a:ext cx="373362" cy="933189"/>
              </a:xfrm>
              <a:custGeom>
                <a:rect b="b" l="l" r="r" t="t"/>
                <a:pathLst>
                  <a:path extrusionOk="0" h="13022" w="5210">
                    <a:moveTo>
                      <a:pt x="2977" y="0"/>
                    </a:moveTo>
                    <a:lnTo>
                      <a:pt x="2748" y="86"/>
                    </a:lnTo>
                    <a:lnTo>
                      <a:pt x="2233" y="286"/>
                    </a:lnTo>
                    <a:lnTo>
                      <a:pt x="1918" y="401"/>
                    </a:lnTo>
                    <a:cubicBezTo>
                      <a:pt x="745" y="830"/>
                      <a:pt x="0" y="1946"/>
                      <a:pt x="29" y="3177"/>
                    </a:cubicBezTo>
                    <a:lnTo>
                      <a:pt x="315" y="10389"/>
                    </a:lnTo>
                    <a:cubicBezTo>
                      <a:pt x="344" y="11362"/>
                      <a:pt x="945" y="12220"/>
                      <a:pt x="1832" y="12592"/>
                    </a:cubicBezTo>
                    <a:lnTo>
                      <a:pt x="1889" y="12621"/>
                    </a:lnTo>
                    <a:lnTo>
                      <a:pt x="4064" y="12907"/>
                    </a:lnTo>
                    <a:lnTo>
                      <a:pt x="4551" y="12965"/>
                    </a:lnTo>
                    <a:lnTo>
                      <a:pt x="5095" y="13022"/>
                    </a:lnTo>
                    <a:lnTo>
                      <a:pt x="5152" y="12592"/>
                    </a:lnTo>
                    <a:lnTo>
                      <a:pt x="5181" y="12478"/>
                    </a:lnTo>
                    <a:lnTo>
                      <a:pt x="5209" y="12192"/>
                    </a:lnTo>
                    <a:lnTo>
                      <a:pt x="4608" y="12135"/>
                    </a:lnTo>
                    <a:lnTo>
                      <a:pt x="2118" y="11791"/>
                    </a:lnTo>
                    <a:cubicBezTo>
                      <a:pt x="1546" y="11534"/>
                      <a:pt x="1174" y="10990"/>
                      <a:pt x="1145" y="10360"/>
                    </a:cubicBezTo>
                    <a:lnTo>
                      <a:pt x="859" y="3148"/>
                    </a:lnTo>
                    <a:cubicBezTo>
                      <a:pt x="830" y="2290"/>
                      <a:pt x="1374" y="1488"/>
                      <a:pt x="2176" y="1202"/>
                    </a:cubicBezTo>
                    <a:lnTo>
                      <a:pt x="2548" y="1059"/>
                    </a:lnTo>
                    <a:lnTo>
                      <a:pt x="3149" y="830"/>
                    </a:lnTo>
                    <a:lnTo>
                      <a:pt x="3292" y="801"/>
                    </a:lnTo>
                    <a:lnTo>
                      <a:pt x="3177" y="487"/>
                    </a:lnTo>
                    <a:lnTo>
                      <a:pt x="3149" y="401"/>
                    </a:lnTo>
                    <a:lnTo>
                      <a:pt x="3120" y="343"/>
                    </a:lnTo>
                    <a:lnTo>
                      <a:pt x="3063" y="172"/>
                    </a:lnTo>
                    <a:lnTo>
                      <a:pt x="30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8" name="Google Shape;3458;p12"/>
              <p:cNvSpPr/>
              <p:nvPr/>
            </p:nvSpPr>
            <p:spPr>
              <a:xfrm>
                <a:off x="1507765" y="3324453"/>
                <a:ext cx="338462" cy="888113"/>
              </a:xfrm>
              <a:custGeom>
                <a:rect b="b" l="l" r="r" t="t"/>
                <a:pathLst>
                  <a:path extrusionOk="0" h="12393" w="4723">
                    <a:moveTo>
                      <a:pt x="2605" y="0"/>
                    </a:moveTo>
                    <a:lnTo>
                      <a:pt x="1775" y="287"/>
                    </a:lnTo>
                    <a:cubicBezTo>
                      <a:pt x="687" y="659"/>
                      <a:pt x="0" y="1689"/>
                      <a:pt x="58" y="2834"/>
                    </a:cubicBezTo>
                    <a:lnTo>
                      <a:pt x="344" y="10046"/>
                    </a:lnTo>
                    <a:cubicBezTo>
                      <a:pt x="372" y="10933"/>
                      <a:pt x="888" y="11706"/>
                      <a:pt x="1689" y="12049"/>
                    </a:cubicBezTo>
                    <a:lnTo>
                      <a:pt x="1718" y="12049"/>
                    </a:lnTo>
                    <a:lnTo>
                      <a:pt x="4665" y="12393"/>
                    </a:lnTo>
                    <a:lnTo>
                      <a:pt x="4723" y="12049"/>
                    </a:lnTo>
                    <a:lnTo>
                      <a:pt x="1832" y="11677"/>
                    </a:lnTo>
                    <a:lnTo>
                      <a:pt x="1803" y="11677"/>
                    </a:lnTo>
                    <a:cubicBezTo>
                      <a:pt x="1145" y="11391"/>
                      <a:pt x="716" y="10761"/>
                      <a:pt x="687" y="10046"/>
                    </a:cubicBezTo>
                    <a:lnTo>
                      <a:pt x="401" y="2834"/>
                    </a:lnTo>
                    <a:cubicBezTo>
                      <a:pt x="372" y="1861"/>
                      <a:pt x="973" y="973"/>
                      <a:pt x="1889" y="630"/>
                    </a:cubicBezTo>
                    <a:lnTo>
                      <a:pt x="2261" y="487"/>
                    </a:lnTo>
                    <a:lnTo>
                      <a:pt x="2777" y="315"/>
                    </a:lnTo>
                    <a:lnTo>
                      <a:pt x="2719" y="144"/>
                    </a:lnTo>
                    <a:lnTo>
                      <a:pt x="266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9" name="Google Shape;3459;p12"/>
              <p:cNvSpPr/>
              <p:nvPr/>
            </p:nvSpPr>
            <p:spPr>
              <a:xfrm>
                <a:off x="1813338" y="4138691"/>
                <a:ext cx="170342" cy="124621"/>
              </a:xfrm>
              <a:custGeom>
                <a:rect b="b" l="l" r="r" t="t"/>
                <a:pathLst>
                  <a:path extrusionOk="0" h="1739" w="2377">
                    <a:moveTo>
                      <a:pt x="115" y="0"/>
                    </a:moveTo>
                    <a:lnTo>
                      <a:pt x="87" y="401"/>
                    </a:lnTo>
                    <a:lnTo>
                      <a:pt x="58" y="659"/>
                    </a:lnTo>
                    <a:lnTo>
                      <a:pt x="58" y="687"/>
                    </a:lnTo>
                    <a:lnTo>
                      <a:pt x="58" y="830"/>
                    </a:lnTo>
                    <a:lnTo>
                      <a:pt x="58" y="1002"/>
                    </a:lnTo>
                    <a:lnTo>
                      <a:pt x="29" y="1231"/>
                    </a:lnTo>
                    <a:lnTo>
                      <a:pt x="1" y="1603"/>
                    </a:lnTo>
                    <a:lnTo>
                      <a:pt x="1460" y="1717"/>
                    </a:lnTo>
                    <a:cubicBezTo>
                      <a:pt x="1503" y="1732"/>
                      <a:pt x="1539" y="1739"/>
                      <a:pt x="1575" y="1739"/>
                    </a:cubicBezTo>
                    <a:cubicBezTo>
                      <a:pt x="1611" y="1739"/>
                      <a:pt x="1646" y="1732"/>
                      <a:pt x="1689" y="1717"/>
                    </a:cubicBezTo>
                    <a:cubicBezTo>
                      <a:pt x="2033" y="1660"/>
                      <a:pt x="2290" y="1374"/>
                      <a:pt x="2347" y="1002"/>
                    </a:cubicBezTo>
                    <a:cubicBezTo>
                      <a:pt x="2376" y="544"/>
                      <a:pt x="2033" y="143"/>
                      <a:pt x="1575" y="143"/>
                    </a:cubicBezTo>
                    <a:lnTo>
                      <a:pt x="831" y="5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0" name="Google Shape;3460;p12"/>
              <p:cNvSpPr/>
              <p:nvPr/>
            </p:nvSpPr>
            <p:spPr>
              <a:xfrm>
                <a:off x="1706702" y="3256731"/>
                <a:ext cx="685093" cy="847122"/>
              </a:xfrm>
              <a:custGeom>
                <a:rect b="b" l="l" r="r" t="t"/>
                <a:pathLst>
                  <a:path extrusionOk="0" h="11821" w="9560">
                    <a:moveTo>
                      <a:pt x="2150" y="1"/>
                    </a:moveTo>
                    <a:cubicBezTo>
                      <a:pt x="1805" y="1"/>
                      <a:pt x="1454" y="66"/>
                      <a:pt x="1117" y="201"/>
                    </a:cubicBezTo>
                    <a:lnTo>
                      <a:pt x="1" y="602"/>
                    </a:lnTo>
                    <a:lnTo>
                      <a:pt x="315" y="1403"/>
                    </a:lnTo>
                    <a:lnTo>
                      <a:pt x="1403" y="974"/>
                    </a:lnTo>
                    <a:cubicBezTo>
                      <a:pt x="1633" y="884"/>
                      <a:pt x="1875" y="840"/>
                      <a:pt x="2116" y="840"/>
                    </a:cubicBezTo>
                    <a:cubicBezTo>
                      <a:pt x="2714" y="840"/>
                      <a:pt x="3305" y="1106"/>
                      <a:pt x="3692" y="1575"/>
                    </a:cubicBezTo>
                    <a:lnTo>
                      <a:pt x="8214" y="7213"/>
                    </a:lnTo>
                    <a:cubicBezTo>
                      <a:pt x="8586" y="7700"/>
                      <a:pt x="8672" y="8358"/>
                      <a:pt x="8415" y="8930"/>
                    </a:cubicBezTo>
                    <a:lnTo>
                      <a:pt x="6354" y="11248"/>
                    </a:lnTo>
                    <a:lnTo>
                      <a:pt x="6984" y="11821"/>
                    </a:lnTo>
                    <a:lnTo>
                      <a:pt x="9130" y="9388"/>
                    </a:lnTo>
                    <a:lnTo>
                      <a:pt x="9130" y="9359"/>
                    </a:lnTo>
                    <a:cubicBezTo>
                      <a:pt x="9559" y="8472"/>
                      <a:pt x="9445" y="7442"/>
                      <a:pt x="8844" y="6698"/>
                    </a:cubicBezTo>
                    <a:lnTo>
                      <a:pt x="4322" y="1060"/>
                    </a:lnTo>
                    <a:cubicBezTo>
                      <a:pt x="3777" y="374"/>
                      <a:pt x="2977" y="1"/>
                      <a:pt x="21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1" name="Google Shape;3461;p12"/>
              <p:cNvSpPr/>
              <p:nvPr/>
            </p:nvSpPr>
            <p:spPr>
              <a:xfrm>
                <a:off x="1729276" y="3275507"/>
                <a:ext cx="644031" cy="803767"/>
              </a:xfrm>
              <a:custGeom>
                <a:rect b="b" l="l" r="r" t="t"/>
                <a:pathLst>
                  <a:path extrusionOk="0" h="11216" w="8987">
                    <a:moveTo>
                      <a:pt x="1827" y="0"/>
                    </a:moveTo>
                    <a:cubicBezTo>
                      <a:pt x="1658" y="0"/>
                      <a:pt x="1487" y="18"/>
                      <a:pt x="1317" y="54"/>
                    </a:cubicBezTo>
                    <a:cubicBezTo>
                      <a:pt x="1145" y="54"/>
                      <a:pt x="1002" y="111"/>
                      <a:pt x="859" y="168"/>
                    </a:cubicBezTo>
                    <a:lnTo>
                      <a:pt x="0" y="512"/>
                    </a:lnTo>
                    <a:lnTo>
                      <a:pt x="115" y="855"/>
                    </a:lnTo>
                    <a:lnTo>
                      <a:pt x="1002" y="483"/>
                    </a:lnTo>
                    <a:cubicBezTo>
                      <a:pt x="1254" y="386"/>
                      <a:pt x="1517" y="339"/>
                      <a:pt x="1779" y="339"/>
                    </a:cubicBezTo>
                    <a:cubicBezTo>
                      <a:pt x="2442" y="339"/>
                      <a:pt x="3098" y="637"/>
                      <a:pt x="3549" y="1170"/>
                    </a:cubicBezTo>
                    <a:lnTo>
                      <a:pt x="8071" y="6808"/>
                    </a:lnTo>
                    <a:cubicBezTo>
                      <a:pt x="8500" y="7352"/>
                      <a:pt x="8615" y="8124"/>
                      <a:pt x="8329" y="8754"/>
                    </a:cubicBezTo>
                    <a:lnTo>
                      <a:pt x="8300" y="8811"/>
                    </a:lnTo>
                    <a:lnTo>
                      <a:pt x="6382" y="10986"/>
                    </a:lnTo>
                    <a:lnTo>
                      <a:pt x="6640" y="11215"/>
                    </a:lnTo>
                    <a:lnTo>
                      <a:pt x="8615" y="9012"/>
                    </a:lnTo>
                    <a:lnTo>
                      <a:pt x="8615" y="8983"/>
                    </a:lnTo>
                    <a:cubicBezTo>
                      <a:pt x="8987" y="8182"/>
                      <a:pt x="8872" y="7266"/>
                      <a:pt x="8329" y="6579"/>
                    </a:cubicBezTo>
                    <a:lnTo>
                      <a:pt x="3807" y="970"/>
                    </a:lnTo>
                    <a:cubicBezTo>
                      <a:pt x="3314" y="360"/>
                      <a:pt x="2591" y="0"/>
                      <a:pt x="18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2" name="Google Shape;3462;p12"/>
              <p:cNvSpPr/>
              <p:nvPr/>
            </p:nvSpPr>
            <p:spPr>
              <a:xfrm>
                <a:off x="2055775" y="4011489"/>
                <a:ext cx="196570" cy="174642"/>
              </a:xfrm>
              <a:custGeom>
                <a:rect b="b" l="l" r="r" t="t"/>
                <a:pathLst>
                  <a:path extrusionOk="0" h="2437" w="2743">
                    <a:moveTo>
                      <a:pt x="1569" y="1"/>
                    </a:moveTo>
                    <a:lnTo>
                      <a:pt x="567" y="1060"/>
                    </a:lnTo>
                    <a:cubicBezTo>
                      <a:pt x="0" y="1649"/>
                      <a:pt x="530" y="2437"/>
                      <a:pt x="1143" y="2437"/>
                    </a:cubicBezTo>
                    <a:cubicBezTo>
                      <a:pt x="1335" y="2437"/>
                      <a:pt x="1535" y="2360"/>
                      <a:pt x="1712" y="2176"/>
                    </a:cubicBezTo>
                    <a:lnTo>
                      <a:pt x="2742" y="1117"/>
                    </a:lnTo>
                    <a:lnTo>
                      <a:pt x="2170" y="545"/>
                    </a:lnTo>
                    <a:lnTo>
                      <a:pt x="15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3" name="Google Shape;3463;p12"/>
              <p:cNvSpPr/>
              <p:nvPr/>
            </p:nvSpPr>
            <p:spPr>
              <a:xfrm>
                <a:off x="1597989" y="2888310"/>
                <a:ext cx="1064546" cy="1180711"/>
              </a:xfrm>
              <a:custGeom>
                <a:rect b="b" l="l" r="r" t="t"/>
                <a:pathLst>
                  <a:path extrusionOk="0" h="16476" w="14855">
                    <a:moveTo>
                      <a:pt x="4794" y="1"/>
                    </a:moveTo>
                    <a:cubicBezTo>
                      <a:pt x="4441" y="1"/>
                      <a:pt x="4079" y="35"/>
                      <a:pt x="3721" y="105"/>
                    </a:cubicBezTo>
                    <a:cubicBezTo>
                      <a:pt x="2290" y="391"/>
                      <a:pt x="1231" y="1164"/>
                      <a:pt x="802" y="2194"/>
                    </a:cubicBezTo>
                    <a:cubicBezTo>
                      <a:pt x="1" y="4026"/>
                      <a:pt x="1346" y="6029"/>
                      <a:pt x="1518" y="6258"/>
                    </a:cubicBezTo>
                    <a:lnTo>
                      <a:pt x="2090" y="5829"/>
                    </a:lnTo>
                    <a:cubicBezTo>
                      <a:pt x="1832" y="5457"/>
                      <a:pt x="1632" y="5056"/>
                      <a:pt x="1489" y="4627"/>
                    </a:cubicBezTo>
                    <a:cubicBezTo>
                      <a:pt x="1203" y="3940"/>
                      <a:pt x="1174" y="3167"/>
                      <a:pt x="1460" y="2480"/>
                    </a:cubicBezTo>
                    <a:cubicBezTo>
                      <a:pt x="1804" y="1650"/>
                      <a:pt x="2691" y="1049"/>
                      <a:pt x="3864" y="821"/>
                    </a:cubicBezTo>
                    <a:cubicBezTo>
                      <a:pt x="4180" y="762"/>
                      <a:pt x="4497" y="733"/>
                      <a:pt x="4804" y="733"/>
                    </a:cubicBezTo>
                    <a:cubicBezTo>
                      <a:pt x="5697" y="733"/>
                      <a:pt x="6508" y="974"/>
                      <a:pt x="6955" y="1422"/>
                    </a:cubicBezTo>
                    <a:cubicBezTo>
                      <a:pt x="7470" y="1908"/>
                      <a:pt x="7413" y="2538"/>
                      <a:pt x="7270" y="3597"/>
                    </a:cubicBezTo>
                    <a:cubicBezTo>
                      <a:pt x="7127" y="4655"/>
                      <a:pt x="6955" y="5857"/>
                      <a:pt x="7756" y="7059"/>
                    </a:cubicBezTo>
                    <a:cubicBezTo>
                      <a:pt x="8558" y="8290"/>
                      <a:pt x="9788" y="8634"/>
                      <a:pt x="10876" y="8948"/>
                    </a:cubicBezTo>
                    <a:cubicBezTo>
                      <a:pt x="11849" y="9206"/>
                      <a:pt x="12765" y="9464"/>
                      <a:pt x="13309" y="10293"/>
                    </a:cubicBezTo>
                    <a:cubicBezTo>
                      <a:pt x="14081" y="11524"/>
                      <a:pt x="13795" y="13499"/>
                      <a:pt x="12479" y="16160"/>
                    </a:cubicBezTo>
                    <a:lnTo>
                      <a:pt x="13108" y="16475"/>
                    </a:lnTo>
                    <a:cubicBezTo>
                      <a:pt x="14596" y="13527"/>
                      <a:pt x="14854" y="11381"/>
                      <a:pt x="13938" y="9921"/>
                    </a:cubicBezTo>
                    <a:cubicBezTo>
                      <a:pt x="13223" y="8863"/>
                      <a:pt x="12135" y="8548"/>
                      <a:pt x="11076" y="8233"/>
                    </a:cubicBezTo>
                    <a:cubicBezTo>
                      <a:pt x="10017" y="7947"/>
                      <a:pt x="9016" y="7661"/>
                      <a:pt x="8357" y="6659"/>
                    </a:cubicBezTo>
                    <a:cubicBezTo>
                      <a:pt x="7728" y="5686"/>
                      <a:pt x="7842" y="4684"/>
                      <a:pt x="7985" y="3682"/>
                    </a:cubicBezTo>
                    <a:cubicBezTo>
                      <a:pt x="8129" y="2681"/>
                      <a:pt x="8243" y="1650"/>
                      <a:pt x="7470" y="906"/>
                    </a:cubicBezTo>
                    <a:cubicBezTo>
                      <a:pt x="6887" y="323"/>
                      <a:pt x="5880" y="1"/>
                      <a:pt x="47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4" name="Google Shape;3464;p12"/>
              <p:cNvSpPr/>
              <p:nvPr/>
            </p:nvSpPr>
            <p:spPr>
              <a:xfrm>
                <a:off x="1624648" y="2907301"/>
                <a:ext cx="1019399" cy="1141225"/>
              </a:xfrm>
              <a:custGeom>
                <a:rect b="b" l="l" r="r" t="t"/>
                <a:pathLst>
                  <a:path extrusionOk="0" h="15925" w="14225">
                    <a:moveTo>
                      <a:pt x="4438" y="0"/>
                    </a:moveTo>
                    <a:cubicBezTo>
                      <a:pt x="4091" y="0"/>
                      <a:pt x="3733" y="32"/>
                      <a:pt x="3378" y="98"/>
                    </a:cubicBezTo>
                    <a:cubicBezTo>
                      <a:pt x="2061" y="355"/>
                      <a:pt x="1060" y="1071"/>
                      <a:pt x="630" y="2044"/>
                    </a:cubicBezTo>
                    <a:cubicBezTo>
                      <a:pt x="1" y="3503"/>
                      <a:pt x="831" y="5077"/>
                      <a:pt x="1203" y="5650"/>
                    </a:cubicBezTo>
                    <a:lnTo>
                      <a:pt x="1403" y="5507"/>
                    </a:lnTo>
                    <a:cubicBezTo>
                      <a:pt x="1174" y="5192"/>
                      <a:pt x="1002" y="4820"/>
                      <a:pt x="888" y="4448"/>
                    </a:cubicBezTo>
                    <a:cubicBezTo>
                      <a:pt x="573" y="3704"/>
                      <a:pt x="544" y="2874"/>
                      <a:pt x="859" y="2130"/>
                    </a:cubicBezTo>
                    <a:cubicBezTo>
                      <a:pt x="1231" y="1214"/>
                      <a:pt x="2147" y="584"/>
                      <a:pt x="3435" y="327"/>
                    </a:cubicBezTo>
                    <a:cubicBezTo>
                      <a:pt x="3743" y="265"/>
                      <a:pt x="4058" y="236"/>
                      <a:pt x="4367" y="236"/>
                    </a:cubicBezTo>
                    <a:cubicBezTo>
                      <a:pt x="5350" y="236"/>
                      <a:pt x="6276" y="528"/>
                      <a:pt x="6755" y="985"/>
                    </a:cubicBezTo>
                    <a:cubicBezTo>
                      <a:pt x="7356" y="1557"/>
                      <a:pt x="7270" y="2416"/>
                      <a:pt x="7127" y="3360"/>
                    </a:cubicBezTo>
                    <a:cubicBezTo>
                      <a:pt x="6984" y="4390"/>
                      <a:pt x="6841" y="5535"/>
                      <a:pt x="7585" y="6680"/>
                    </a:cubicBezTo>
                    <a:cubicBezTo>
                      <a:pt x="8329" y="7825"/>
                      <a:pt x="9502" y="8140"/>
                      <a:pt x="10561" y="8454"/>
                    </a:cubicBezTo>
                    <a:cubicBezTo>
                      <a:pt x="11534" y="8712"/>
                      <a:pt x="12536" y="8998"/>
                      <a:pt x="13137" y="9914"/>
                    </a:cubicBezTo>
                    <a:cubicBezTo>
                      <a:pt x="13938" y="11145"/>
                      <a:pt x="13709" y="13148"/>
                      <a:pt x="12421" y="15781"/>
                    </a:cubicBezTo>
                    <a:lnTo>
                      <a:pt x="12650" y="15924"/>
                    </a:lnTo>
                    <a:cubicBezTo>
                      <a:pt x="13996" y="13148"/>
                      <a:pt x="14224" y="11145"/>
                      <a:pt x="13366" y="9800"/>
                    </a:cubicBezTo>
                    <a:cubicBezTo>
                      <a:pt x="12708" y="8798"/>
                      <a:pt x="11706" y="8512"/>
                      <a:pt x="10647" y="8225"/>
                    </a:cubicBezTo>
                    <a:cubicBezTo>
                      <a:pt x="9560" y="7939"/>
                      <a:pt x="8472" y="7596"/>
                      <a:pt x="7785" y="6566"/>
                    </a:cubicBezTo>
                    <a:cubicBezTo>
                      <a:pt x="7098" y="5507"/>
                      <a:pt x="7241" y="4390"/>
                      <a:pt x="7356" y="3417"/>
                    </a:cubicBezTo>
                    <a:cubicBezTo>
                      <a:pt x="7499" y="2444"/>
                      <a:pt x="7613" y="1529"/>
                      <a:pt x="6927" y="813"/>
                    </a:cubicBezTo>
                    <a:cubicBezTo>
                      <a:pt x="6393" y="279"/>
                      <a:pt x="5460" y="0"/>
                      <a:pt x="44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5" name="Google Shape;3465;p12"/>
              <p:cNvSpPr/>
              <p:nvPr/>
            </p:nvSpPr>
            <p:spPr>
              <a:xfrm>
                <a:off x="1649300" y="3245480"/>
                <a:ext cx="153859" cy="150850"/>
              </a:xfrm>
              <a:custGeom>
                <a:rect b="b" l="l" r="r" t="t"/>
                <a:pathLst>
                  <a:path extrusionOk="0" h="2105" w="2147">
                    <a:moveTo>
                      <a:pt x="1073" y="1"/>
                    </a:moveTo>
                    <a:cubicBezTo>
                      <a:pt x="1011" y="1"/>
                      <a:pt x="949" y="5"/>
                      <a:pt x="887" y="15"/>
                    </a:cubicBezTo>
                    <a:lnTo>
                      <a:pt x="859" y="15"/>
                    </a:lnTo>
                    <a:cubicBezTo>
                      <a:pt x="372" y="101"/>
                      <a:pt x="0" y="530"/>
                      <a:pt x="0" y="1045"/>
                    </a:cubicBezTo>
                    <a:cubicBezTo>
                      <a:pt x="0" y="1217"/>
                      <a:pt x="57" y="1389"/>
                      <a:pt x="143" y="1560"/>
                    </a:cubicBezTo>
                    <a:cubicBezTo>
                      <a:pt x="200" y="1646"/>
                      <a:pt x="258" y="1732"/>
                      <a:pt x="344" y="1818"/>
                    </a:cubicBezTo>
                    <a:cubicBezTo>
                      <a:pt x="487" y="1961"/>
                      <a:pt x="687" y="2047"/>
                      <a:pt x="916" y="2104"/>
                    </a:cubicBezTo>
                    <a:lnTo>
                      <a:pt x="1288" y="2104"/>
                    </a:lnTo>
                    <a:cubicBezTo>
                      <a:pt x="1746" y="1990"/>
                      <a:pt x="2089" y="1618"/>
                      <a:pt x="2118" y="1160"/>
                    </a:cubicBezTo>
                    <a:cubicBezTo>
                      <a:pt x="2147" y="1045"/>
                      <a:pt x="2147" y="931"/>
                      <a:pt x="2118" y="845"/>
                    </a:cubicBezTo>
                    <a:cubicBezTo>
                      <a:pt x="2089" y="673"/>
                      <a:pt x="2004" y="501"/>
                      <a:pt x="1860" y="358"/>
                    </a:cubicBezTo>
                    <a:cubicBezTo>
                      <a:pt x="1670" y="120"/>
                      <a:pt x="1379" y="1"/>
                      <a:pt x="10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6" name="Google Shape;3466;p12"/>
              <p:cNvSpPr/>
              <p:nvPr/>
            </p:nvSpPr>
            <p:spPr>
              <a:xfrm>
                <a:off x="1686207" y="3279305"/>
                <a:ext cx="82125" cy="82125"/>
              </a:xfrm>
              <a:custGeom>
                <a:rect b="b" l="l" r="r" t="t"/>
                <a:pathLst>
                  <a:path extrusionOk="0" h="1146" w="1146">
                    <a:moveTo>
                      <a:pt x="573" y="1"/>
                    </a:moveTo>
                    <a:cubicBezTo>
                      <a:pt x="258" y="1"/>
                      <a:pt x="0" y="258"/>
                      <a:pt x="0" y="573"/>
                    </a:cubicBezTo>
                    <a:cubicBezTo>
                      <a:pt x="0" y="888"/>
                      <a:pt x="258" y="1146"/>
                      <a:pt x="573" y="1146"/>
                    </a:cubicBezTo>
                    <a:cubicBezTo>
                      <a:pt x="888" y="1146"/>
                      <a:pt x="1145" y="888"/>
                      <a:pt x="1145" y="573"/>
                    </a:cubicBezTo>
                    <a:cubicBezTo>
                      <a:pt x="1145" y="258"/>
                      <a:pt x="888" y="1"/>
                      <a:pt x="5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7" name="Google Shape;3467;p12"/>
              <p:cNvSpPr/>
              <p:nvPr/>
            </p:nvSpPr>
            <p:spPr>
              <a:xfrm>
                <a:off x="2375323" y="3949787"/>
                <a:ext cx="262285" cy="217711"/>
              </a:xfrm>
              <a:custGeom>
                <a:rect b="b" l="l" r="r" t="t"/>
                <a:pathLst>
                  <a:path extrusionOk="0" h="3038" w="3660">
                    <a:moveTo>
                      <a:pt x="1987" y="0"/>
                    </a:moveTo>
                    <a:cubicBezTo>
                      <a:pt x="1889" y="0"/>
                      <a:pt x="1789" y="11"/>
                      <a:pt x="1689" y="32"/>
                    </a:cubicBezTo>
                    <a:cubicBezTo>
                      <a:pt x="344" y="290"/>
                      <a:pt x="0" y="2035"/>
                      <a:pt x="1117" y="2779"/>
                    </a:cubicBezTo>
                    <a:cubicBezTo>
                      <a:pt x="1384" y="2958"/>
                      <a:pt x="1673" y="3037"/>
                      <a:pt x="1954" y="3037"/>
                    </a:cubicBezTo>
                    <a:cubicBezTo>
                      <a:pt x="2846" y="3037"/>
                      <a:pt x="3659" y="2235"/>
                      <a:pt x="3463" y="1234"/>
                    </a:cubicBezTo>
                    <a:cubicBezTo>
                      <a:pt x="3313" y="507"/>
                      <a:pt x="2680" y="0"/>
                      <a:pt x="1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8" name="Google Shape;3468;p12"/>
              <p:cNvSpPr/>
              <p:nvPr/>
            </p:nvSpPr>
            <p:spPr>
              <a:xfrm>
                <a:off x="2406066" y="3973292"/>
                <a:ext cx="205815" cy="172348"/>
              </a:xfrm>
              <a:custGeom>
                <a:rect b="b" l="l" r="r" t="t"/>
                <a:pathLst>
                  <a:path extrusionOk="0" h="2405" w="2872">
                    <a:moveTo>
                      <a:pt x="1522" y="0"/>
                    </a:moveTo>
                    <a:cubicBezTo>
                      <a:pt x="1454" y="0"/>
                      <a:pt x="1386" y="6"/>
                      <a:pt x="1317" y="19"/>
                    </a:cubicBezTo>
                    <a:cubicBezTo>
                      <a:pt x="258" y="248"/>
                      <a:pt x="1" y="1593"/>
                      <a:pt x="888" y="2194"/>
                    </a:cubicBezTo>
                    <a:cubicBezTo>
                      <a:pt x="1102" y="2339"/>
                      <a:pt x="1332" y="2404"/>
                      <a:pt x="1554" y="2404"/>
                    </a:cubicBezTo>
                    <a:cubicBezTo>
                      <a:pt x="2250" y="2404"/>
                      <a:pt x="2871" y="1766"/>
                      <a:pt x="2719" y="963"/>
                    </a:cubicBezTo>
                    <a:cubicBezTo>
                      <a:pt x="2592" y="402"/>
                      <a:pt x="2078" y="0"/>
                      <a:pt x="15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9" name="Google Shape;3469;p12"/>
              <p:cNvSpPr/>
              <p:nvPr/>
            </p:nvSpPr>
            <p:spPr>
              <a:xfrm>
                <a:off x="2469632" y="4023026"/>
                <a:ext cx="86783" cy="72881"/>
              </a:xfrm>
              <a:custGeom>
                <a:rect b="b" l="l" r="r" t="t"/>
                <a:pathLst>
                  <a:path extrusionOk="0" h="1017" w="1211">
                    <a:moveTo>
                      <a:pt x="673" y="1"/>
                    </a:moveTo>
                    <a:cubicBezTo>
                      <a:pt x="640" y="1"/>
                      <a:pt x="607" y="4"/>
                      <a:pt x="573" y="12"/>
                    </a:cubicBezTo>
                    <a:cubicBezTo>
                      <a:pt x="115" y="97"/>
                      <a:pt x="1" y="670"/>
                      <a:pt x="373" y="927"/>
                    </a:cubicBezTo>
                    <a:cubicBezTo>
                      <a:pt x="462" y="989"/>
                      <a:pt x="557" y="1016"/>
                      <a:pt x="650" y="1016"/>
                    </a:cubicBezTo>
                    <a:cubicBezTo>
                      <a:pt x="945" y="1016"/>
                      <a:pt x="1211" y="739"/>
                      <a:pt x="1146" y="412"/>
                    </a:cubicBezTo>
                    <a:cubicBezTo>
                      <a:pt x="1096" y="163"/>
                      <a:pt x="894" y="1"/>
                      <a:pt x="6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0" name="Google Shape;3470;p12"/>
              <p:cNvSpPr/>
              <p:nvPr/>
            </p:nvSpPr>
            <p:spPr>
              <a:xfrm>
                <a:off x="1813338" y="4198171"/>
                <a:ext cx="168264" cy="65141"/>
              </a:xfrm>
              <a:custGeom>
                <a:rect b="b" l="l" r="r" t="t"/>
                <a:pathLst>
                  <a:path extrusionOk="0" h="909" w="2348">
                    <a:moveTo>
                      <a:pt x="58" y="0"/>
                    </a:moveTo>
                    <a:lnTo>
                      <a:pt x="58" y="172"/>
                    </a:lnTo>
                    <a:lnTo>
                      <a:pt x="29" y="401"/>
                    </a:lnTo>
                    <a:lnTo>
                      <a:pt x="1" y="773"/>
                    </a:lnTo>
                    <a:lnTo>
                      <a:pt x="1460" y="887"/>
                    </a:lnTo>
                    <a:cubicBezTo>
                      <a:pt x="1503" y="902"/>
                      <a:pt x="1539" y="909"/>
                      <a:pt x="1575" y="909"/>
                    </a:cubicBezTo>
                    <a:cubicBezTo>
                      <a:pt x="1611" y="909"/>
                      <a:pt x="1646" y="902"/>
                      <a:pt x="1689" y="887"/>
                    </a:cubicBezTo>
                    <a:cubicBezTo>
                      <a:pt x="2033" y="830"/>
                      <a:pt x="2290" y="544"/>
                      <a:pt x="2347" y="172"/>
                    </a:cubicBezTo>
                    <a:lnTo>
                      <a:pt x="659" y="29"/>
                    </a:lnTo>
                    <a:lnTo>
                      <a:pt x="401" y="29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1" name="Google Shape;3471;p12"/>
              <p:cNvSpPr/>
              <p:nvPr/>
            </p:nvSpPr>
            <p:spPr>
              <a:xfrm>
                <a:off x="2098415" y="4052552"/>
                <a:ext cx="153931" cy="132862"/>
              </a:xfrm>
              <a:custGeom>
                <a:rect b="b" l="l" r="r" t="t"/>
                <a:pathLst>
                  <a:path extrusionOk="0" h="1854" w="2148">
                    <a:moveTo>
                      <a:pt x="1575" y="0"/>
                    </a:moveTo>
                    <a:lnTo>
                      <a:pt x="1" y="1632"/>
                    </a:lnTo>
                    <a:cubicBezTo>
                      <a:pt x="151" y="1782"/>
                      <a:pt x="340" y="1854"/>
                      <a:pt x="532" y="1854"/>
                    </a:cubicBezTo>
                    <a:cubicBezTo>
                      <a:pt x="741" y="1854"/>
                      <a:pt x="952" y="1767"/>
                      <a:pt x="1117" y="1603"/>
                    </a:cubicBezTo>
                    <a:lnTo>
                      <a:pt x="2147" y="544"/>
                    </a:lnTo>
                    <a:lnTo>
                      <a:pt x="15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2" name="Google Shape;3472;p12"/>
              <p:cNvSpPr/>
              <p:nvPr/>
            </p:nvSpPr>
            <p:spPr>
              <a:xfrm>
                <a:off x="2432725" y="2243628"/>
                <a:ext cx="816379" cy="1015243"/>
              </a:xfrm>
              <a:custGeom>
                <a:rect b="b" l="l" r="r" t="t"/>
                <a:pathLst>
                  <a:path extrusionOk="0" h="14167" w="11392">
                    <a:moveTo>
                      <a:pt x="3177" y="0"/>
                    </a:moveTo>
                    <a:lnTo>
                      <a:pt x="1" y="12020"/>
                    </a:lnTo>
                    <a:lnTo>
                      <a:pt x="8157" y="14167"/>
                    </a:lnTo>
                    <a:lnTo>
                      <a:pt x="8272" y="14024"/>
                    </a:lnTo>
                    <a:lnTo>
                      <a:pt x="11391" y="2175"/>
                    </a:lnTo>
                    <a:lnTo>
                      <a:pt x="317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3" name="Google Shape;3473;p12"/>
              <p:cNvSpPr/>
              <p:nvPr/>
            </p:nvSpPr>
            <p:spPr>
              <a:xfrm>
                <a:off x="2451214" y="2237465"/>
                <a:ext cx="797890" cy="1011158"/>
              </a:xfrm>
              <a:custGeom>
                <a:rect b="b" l="l" r="r" t="t"/>
                <a:pathLst>
                  <a:path extrusionOk="0" h="14110" w="11134">
                    <a:moveTo>
                      <a:pt x="3177" y="0"/>
                    </a:moveTo>
                    <a:lnTo>
                      <a:pt x="0" y="12020"/>
                    </a:lnTo>
                    <a:lnTo>
                      <a:pt x="8014" y="14110"/>
                    </a:lnTo>
                    <a:lnTo>
                      <a:pt x="11133" y="2261"/>
                    </a:lnTo>
                    <a:lnTo>
                      <a:pt x="9530" y="1832"/>
                    </a:lnTo>
                    <a:lnTo>
                      <a:pt x="9473" y="1632"/>
                    </a:lnTo>
                    <a:lnTo>
                      <a:pt x="317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4" name="Google Shape;3474;p12"/>
              <p:cNvSpPr/>
              <p:nvPr/>
            </p:nvSpPr>
            <p:spPr>
              <a:xfrm>
                <a:off x="2488121" y="2321526"/>
                <a:ext cx="685094" cy="873781"/>
              </a:xfrm>
              <a:custGeom>
                <a:rect b="b" l="l" r="r" t="t"/>
                <a:pathLst>
                  <a:path extrusionOk="0" h="12193" w="9560">
                    <a:moveTo>
                      <a:pt x="2748" y="1"/>
                    </a:moveTo>
                    <a:lnTo>
                      <a:pt x="0" y="10418"/>
                    </a:lnTo>
                    <a:lnTo>
                      <a:pt x="6812" y="12192"/>
                    </a:lnTo>
                    <a:lnTo>
                      <a:pt x="9559" y="1804"/>
                    </a:ln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5" name="Google Shape;3475;p12"/>
              <p:cNvSpPr/>
              <p:nvPr/>
            </p:nvSpPr>
            <p:spPr>
              <a:xfrm>
                <a:off x="2498369" y="2315363"/>
                <a:ext cx="685093" cy="873781"/>
              </a:xfrm>
              <a:custGeom>
                <a:rect b="b" l="l" r="r" t="t"/>
                <a:pathLst>
                  <a:path extrusionOk="0" h="12193" w="9560">
                    <a:moveTo>
                      <a:pt x="2748" y="1"/>
                    </a:moveTo>
                    <a:lnTo>
                      <a:pt x="1" y="10418"/>
                    </a:lnTo>
                    <a:lnTo>
                      <a:pt x="6812" y="12193"/>
                    </a:lnTo>
                    <a:lnTo>
                      <a:pt x="9559" y="1804"/>
                    </a:lnTo>
                    <a:lnTo>
                      <a:pt x="27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6" name="Google Shape;3476;p12"/>
              <p:cNvSpPr/>
              <p:nvPr/>
            </p:nvSpPr>
            <p:spPr>
              <a:xfrm>
                <a:off x="2806020" y="2329767"/>
                <a:ext cx="330292" cy="104627"/>
              </a:xfrm>
              <a:custGeom>
                <a:rect b="b" l="l" r="r" t="t"/>
                <a:pathLst>
                  <a:path extrusionOk="0" h="1460" w="4609">
                    <a:moveTo>
                      <a:pt x="58" y="0"/>
                    </a:moveTo>
                    <a:lnTo>
                      <a:pt x="0" y="286"/>
                    </a:lnTo>
                    <a:lnTo>
                      <a:pt x="4522" y="1460"/>
                    </a:lnTo>
                    <a:lnTo>
                      <a:pt x="4608" y="1145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7" name="Google Shape;3477;p12"/>
              <p:cNvSpPr/>
              <p:nvPr/>
            </p:nvSpPr>
            <p:spPr>
              <a:xfrm>
                <a:off x="2793694" y="2372837"/>
                <a:ext cx="264650" cy="88217"/>
              </a:xfrm>
              <a:custGeom>
                <a:rect b="b" l="l" r="r" t="t"/>
                <a:pathLst>
                  <a:path extrusionOk="0" h="1231" w="3693">
                    <a:moveTo>
                      <a:pt x="87" y="0"/>
                    </a:moveTo>
                    <a:lnTo>
                      <a:pt x="1" y="315"/>
                    </a:lnTo>
                    <a:lnTo>
                      <a:pt x="3607" y="1231"/>
                    </a:lnTo>
                    <a:lnTo>
                      <a:pt x="3693" y="945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8" name="Google Shape;3478;p12"/>
              <p:cNvSpPr/>
              <p:nvPr/>
            </p:nvSpPr>
            <p:spPr>
              <a:xfrm>
                <a:off x="2734213" y="2481478"/>
                <a:ext cx="221580" cy="80119"/>
              </a:xfrm>
              <a:custGeom>
                <a:rect b="b" l="l" r="r" t="t"/>
                <a:pathLst>
                  <a:path extrusionOk="0" h="1118" w="3092">
                    <a:moveTo>
                      <a:pt x="87" y="1"/>
                    </a:moveTo>
                    <a:lnTo>
                      <a:pt x="1" y="316"/>
                    </a:lnTo>
                    <a:lnTo>
                      <a:pt x="3006" y="1117"/>
                    </a:lnTo>
                    <a:lnTo>
                      <a:pt x="3092" y="802"/>
                    </a:lnTo>
                    <a:lnTo>
                      <a:pt x="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9" name="Google Shape;3479;p12"/>
              <p:cNvSpPr/>
              <p:nvPr/>
            </p:nvSpPr>
            <p:spPr>
              <a:xfrm>
                <a:off x="2771120" y="2460982"/>
                <a:ext cx="330292" cy="104699"/>
              </a:xfrm>
              <a:custGeom>
                <a:rect b="b" l="l" r="r" t="t"/>
                <a:pathLst>
                  <a:path extrusionOk="0" h="1461" w="4609">
                    <a:moveTo>
                      <a:pt x="87" y="1"/>
                    </a:moveTo>
                    <a:lnTo>
                      <a:pt x="1" y="287"/>
                    </a:lnTo>
                    <a:lnTo>
                      <a:pt x="4523" y="1460"/>
                    </a:lnTo>
                    <a:lnTo>
                      <a:pt x="4609" y="1146"/>
                    </a:lnTo>
                    <a:lnTo>
                      <a:pt x="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0" name="Google Shape;3480;p12"/>
              <p:cNvSpPr/>
              <p:nvPr/>
            </p:nvSpPr>
            <p:spPr>
              <a:xfrm>
                <a:off x="2711639" y="2567617"/>
                <a:ext cx="262643" cy="90366"/>
              </a:xfrm>
              <a:custGeom>
                <a:rect b="b" l="l" r="r" t="t"/>
                <a:pathLst>
                  <a:path extrusionOk="0" h="1261" w="3665">
                    <a:moveTo>
                      <a:pt x="58" y="1"/>
                    </a:moveTo>
                    <a:lnTo>
                      <a:pt x="1" y="316"/>
                    </a:lnTo>
                    <a:lnTo>
                      <a:pt x="3578" y="1260"/>
                    </a:lnTo>
                    <a:lnTo>
                      <a:pt x="3664" y="945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1" name="Google Shape;3481;p12"/>
              <p:cNvSpPr/>
              <p:nvPr/>
            </p:nvSpPr>
            <p:spPr>
              <a:xfrm>
                <a:off x="2699385" y="2612765"/>
                <a:ext cx="221580" cy="78040"/>
              </a:xfrm>
              <a:custGeom>
                <a:rect b="b" l="l" r="r" t="t"/>
                <a:pathLst>
                  <a:path extrusionOk="0" h="1089" w="3092">
                    <a:moveTo>
                      <a:pt x="86" y="1"/>
                    </a:moveTo>
                    <a:lnTo>
                      <a:pt x="0" y="315"/>
                    </a:lnTo>
                    <a:lnTo>
                      <a:pt x="3005" y="1088"/>
                    </a:lnTo>
                    <a:lnTo>
                      <a:pt x="3091" y="802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2" name="Google Shape;3482;p12"/>
              <p:cNvSpPr/>
              <p:nvPr/>
            </p:nvSpPr>
            <p:spPr>
              <a:xfrm>
                <a:off x="2689137" y="2655835"/>
                <a:ext cx="328214" cy="106705"/>
              </a:xfrm>
              <a:custGeom>
                <a:rect b="b" l="l" r="r" t="t"/>
                <a:pathLst>
                  <a:path extrusionOk="0" h="1489" w="4580">
                    <a:moveTo>
                      <a:pt x="57" y="1"/>
                    </a:moveTo>
                    <a:lnTo>
                      <a:pt x="0" y="287"/>
                    </a:lnTo>
                    <a:lnTo>
                      <a:pt x="4493" y="1489"/>
                    </a:lnTo>
                    <a:lnTo>
                      <a:pt x="4579" y="1174"/>
                    </a:lnTo>
                    <a:lnTo>
                      <a:pt x="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3" name="Google Shape;3483;p12"/>
              <p:cNvSpPr/>
              <p:nvPr/>
            </p:nvSpPr>
            <p:spPr>
              <a:xfrm>
                <a:off x="2676811" y="2698904"/>
                <a:ext cx="262571" cy="90295"/>
              </a:xfrm>
              <a:custGeom>
                <a:rect b="b" l="l" r="r" t="t"/>
                <a:pathLst>
                  <a:path extrusionOk="0" h="1260" w="3664">
                    <a:moveTo>
                      <a:pt x="86" y="1"/>
                    </a:moveTo>
                    <a:lnTo>
                      <a:pt x="0" y="315"/>
                    </a:lnTo>
                    <a:lnTo>
                      <a:pt x="3578" y="1260"/>
                    </a:lnTo>
                    <a:lnTo>
                      <a:pt x="3664" y="945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4" name="Google Shape;3484;p12"/>
              <p:cNvSpPr/>
              <p:nvPr/>
            </p:nvSpPr>
            <p:spPr>
              <a:xfrm>
                <a:off x="2713718" y="2680487"/>
                <a:ext cx="223659" cy="75891"/>
              </a:xfrm>
              <a:custGeom>
                <a:rect b="b" l="l" r="r" t="t"/>
                <a:pathLst>
                  <a:path extrusionOk="0" h="1059" w="3121">
                    <a:moveTo>
                      <a:pt x="86" y="0"/>
                    </a:moveTo>
                    <a:lnTo>
                      <a:pt x="1" y="286"/>
                    </a:lnTo>
                    <a:lnTo>
                      <a:pt x="3034" y="1059"/>
                    </a:lnTo>
                    <a:lnTo>
                      <a:pt x="3120" y="773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5" name="Google Shape;3485;p12"/>
              <p:cNvSpPr/>
              <p:nvPr/>
            </p:nvSpPr>
            <p:spPr>
              <a:xfrm>
                <a:off x="2703470" y="2721478"/>
                <a:ext cx="330292" cy="106705"/>
              </a:xfrm>
              <a:custGeom>
                <a:rect b="b" l="l" r="r" t="t"/>
                <a:pathLst>
                  <a:path extrusionOk="0" h="1489" w="4609">
                    <a:moveTo>
                      <a:pt x="86" y="0"/>
                    </a:moveTo>
                    <a:lnTo>
                      <a:pt x="0" y="315"/>
                    </a:lnTo>
                    <a:lnTo>
                      <a:pt x="4522" y="1489"/>
                    </a:lnTo>
                    <a:lnTo>
                      <a:pt x="4608" y="1174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6" name="Google Shape;3486;p12"/>
              <p:cNvSpPr/>
              <p:nvPr/>
            </p:nvSpPr>
            <p:spPr>
              <a:xfrm>
                <a:off x="2641911" y="2830191"/>
                <a:ext cx="262643" cy="90295"/>
              </a:xfrm>
              <a:custGeom>
                <a:rect b="b" l="l" r="r" t="t"/>
                <a:pathLst>
                  <a:path extrusionOk="0" h="1260" w="3665">
                    <a:moveTo>
                      <a:pt x="87" y="0"/>
                    </a:moveTo>
                    <a:lnTo>
                      <a:pt x="1" y="315"/>
                    </a:lnTo>
                    <a:lnTo>
                      <a:pt x="3578" y="1259"/>
                    </a:lnTo>
                    <a:lnTo>
                      <a:pt x="3664" y="945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7" name="Google Shape;3487;p12"/>
              <p:cNvSpPr/>
              <p:nvPr/>
            </p:nvSpPr>
            <p:spPr>
              <a:xfrm>
                <a:off x="2629656" y="2873261"/>
                <a:ext cx="221580" cy="80047"/>
              </a:xfrm>
              <a:custGeom>
                <a:rect b="b" l="l" r="r" t="t"/>
                <a:pathLst>
                  <a:path extrusionOk="0" h="1117" w="3092">
                    <a:moveTo>
                      <a:pt x="86" y="0"/>
                    </a:moveTo>
                    <a:lnTo>
                      <a:pt x="0" y="315"/>
                    </a:lnTo>
                    <a:lnTo>
                      <a:pt x="3005" y="1116"/>
                    </a:lnTo>
                    <a:lnTo>
                      <a:pt x="3091" y="802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8" name="Google Shape;3488;p12"/>
              <p:cNvSpPr/>
              <p:nvPr/>
            </p:nvSpPr>
            <p:spPr>
              <a:xfrm>
                <a:off x="2619408" y="2916331"/>
                <a:ext cx="328214" cy="106705"/>
              </a:xfrm>
              <a:custGeom>
                <a:rect b="b" l="l" r="r" t="t"/>
                <a:pathLst>
                  <a:path extrusionOk="0" h="1489" w="4580">
                    <a:moveTo>
                      <a:pt x="86" y="0"/>
                    </a:moveTo>
                    <a:lnTo>
                      <a:pt x="0" y="315"/>
                    </a:lnTo>
                    <a:lnTo>
                      <a:pt x="4522" y="1488"/>
                    </a:lnTo>
                    <a:lnTo>
                      <a:pt x="4579" y="1202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9" name="Google Shape;3489;p12"/>
              <p:cNvSpPr/>
              <p:nvPr/>
            </p:nvSpPr>
            <p:spPr>
              <a:xfrm>
                <a:off x="2607082" y="2959400"/>
                <a:ext cx="264650" cy="90295"/>
              </a:xfrm>
              <a:custGeom>
                <a:rect b="b" l="l" r="r" t="t"/>
                <a:pathLst>
                  <a:path extrusionOk="0" h="1260" w="3693">
                    <a:moveTo>
                      <a:pt x="86" y="0"/>
                    </a:moveTo>
                    <a:lnTo>
                      <a:pt x="0" y="315"/>
                    </a:lnTo>
                    <a:lnTo>
                      <a:pt x="3606" y="1259"/>
                    </a:lnTo>
                    <a:lnTo>
                      <a:pt x="3692" y="945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0" name="Google Shape;3490;p12"/>
              <p:cNvSpPr/>
              <p:nvPr/>
            </p:nvSpPr>
            <p:spPr>
              <a:xfrm>
                <a:off x="2646067" y="2940911"/>
                <a:ext cx="223587" cy="78040"/>
              </a:xfrm>
              <a:custGeom>
                <a:rect b="b" l="l" r="r" t="t"/>
                <a:pathLst>
                  <a:path extrusionOk="0" h="1089" w="3120">
                    <a:moveTo>
                      <a:pt x="86" y="1"/>
                    </a:moveTo>
                    <a:lnTo>
                      <a:pt x="0" y="315"/>
                    </a:lnTo>
                    <a:lnTo>
                      <a:pt x="3034" y="1088"/>
                    </a:lnTo>
                    <a:lnTo>
                      <a:pt x="3120" y="802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1" name="Google Shape;3491;p12"/>
              <p:cNvSpPr/>
              <p:nvPr/>
            </p:nvSpPr>
            <p:spPr>
              <a:xfrm>
                <a:off x="2771120" y="2218976"/>
                <a:ext cx="356951" cy="172348"/>
              </a:xfrm>
              <a:custGeom>
                <a:rect b="b" l="l" r="r" t="t"/>
                <a:pathLst>
                  <a:path extrusionOk="0" h="2405" w="4981">
                    <a:moveTo>
                      <a:pt x="1031" y="1"/>
                    </a:moveTo>
                    <a:lnTo>
                      <a:pt x="688" y="344"/>
                    </a:lnTo>
                    <a:lnTo>
                      <a:pt x="402" y="659"/>
                    </a:lnTo>
                    <a:lnTo>
                      <a:pt x="344" y="688"/>
                    </a:lnTo>
                    <a:lnTo>
                      <a:pt x="230" y="831"/>
                    </a:lnTo>
                    <a:lnTo>
                      <a:pt x="1" y="1088"/>
                    </a:lnTo>
                    <a:lnTo>
                      <a:pt x="4981" y="2405"/>
                    </a:lnTo>
                    <a:lnTo>
                      <a:pt x="4952" y="2347"/>
                    </a:lnTo>
                    <a:lnTo>
                      <a:pt x="4895" y="2033"/>
                    </a:lnTo>
                    <a:lnTo>
                      <a:pt x="4838" y="1861"/>
                    </a:lnTo>
                    <a:lnTo>
                      <a:pt x="4838" y="1804"/>
                    </a:lnTo>
                    <a:lnTo>
                      <a:pt x="4809" y="1603"/>
                    </a:lnTo>
                    <a:lnTo>
                      <a:pt x="4752" y="1403"/>
                    </a:lnTo>
                    <a:lnTo>
                      <a:pt x="4637" y="916"/>
                    </a:lnTo>
                    <a:lnTo>
                      <a:pt x="4523" y="888"/>
                    </a:lnTo>
                    <a:lnTo>
                      <a:pt x="4294" y="802"/>
                    </a:lnTo>
                    <a:lnTo>
                      <a:pt x="4179" y="745"/>
                    </a:lnTo>
                    <a:lnTo>
                      <a:pt x="3893" y="630"/>
                    </a:lnTo>
                    <a:lnTo>
                      <a:pt x="3636" y="544"/>
                    </a:lnTo>
                    <a:lnTo>
                      <a:pt x="3607" y="516"/>
                    </a:lnTo>
                    <a:lnTo>
                      <a:pt x="3235" y="401"/>
                    </a:lnTo>
                    <a:lnTo>
                      <a:pt x="3149" y="373"/>
                    </a:lnTo>
                    <a:cubicBezTo>
                      <a:pt x="3086" y="415"/>
                      <a:pt x="3008" y="441"/>
                      <a:pt x="2926" y="441"/>
                    </a:cubicBezTo>
                    <a:cubicBezTo>
                      <a:pt x="2896" y="441"/>
                      <a:pt x="2865" y="438"/>
                      <a:pt x="2834" y="430"/>
                    </a:cubicBezTo>
                    <a:cubicBezTo>
                      <a:pt x="2720" y="373"/>
                      <a:pt x="2605" y="315"/>
                      <a:pt x="2548" y="201"/>
                    </a:cubicBezTo>
                    <a:lnTo>
                      <a:pt x="2147" y="144"/>
                    </a:lnTo>
                    <a:lnTo>
                      <a:pt x="2061" y="144"/>
                    </a:lnTo>
                    <a:lnTo>
                      <a:pt x="1832" y="115"/>
                    </a:lnTo>
                    <a:lnTo>
                      <a:pt x="1317" y="29"/>
                    </a:lnTo>
                    <a:lnTo>
                      <a:pt x="10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2" name="Google Shape;3492;p12"/>
              <p:cNvSpPr/>
              <p:nvPr/>
            </p:nvSpPr>
            <p:spPr>
              <a:xfrm>
                <a:off x="2756787" y="2262045"/>
                <a:ext cx="387336" cy="135729"/>
              </a:xfrm>
              <a:custGeom>
                <a:rect b="b" l="l" r="r" t="t"/>
                <a:pathLst>
                  <a:path extrusionOk="0" h="1894" w="5405">
                    <a:moveTo>
                      <a:pt x="458" y="1"/>
                    </a:moveTo>
                    <a:lnTo>
                      <a:pt x="401" y="29"/>
                    </a:lnTo>
                    <a:lnTo>
                      <a:pt x="258" y="172"/>
                    </a:lnTo>
                    <a:lnTo>
                      <a:pt x="115" y="287"/>
                    </a:lnTo>
                    <a:cubicBezTo>
                      <a:pt x="1" y="373"/>
                      <a:pt x="29" y="544"/>
                      <a:pt x="172" y="573"/>
                    </a:cubicBezTo>
                    <a:lnTo>
                      <a:pt x="5152" y="1890"/>
                    </a:lnTo>
                    <a:cubicBezTo>
                      <a:pt x="5162" y="1892"/>
                      <a:pt x="5172" y="1893"/>
                      <a:pt x="5183" y="1893"/>
                    </a:cubicBezTo>
                    <a:cubicBezTo>
                      <a:pt x="5290" y="1893"/>
                      <a:pt x="5405" y="1765"/>
                      <a:pt x="5352" y="1661"/>
                    </a:cubicBezTo>
                    <a:lnTo>
                      <a:pt x="5266" y="1489"/>
                    </a:lnTo>
                    <a:lnTo>
                      <a:pt x="5209" y="1289"/>
                    </a:lnTo>
                    <a:lnTo>
                      <a:pt x="5181" y="1231"/>
                    </a:lnTo>
                    <a:lnTo>
                      <a:pt x="4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3" name="Google Shape;3493;p12"/>
              <p:cNvSpPr/>
              <p:nvPr/>
            </p:nvSpPr>
            <p:spPr>
              <a:xfrm>
                <a:off x="2918818" y="2156844"/>
                <a:ext cx="127201" cy="125338"/>
              </a:xfrm>
              <a:custGeom>
                <a:rect b="b" l="l" r="r" t="t"/>
                <a:pathLst>
                  <a:path extrusionOk="0" h="1749" w="1775">
                    <a:moveTo>
                      <a:pt x="974" y="467"/>
                    </a:moveTo>
                    <a:cubicBezTo>
                      <a:pt x="1202" y="524"/>
                      <a:pt x="1317" y="753"/>
                      <a:pt x="1288" y="982"/>
                    </a:cubicBezTo>
                    <a:cubicBezTo>
                      <a:pt x="1260" y="1039"/>
                      <a:pt x="1202" y="1097"/>
                      <a:pt x="1174" y="1154"/>
                    </a:cubicBezTo>
                    <a:cubicBezTo>
                      <a:pt x="1145" y="1182"/>
                      <a:pt x="1117" y="1182"/>
                      <a:pt x="1117" y="1211"/>
                    </a:cubicBezTo>
                    <a:cubicBezTo>
                      <a:pt x="1033" y="1253"/>
                      <a:pt x="949" y="1280"/>
                      <a:pt x="865" y="1280"/>
                    </a:cubicBezTo>
                    <a:cubicBezTo>
                      <a:pt x="835" y="1280"/>
                      <a:pt x="804" y="1276"/>
                      <a:pt x="773" y="1268"/>
                    </a:cubicBezTo>
                    <a:cubicBezTo>
                      <a:pt x="315" y="1154"/>
                      <a:pt x="401" y="467"/>
                      <a:pt x="888" y="467"/>
                    </a:cubicBezTo>
                    <a:close/>
                    <a:moveTo>
                      <a:pt x="846" y="1"/>
                    </a:moveTo>
                    <a:cubicBezTo>
                      <a:pt x="470" y="1"/>
                      <a:pt x="123" y="261"/>
                      <a:pt x="29" y="639"/>
                    </a:cubicBezTo>
                    <a:cubicBezTo>
                      <a:pt x="0" y="696"/>
                      <a:pt x="0" y="753"/>
                      <a:pt x="0" y="782"/>
                    </a:cubicBezTo>
                    <a:cubicBezTo>
                      <a:pt x="0" y="868"/>
                      <a:pt x="0" y="925"/>
                      <a:pt x="0" y="982"/>
                    </a:cubicBezTo>
                    <a:cubicBezTo>
                      <a:pt x="29" y="1211"/>
                      <a:pt x="144" y="1383"/>
                      <a:pt x="287" y="1526"/>
                    </a:cubicBezTo>
                    <a:cubicBezTo>
                      <a:pt x="454" y="1676"/>
                      <a:pt x="670" y="1749"/>
                      <a:pt x="883" y="1749"/>
                    </a:cubicBezTo>
                    <a:cubicBezTo>
                      <a:pt x="1035" y="1749"/>
                      <a:pt x="1186" y="1712"/>
                      <a:pt x="1317" y="1640"/>
                    </a:cubicBezTo>
                    <a:cubicBezTo>
                      <a:pt x="1403" y="1583"/>
                      <a:pt x="1489" y="1526"/>
                      <a:pt x="1546" y="1440"/>
                    </a:cubicBezTo>
                    <a:lnTo>
                      <a:pt x="1575" y="1411"/>
                    </a:lnTo>
                    <a:cubicBezTo>
                      <a:pt x="1660" y="1326"/>
                      <a:pt x="1689" y="1211"/>
                      <a:pt x="1718" y="1097"/>
                    </a:cubicBezTo>
                    <a:cubicBezTo>
                      <a:pt x="1775" y="925"/>
                      <a:pt x="1775" y="753"/>
                      <a:pt x="1718" y="610"/>
                    </a:cubicBezTo>
                    <a:lnTo>
                      <a:pt x="1660" y="496"/>
                    </a:lnTo>
                    <a:cubicBezTo>
                      <a:pt x="1575" y="267"/>
                      <a:pt x="1346" y="95"/>
                      <a:pt x="1088" y="38"/>
                    </a:cubicBezTo>
                    <a:cubicBezTo>
                      <a:pt x="1007" y="13"/>
                      <a:pt x="926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4" name="Google Shape;3494;p12"/>
              <p:cNvSpPr/>
              <p:nvPr/>
            </p:nvSpPr>
            <p:spPr>
              <a:xfrm>
                <a:off x="2660400" y="2237465"/>
                <a:ext cx="18489" cy="10319"/>
              </a:xfrm>
              <a:custGeom>
                <a:rect b="b" l="l" r="r" t="t"/>
                <a:pathLst>
                  <a:path extrusionOk="0" h="144" w="258">
                    <a:moveTo>
                      <a:pt x="258" y="0"/>
                    </a:moveTo>
                    <a:lnTo>
                      <a:pt x="0" y="86"/>
                    </a:lnTo>
                    <a:lnTo>
                      <a:pt x="229" y="143"/>
                    </a:lnTo>
                    <a:lnTo>
                      <a:pt x="25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5" name="Google Shape;3495;p12"/>
              <p:cNvSpPr/>
              <p:nvPr/>
            </p:nvSpPr>
            <p:spPr>
              <a:xfrm>
                <a:off x="2799857" y="2241550"/>
                <a:ext cx="317967" cy="106705"/>
              </a:xfrm>
              <a:custGeom>
                <a:rect b="b" l="l" r="r" t="t"/>
                <a:pathLst>
                  <a:path extrusionOk="0" h="1489" w="4437">
                    <a:moveTo>
                      <a:pt x="287" y="0"/>
                    </a:moveTo>
                    <a:lnTo>
                      <a:pt x="1" y="315"/>
                    </a:lnTo>
                    <a:lnTo>
                      <a:pt x="4437" y="1489"/>
                    </a:lnTo>
                    <a:lnTo>
                      <a:pt x="4379" y="1288"/>
                    </a:lnTo>
                    <a:lnTo>
                      <a:pt x="4351" y="1088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6" name="Google Shape;3496;p12"/>
              <p:cNvSpPr/>
              <p:nvPr/>
            </p:nvSpPr>
            <p:spPr>
              <a:xfrm>
                <a:off x="2882970" y="2915145"/>
                <a:ext cx="853214" cy="730169"/>
              </a:xfrm>
              <a:custGeom>
                <a:rect b="b" l="l" r="r" t="t"/>
                <a:pathLst>
                  <a:path extrusionOk="0" h="10189" w="11906">
                    <a:moveTo>
                      <a:pt x="10532" y="0"/>
                    </a:moveTo>
                    <a:lnTo>
                      <a:pt x="10160" y="315"/>
                    </a:lnTo>
                    <a:lnTo>
                      <a:pt x="10675" y="973"/>
                    </a:lnTo>
                    <a:lnTo>
                      <a:pt x="9988" y="1517"/>
                    </a:lnTo>
                    <a:lnTo>
                      <a:pt x="9330" y="687"/>
                    </a:lnTo>
                    <a:lnTo>
                      <a:pt x="4064" y="4980"/>
                    </a:lnTo>
                    <a:cubicBezTo>
                      <a:pt x="3749" y="5238"/>
                      <a:pt x="3692" y="5724"/>
                      <a:pt x="3949" y="6010"/>
                    </a:cubicBezTo>
                    <a:lnTo>
                      <a:pt x="4093" y="6182"/>
                    </a:lnTo>
                    <a:lnTo>
                      <a:pt x="3549" y="6611"/>
                    </a:lnTo>
                    <a:lnTo>
                      <a:pt x="3635" y="6726"/>
                    </a:lnTo>
                    <a:lnTo>
                      <a:pt x="2919" y="7327"/>
                    </a:lnTo>
                    <a:lnTo>
                      <a:pt x="3005" y="7413"/>
                    </a:lnTo>
                    <a:lnTo>
                      <a:pt x="200" y="9702"/>
                    </a:lnTo>
                    <a:lnTo>
                      <a:pt x="0" y="10189"/>
                    </a:lnTo>
                    <a:lnTo>
                      <a:pt x="3177" y="7585"/>
                    </a:lnTo>
                    <a:lnTo>
                      <a:pt x="3234" y="7670"/>
                    </a:lnTo>
                    <a:lnTo>
                      <a:pt x="3949" y="7098"/>
                    </a:lnTo>
                    <a:lnTo>
                      <a:pt x="4035" y="7184"/>
                    </a:lnTo>
                    <a:lnTo>
                      <a:pt x="4575" y="6757"/>
                    </a:lnTo>
                    <a:lnTo>
                      <a:pt x="4575" y="6757"/>
                    </a:lnTo>
                    <a:lnTo>
                      <a:pt x="4694" y="6926"/>
                    </a:lnTo>
                    <a:cubicBezTo>
                      <a:pt x="4835" y="7099"/>
                      <a:pt x="5038" y="7186"/>
                      <a:pt x="5243" y="7186"/>
                    </a:cubicBezTo>
                    <a:cubicBezTo>
                      <a:pt x="5412" y="7186"/>
                      <a:pt x="5582" y="7128"/>
                      <a:pt x="5724" y="7012"/>
                    </a:cubicBezTo>
                    <a:lnTo>
                      <a:pt x="10990" y="2719"/>
                    </a:lnTo>
                    <a:lnTo>
                      <a:pt x="10332" y="1889"/>
                    </a:lnTo>
                    <a:lnTo>
                      <a:pt x="10990" y="1317"/>
                    </a:lnTo>
                    <a:lnTo>
                      <a:pt x="11534" y="1975"/>
                    </a:lnTo>
                    <a:lnTo>
                      <a:pt x="11906" y="1689"/>
                    </a:lnTo>
                    <a:lnTo>
                      <a:pt x="105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7" name="Google Shape;3497;p12"/>
              <p:cNvSpPr/>
              <p:nvPr/>
            </p:nvSpPr>
            <p:spPr>
              <a:xfrm>
                <a:off x="3185407" y="3063957"/>
                <a:ext cx="371355" cy="328644"/>
              </a:xfrm>
              <a:custGeom>
                <a:rect b="b" l="l" r="r" t="t"/>
                <a:pathLst>
                  <a:path extrusionOk="0" h="4586" w="5182">
                    <a:moveTo>
                      <a:pt x="3922" y="1"/>
                    </a:moveTo>
                    <a:lnTo>
                      <a:pt x="487" y="2834"/>
                    </a:lnTo>
                    <a:cubicBezTo>
                      <a:pt x="58" y="3178"/>
                      <a:pt x="1" y="3779"/>
                      <a:pt x="344" y="4208"/>
                    </a:cubicBezTo>
                    <a:cubicBezTo>
                      <a:pt x="540" y="4453"/>
                      <a:pt x="830" y="4586"/>
                      <a:pt x="1122" y="4586"/>
                    </a:cubicBezTo>
                    <a:cubicBezTo>
                      <a:pt x="1341" y="4586"/>
                      <a:pt x="1562" y="4511"/>
                      <a:pt x="1747" y="4351"/>
                    </a:cubicBezTo>
                    <a:lnTo>
                      <a:pt x="5181" y="1546"/>
                    </a:lnTo>
                    <a:lnTo>
                      <a:pt x="39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8" name="Google Shape;3498;p12"/>
              <p:cNvSpPr/>
              <p:nvPr/>
            </p:nvSpPr>
            <p:spPr>
              <a:xfrm>
                <a:off x="3089019" y="3369601"/>
                <a:ext cx="110862" cy="100542"/>
              </a:xfrm>
              <a:custGeom>
                <a:rect b="b" l="l" r="r" t="t"/>
                <a:pathLst>
                  <a:path extrusionOk="0" h="1403" w="1547">
                    <a:moveTo>
                      <a:pt x="1260" y="0"/>
                    </a:moveTo>
                    <a:lnTo>
                      <a:pt x="1" y="1030"/>
                    </a:lnTo>
                    <a:lnTo>
                      <a:pt x="287" y="1402"/>
                    </a:lnTo>
                    <a:lnTo>
                      <a:pt x="1546" y="372"/>
                    </a:lnTo>
                    <a:lnTo>
                      <a:pt x="12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9" name="Google Shape;3499;p12"/>
              <p:cNvSpPr/>
              <p:nvPr/>
            </p:nvSpPr>
            <p:spPr>
              <a:xfrm>
                <a:off x="3132089" y="3363438"/>
                <a:ext cx="71877" cy="71806"/>
              </a:xfrm>
              <a:custGeom>
                <a:rect b="b" l="l" r="r" t="t"/>
                <a:pathLst>
                  <a:path extrusionOk="0" h="1002" w="1003">
                    <a:moveTo>
                      <a:pt x="516" y="0"/>
                    </a:moveTo>
                    <a:lnTo>
                      <a:pt x="1" y="429"/>
                    </a:lnTo>
                    <a:lnTo>
                      <a:pt x="487" y="1002"/>
                    </a:lnTo>
                    <a:lnTo>
                      <a:pt x="1003" y="573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0" name="Google Shape;3500;p12"/>
              <p:cNvSpPr/>
              <p:nvPr/>
            </p:nvSpPr>
            <p:spPr>
              <a:xfrm>
                <a:off x="2877827" y="3449577"/>
                <a:ext cx="225665" cy="201013"/>
              </a:xfrm>
              <a:custGeom>
                <a:rect b="b" l="l" r="r" t="t"/>
                <a:pathLst>
                  <a:path extrusionOk="0" h="2805" w="3149">
                    <a:moveTo>
                      <a:pt x="2976" y="0"/>
                    </a:moveTo>
                    <a:lnTo>
                      <a:pt x="200" y="2290"/>
                    </a:lnTo>
                    <a:lnTo>
                      <a:pt x="0" y="2805"/>
                    </a:lnTo>
                    <a:lnTo>
                      <a:pt x="3148" y="201"/>
                    </a:lnTo>
                    <a:lnTo>
                      <a:pt x="297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1" name="Google Shape;3501;p12"/>
              <p:cNvSpPr/>
              <p:nvPr/>
            </p:nvSpPr>
            <p:spPr>
              <a:xfrm>
                <a:off x="3232633" y="3291631"/>
                <a:ext cx="57473" cy="63636"/>
              </a:xfrm>
              <a:custGeom>
                <a:rect b="b" l="l" r="r" t="t"/>
                <a:pathLst>
                  <a:path extrusionOk="0" h="888" w="802">
                    <a:moveTo>
                      <a:pt x="258" y="1"/>
                    </a:moveTo>
                    <a:lnTo>
                      <a:pt x="0" y="201"/>
                    </a:lnTo>
                    <a:lnTo>
                      <a:pt x="544" y="888"/>
                    </a:lnTo>
                    <a:lnTo>
                      <a:pt x="802" y="659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2" name="Google Shape;3502;p12"/>
              <p:cNvSpPr/>
              <p:nvPr/>
            </p:nvSpPr>
            <p:spPr>
              <a:xfrm>
                <a:off x="1249346" y="2247713"/>
                <a:ext cx="949671" cy="578388"/>
              </a:xfrm>
              <a:custGeom>
                <a:rect b="b" l="l" r="r" t="t"/>
                <a:pathLst>
                  <a:path extrusionOk="0" h="8071" w="13252">
                    <a:moveTo>
                      <a:pt x="8300" y="5209"/>
                    </a:moveTo>
                    <a:lnTo>
                      <a:pt x="8186" y="5438"/>
                    </a:lnTo>
                    <a:lnTo>
                      <a:pt x="8136" y="5503"/>
                    </a:lnTo>
                    <a:lnTo>
                      <a:pt x="8300" y="5209"/>
                    </a:lnTo>
                    <a:close/>
                    <a:moveTo>
                      <a:pt x="1031" y="0"/>
                    </a:moveTo>
                    <a:lnTo>
                      <a:pt x="0" y="1889"/>
                    </a:lnTo>
                    <a:lnTo>
                      <a:pt x="401" y="2118"/>
                    </a:lnTo>
                    <a:lnTo>
                      <a:pt x="802" y="1374"/>
                    </a:lnTo>
                    <a:lnTo>
                      <a:pt x="1574" y="1803"/>
                    </a:lnTo>
                    <a:lnTo>
                      <a:pt x="1088" y="2748"/>
                    </a:lnTo>
                    <a:lnTo>
                      <a:pt x="7041" y="6010"/>
                    </a:lnTo>
                    <a:cubicBezTo>
                      <a:pt x="7153" y="6076"/>
                      <a:pt x="7278" y="6108"/>
                      <a:pt x="7401" y="6108"/>
                    </a:cubicBezTo>
                    <a:cubicBezTo>
                      <a:pt x="7654" y="6108"/>
                      <a:pt x="7898" y="5974"/>
                      <a:pt x="8014" y="5724"/>
                    </a:cubicBezTo>
                    <a:lnTo>
                      <a:pt x="8107" y="5557"/>
                    </a:lnTo>
                    <a:lnTo>
                      <a:pt x="8107" y="5557"/>
                    </a:lnTo>
                    <a:lnTo>
                      <a:pt x="8701" y="5896"/>
                    </a:lnTo>
                    <a:lnTo>
                      <a:pt x="8787" y="5753"/>
                    </a:lnTo>
                    <a:lnTo>
                      <a:pt x="9616" y="6211"/>
                    </a:lnTo>
                    <a:lnTo>
                      <a:pt x="9645" y="6125"/>
                    </a:lnTo>
                    <a:lnTo>
                      <a:pt x="13251" y="8071"/>
                    </a:lnTo>
                    <a:lnTo>
                      <a:pt x="12936" y="7613"/>
                    </a:lnTo>
                    <a:lnTo>
                      <a:pt x="9794" y="5871"/>
                    </a:lnTo>
                    <a:lnTo>
                      <a:pt x="9845" y="5781"/>
                    </a:lnTo>
                    <a:lnTo>
                      <a:pt x="9015" y="5324"/>
                    </a:lnTo>
                    <a:lnTo>
                      <a:pt x="9073" y="5209"/>
                    </a:lnTo>
                    <a:lnTo>
                      <a:pt x="8488" y="4875"/>
                    </a:lnTo>
                    <a:lnTo>
                      <a:pt x="8586" y="4694"/>
                    </a:lnTo>
                    <a:cubicBezTo>
                      <a:pt x="8787" y="4350"/>
                      <a:pt x="8643" y="3893"/>
                      <a:pt x="8300" y="3692"/>
                    </a:cubicBezTo>
                    <a:lnTo>
                      <a:pt x="2347" y="430"/>
                    </a:lnTo>
                    <a:lnTo>
                      <a:pt x="1832" y="1374"/>
                    </a:lnTo>
                    <a:lnTo>
                      <a:pt x="1059" y="945"/>
                    </a:lnTo>
                    <a:lnTo>
                      <a:pt x="1431" y="201"/>
                    </a:lnTo>
                    <a:lnTo>
                      <a:pt x="10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3" name="Google Shape;3503;p12"/>
              <p:cNvSpPr/>
              <p:nvPr/>
            </p:nvSpPr>
            <p:spPr>
              <a:xfrm>
                <a:off x="1427788" y="2342021"/>
                <a:ext cx="393857" cy="286507"/>
              </a:xfrm>
              <a:custGeom>
                <a:rect b="b" l="l" r="r" t="t"/>
                <a:pathLst>
                  <a:path extrusionOk="0" h="3998" w="5496">
                    <a:moveTo>
                      <a:pt x="945" y="1"/>
                    </a:moveTo>
                    <a:lnTo>
                      <a:pt x="0" y="1718"/>
                    </a:lnTo>
                    <a:lnTo>
                      <a:pt x="3893" y="3864"/>
                    </a:lnTo>
                    <a:cubicBezTo>
                      <a:pt x="4038" y="3955"/>
                      <a:pt x="4201" y="3997"/>
                      <a:pt x="4364" y="3997"/>
                    </a:cubicBezTo>
                    <a:cubicBezTo>
                      <a:pt x="4713" y="3997"/>
                      <a:pt x="5062" y="3805"/>
                      <a:pt x="5238" y="3492"/>
                    </a:cubicBezTo>
                    <a:cubicBezTo>
                      <a:pt x="5495" y="3006"/>
                      <a:pt x="5323" y="2405"/>
                      <a:pt x="4837" y="2147"/>
                    </a:cubicBezTo>
                    <a:lnTo>
                      <a:pt x="94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4" name="Google Shape;3504;p12"/>
              <p:cNvSpPr/>
              <p:nvPr/>
            </p:nvSpPr>
            <p:spPr>
              <a:xfrm>
                <a:off x="1276005" y="2290782"/>
                <a:ext cx="194922" cy="129279"/>
              </a:xfrm>
              <a:custGeom>
                <a:rect b="b" l="l" r="r" t="t"/>
                <a:pathLst>
                  <a:path extrusionOk="0" h="1804" w="2720">
                    <a:moveTo>
                      <a:pt x="229" y="0"/>
                    </a:moveTo>
                    <a:lnTo>
                      <a:pt x="0" y="430"/>
                    </a:lnTo>
                    <a:lnTo>
                      <a:pt x="2490" y="1803"/>
                    </a:lnTo>
                    <a:lnTo>
                      <a:pt x="2719" y="1374"/>
                    </a:lnTo>
                    <a:lnTo>
                      <a:pt x="2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5" name="Google Shape;3505;p12"/>
              <p:cNvSpPr/>
              <p:nvPr/>
            </p:nvSpPr>
            <p:spPr>
              <a:xfrm>
                <a:off x="1394966" y="2323604"/>
                <a:ext cx="100542" cy="141533"/>
              </a:xfrm>
              <a:custGeom>
                <a:rect b="b" l="l" r="r" t="t"/>
                <a:pathLst>
                  <a:path extrusionOk="0" h="1975" w="1403">
                    <a:moveTo>
                      <a:pt x="945" y="0"/>
                    </a:moveTo>
                    <a:lnTo>
                      <a:pt x="0" y="1746"/>
                    </a:lnTo>
                    <a:lnTo>
                      <a:pt x="458" y="1975"/>
                    </a:lnTo>
                    <a:lnTo>
                      <a:pt x="1403" y="258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6" name="Google Shape;3506;p12"/>
              <p:cNvSpPr/>
              <p:nvPr/>
            </p:nvSpPr>
            <p:spPr>
              <a:xfrm>
                <a:off x="1230857" y="2229223"/>
                <a:ext cx="104699" cy="151853"/>
              </a:xfrm>
              <a:custGeom>
                <a:rect b="b" l="l" r="r" t="t"/>
                <a:pathLst>
                  <a:path extrusionOk="0" h="2119" w="1461">
                    <a:moveTo>
                      <a:pt x="1060" y="1"/>
                    </a:moveTo>
                    <a:lnTo>
                      <a:pt x="1" y="1890"/>
                    </a:lnTo>
                    <a:lnTo>
                      <a:pt x="402" y="2119"/>
                    </a:lnTo>
                    <a:lnTo>
                      <a:pt x="1460" y="230"/>
                    </a:lnTo>
                    <a:lnTo>
                      <a:pt x="10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7" name="Google Shape;3507;p12"/>
              <p:cNvSpPr/>
              <p:nvPr/>
            </p:nvSpPr>
            <p:spPr>
              <a:xfrm>
                <a:off x="1817422" y="2590191"/>
                <a:ext cx="119031" cy="86210"/>
              </a:xfrm>
              <a:custGeom>
                <a:rect b="b" l="l" r="r" t="t"/>
                <a:pathLst>
                  <a:path extrusionOk="0" h="1203" w="1661">
                    <a:moveTo>
                      <a:pt x="230" y="1"/>
                    </a:moveTo>
                    <a:lnTo>
                      <a:pt x="1" y="401"/>
                    </a:lnTo>
                    <a:lnTo>
                      <a:pt x="1432" y="1203"/>
                    </a:lnTo>
                    <a:lnTo>
                      <a:pt x="1661" y="773"/>
                    </a:lnTo>
                    <a:lnTo>
                      <a:pt x="2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8" name="Google Shape;3508;p12"/>
              <p:cNvSpPr/>
              <p:nvPr/>
            </p:nvSpPr>
            <p:spPr>
              <a:xfrm>
                <a:off x="1813338" y="2579943"/>
                <a:ext cx="67793" cy="71877"/>
              </a:xfrm>
              <a:custGeom>
                <a:rect b="b" l="l" r="r" t="t"/>
                <a:pathLst>
                  <a:path extrusionOk="0" h="1003" w="946">
                    <a:moveTo>
                      <a:pt x="344" y="1"/>
                    </a:moveTo>
                    <a:lnTo>
                      <a:pt x="1" y="659"/>
                    </a:lnTo>
                    <a:lnTo>
                      <a:pt x="602" y="1002"/>
                    </a:lnTo>
                    <a:lnTo>
                      <a:pt x="945" y="344"/>
                    </a:lnTo>
                    <a:lnTo>
                      <a:pt x="3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9" name="Google Shape;3509;p12"/>
              <p:cNvSpPr/>
              <p:nvPr/>
            </p:nvSpPr>
            <p:spPr>
              <a:xfrm>
                <a:off x="1924129" y="2653757"/>
                <a:ext cx="256408" cy="156009"/>
              </a:xfrm>
              <a:custGeom>
                <a:rect b="b" l="l" r="r" t="t"/>
                <a:pathLst>
                  <a:path extrusionOk="0" h="2177" w="3578">
                    <a:moveTo>
                      <a:pt x="115" y="1"/>
                    </a:moveTo>
                    <a:lnTo>
                      <a:pt x="0" y="230"/>
                    </a:lnTo>
                    <a:lnTo>
                      <a:pt x="3578" y="2176"/>
                    </a:lnTo>
                    <a:lnTo>
                      <a:pt x="3291" y="1718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0" name="Google Shape;3510;p12"/>
              <p:cNvSpPr/>
              <p:nvPr/>
            </p:nvSpPr>
            <p:spPr>
              <a:xfrm>
                <a:off x="1716950" y="2524548"/>
                <a:ext cx="51382" cy="67793"/>
              </a:xfrm>
              <a:custGeom>
                <a:rect b="b" l="l" r="r" t="t"/>
                <a:pathLst>
                  <a:path extrusionOk="0" h="946" w="717">
                    <a:moveTo>
                      <a:pt x="401" y="1"/>
                    </a:moveTo>
                    <a:lnTo>
                      <a:pt x="1" y="774"/>
                    </a:lnTo>
                    <a:lnTo>
                      <a:pt x="287" y="945"/>
                    </a:lnTo>
                    <a:lnTo>
                      <a:pt x="716" y="173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1" name="Google Shape;3511;p12"/>
              <p:cNvSpPr/>
              <p:nvPr/>
            </p:nvSpPr>
            <p:spPr>
              <a:xfrm>
                <a:off x="1663633" y="2495882"/>
                <a:ext cx="51310" cy="65715"/>
              </a:xfrm>
              <a:custGeom>
                <a:rect b="b" l="l" r="r" t="t"/>
                <a:pathLst>
                  <a:path extrusionOk="0" h="917" w="716">
                    <a:moveTo>
                      <a:pt x="401" y="0"/>
                    </a:moveTo>
                    <a:lnTo>
                      <a:pt x="0" y="773"/>
                    </a:lnTo>
                    <a:lnTo>
                      <a:pt x="287" y="916"/>
                    </a:lnTo>
                    <a:lnTo>
                      <a:pt x="716" y="172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2" name="Google Shape;3512;p12"/>
              <p:cNvSpPr/>
              <p:nvPr/>
            </p:nvSpPr>
            <p:spPr>
              <a:xfrm>
                <a:off x="1610315" y="2465067"/>
                <a:ext cx="51310" cy="67793"/>
              </a:xfrm>
              <a:custGeom>
                <a:rect b="b" l="l" r="r" t="t"/>
                <a:pathLst>
                  <a:path extrusionOk="0" h="946" w="716">
                    <a:moveTo>
                      <a:pt x="401" y="1"/>
                    </a:moveTo>
                    <a:lnTo>
                      <a:pt x="0" y="774"/>
                    </a:lnTo>
                    <a:lnTo>
                      <a:pt x="287" y="945"/>
                    </a:lnTo>
                    <a:lnTo>
                      <a:pt x="716" y="173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3" name="Google Shape;3513;p12"/>
              <p:cNvSpPr/>
              <p:nvPr/>
            </p:nvSpPr>
            <p:spPr>
              <a:xfrm>
                <a:off x="1556997" y="2436402"/>
                <a:ext cx="51310" cy="67721"/>
              </a:xfrm>
              <a:custGeom>
                <a:rect b="b" l="l" r="r" t="t"/>
                <a:pathLst>
                  <a:path extrusionOk="0" h="945" w="716">
                    <a:moveTo>
                      <a:pt x="401" y="0"/>
                    </a:moveTo>
                    <a:lnTo>
                      <a:pt x="0" y="773"/>
                    </a:lnTo>
                    <a:lnTo>
                      <a:pt x="286" y="945"/>
                    </a:lnTo>
                    <a:lnTo>
                      <a:pt x="716" y="172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4" name="Google Shape;3514;p12"/>
              <p:cNvSpPr/>
              <p:nvPr/>
            </p:nvSpPr>
            <p:spPr>
              <a:xfrm>
                <a:off x="1503680" y="2407665"/>
                <a:ext cx="51310" cy="65715"/>
              </a:xfrm>
              <a:custGeom>
                <a:rect b="b" l="l" r="r" t="t"/>
                <a:pathLst>
                  <a:path extrusionOk="0" h="917" w="716">
                    <a:moveTo>
                      <a:pt x="401" y="1"/>
                    </a:moveTo>
                    <a:lnTo>
                      <a:pt x="0" y="773"/>
                    </a:lnTo>
                    <a:lnTo>
                      <a:pt x="286" y="916"/>
                    </a:lnTo>
                    <a:lnTo>
                      <a:pt x="716" y="172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5" name="Google Shape;3515;p12"/>
              <p:cNvSpPr/>
              <p:nvPr/>
            </p:nvSpPr>
            <p:spPr>
              <a:xfrm>
                <a:off x="1723113" y="1779751"/>
                <a:ext cx="746580" cy="892270"/>
              </a:xfrm>
              <a:custGeom>
                <a:rect b="b" l="l" r="r" t="t"/>
                <a:pathLst>
                  <a:path extrusionOk="0" h="12451" w="10418">
                    <a:moveTo>
                      <a:pt x="4541" y="0"/>
                    </a:moveTo>
                    <a:cubicBezTo>
                      <a:pt x="4380" y="0"/>
                      <a:pt x="4217" y="39"/>
                      <a:pt x="4064" y="120"/>
                    </a:cubicBezTo>
                    <a:lnTo>
                      <a:pt x="659" y="2009"/>
                    </a:lnTo>
                    <a:cubicBezTo>
                      <a:pt x="172" y="2266"/>
                      <a:pt x="0" y="2867"/>
                      <a:pt x="287" y="3354"/>
                    </a:cubicBezTo>
                    <a:lnTo>
                      <a:pt x="5009" y="11939"/>
                    </a:lnTo>
                    <a:cubicBezTo>
                      <a:pt x="5182" y="12266"/>
                      <a:pt x="5509" y="12450"/>
                      <a:pt x="5852" y="12450"/>
                    </a:cubicBezTo>
                    <a:cubicBezTo>
                      <a:pt x="6021" y="12450"/>
                      <a:pt x="6194" y="12406"/>
                      <a:pt x="6354" y="12311"/>
                    </a:cubicBezTo>
                    <a:lnTo>
                      <a:pt x="9760" y="10451"/>
                    </a:lnTo>
                    <a:cubicBezTo>
                      <a:pt x="10246" y="10194"/>
                      <a:pt x="10418" y="9593"/>
                      <a:pt x="10160" y="9106"/>
                    </a:cubicBezTo>
                    <a:lnTo>
                      <a:pt x="5409" y="520"/>
                    </a:lnTo>
                    <a:cubicBezTo>
                      <a:pt x="5233" y="186"/>
                      <a:pt x="4894" y="0"/>
                      <a:pt x="4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6" name="Google Shape;3516;p12"/>
              <p:cNvSpPr/>
              <p:nvPr/>
            </p:nvSpPr>
            <p:spPr>
              <a:xfrm>
                <a:off x="1737446" y="1813863"/>
                <a:ext cx="685093" cy="793232"/>
              </a:xfrm>
              <a:custGeom>
                <a:rect b="b" l="l" r="r" t="t"/>
                <a:pathLst>
                  <a:path extrusionOk="0" h="11069" w="9560">
                    <a:moveTo>
                      <a:pt x="3356" y="1"/>
                    </a:moveTo>
                    <a:cubicBezTo>
                      <a:pt x="2880" y="1"/>
                      <a:pt x="2397" y="116"/>
                      <a:pt x="1947" y="359"/>
                    </a:cubicBezTo>
                    <a:lnTo>
                      <a:pt x="1947" y="388"/>
                    </a:lnTo>
                    <a:cubicBezTo>
                      <a:pt x="516" y="1160"/>
                      <a:pt x="1" y="2935"/>
                      <a:pt x="774" y="4366"/>
                    </a:cubicBezTo>
                    <a:lnTo>
                      <a:pt x="3635" y="9546"/>
                    </a:lnTo>
                    <a:cubicBezTo>
                      <a:pt x="4180" y="10519"/>
                      <a:pt x="5175" y="11069"/>
                      <a:pt x="6206" y="11069"/>
                    </a:cubicBezTo>
                    <a:cubicBezTo>
                      <a:pt x="6691" y="11069"/>
                      <a:pt x="7184" y="10947"/>
                      <a:pt x="7642" y="10691"/>
                    </a:cubicBezTo>
                    <a:cubicBezTo>
                      <a:pt x="9044" y="9918"/>
                      <a:pt x="9560" y="8144"/>
                      <a:pt x="8787" y="6713"/>
                    </a:cubicBezTo>
                    <a:lnTo>
                      <a:pt x="5925" y="1533"/>
                    </a:lnTo>
                    <a:cubicBezTo>
                      <a:pt x="5395" y="551"/>
                      <a:pt x="4394" y="1"/>
                      <a:pt x="33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7" name="Google Shape;3517;p12"/>
              <p:cNvSpPr/>
              <p:nvPr/>
            </p:nvSpPr>
            <p:spPr>
              <a:xfrm>
                <a:off x="2227624" y="2483556"/>
                <a:ext cx="36978" cy="54249"/>
              </a:xfrm>
              <a:custGeom>
                <a:rect b="b" l="l" r="r" t="t"/>
                <a:pathLst>
                  <a:path extrusionOk="0" h="757" w="516">
                    <a:moveTo>
                      <a:pt x="58" y="1"/>
                    </a:moveTo>
                    <a:cubicBezTo>
                      <a:pt x="29" y="29"/>
                      <a:pt x="1" y="58"/>
                      <a:pt x="29" y="86"/>
                    </a:cubicBezTo>
                    <a:lnTo>
                      <a:pt x="373" y="716"/>
                    </a:lnTo>
                    <a:cubicBezTo>
                      <a:pt x="393" y="736"/>
                      <a:pt x="413" y="757"/>
                      <a:pt x="434" y="757"/>
                    </a:cubicBezTo>
                    <a:cubicBezTo>
                      <a:pt x="442" y="757"/>
                      <a:pt x="450" y="753"/>
                      <a:pt x="459" y="745"/>
                    </a:cubicBezTo>
                    <a:cubicBezTo>
                      <a:pt x="487" y="745"/>
                      <a:pt x="516" y="687"/>
                      <a:pt x="487" y="659"/>
                    </a:cubicBezTo>
                    <a:lnTo>
                      <a:pt x="144" y="29"/>
                    </a:lnTo>
                    <a:cubicBezTo>
                      <a:pt x="115" y="1"/>
                      <a:pt x="87" y="1"/>
                      <a:pt x="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8" name="Google Shape;3518;p12"/>
              <p:cNvSpPr/>
              <p:nvPr/>
            </p:nvSpPr>
            <p:spPr>
              <a:xfrm>
                <a:off x="1965121" y="2005706"/>
                <a:ext cx="229750" cy="406111"/>
              </a:xfrm>
              <a:custGeom>
                <a:rect b="b" l="l" r="r" t="t"/>
                <a:pathLst>
                  <a:path extrusionOk="0" h="5667" w="3206">
                    <a:moveTo>
                      <a:pt x="29" y="0"/>
                    </a:moveTo>
                    <a:cubicBezTo>
                      <a:pt x="1" y="29"/>
                      <a:pt x="1" y="86"/>
                      <a:pt x="29" y="115"/>
                    </a:cubicBezTo>
                    <a:lnTo>
                      <a:pt x="659" y="1202"/>
                    </a:lnTo>
                    <a:cubicBezTo>
                      <a:pt x="659" y="1223"/>
                      <a:pt x="673" y="1243"/>
                      <a:pt x="692" y="1243"/>
                    </a:cubicBezTo>
                    <a:cubicBezTo>
                      <a:pt x="699" y="1243"/>
                      <a:pt x="708" y="1239"/>
                      <a:pt x="716" y="1231"/>
                    </a:cubicBezTo>
                    <a:cubicBezTo>
                      <a:pt x="745" y="1231"/>
                      <a:pt x="773" y="1174"/>
                      <a:pt x="745" y="1145"/>
                    </a:cubicBezTo>
                    <a:lnTo>
                      <a:pt x="115" y="29"/>
                    </a:lnTo>
                    <a:cubicBezTo>
                      <a:pt x="86" y="0"/>
                      <a:pt x="58" y="0"/>
                      <a:pt x="29" y="0"/>
                    </a:cubicBezTo>
                    <a:close/>
                    <a:moveTo>
                      <a:pt x="1285" y="2221"/>
                    </a:moveTo>
                    <a:cubicBezTo>
                      <a:pt x="1277" y="2221"/>
                      <a:pt x="1268" y="2224"/>
                      <a:pt x="1260" y="2233"/>
                    </a:cubicBezTo>
                    <a:cubicBezTo>
                      <a:pt x="1231" y="2261"/>
                      <a:pt x="1231" y="2290"/>
                      <a:pt x="1231" y="2318"/>
                    </a:cubicBezTo>
                    <a:lnTo>
                      <a:pt x="1861" y="3435"/>
                    </a:lnTo>
                    <a:cubicBezTo>
                      <a:pt x="1861" y="3449"/>
                      <a:pt x="1868" y="3456"/>
                      <a:pt x="1879" y="3456"/>
                    </a:cubicBezTo>
                    <a:cubicBezTo>
                      <a:pt x="1889" y="3456"/>
                      <a:pt x="1904" y="3449"/>
                      <a:pt x="1918" y="3435"/>
                    </a:cubicBezTo>
                    <a:cubicBezTo>
                      <a:pt x="1947" y="3435"/>
                      <a:pt x="1975" y="3377"/>
                      <a:pt x="1947" y="3377"/>
                    </a:cubicBezTo>
                    <a:lnTo>
                      <a:pt x="1346" y="2261"/>
                    </a:lnTo>
                    <a:cubicBezTo>
                      <a:pt x="1325" y="2241"/>
                      <a:pt x="1305" y="2221"/>
                      <a:pt x="1285" y="2221"/>
                    </a:cubicBezTo>
                    <a:close/>
                    <a:moveTo>
                      <a:pt x="2530" y="4443"/>
                    </a:moveTo>
                    <a:cubicBezTo>
                      <a:pt x="2519" y="4443"/>
                      <a:pt x="2505" y="4451"/>
                      <a:pt x="2490" y="4465"/>
                    </a:cubicBezTo>
                    <a:cubicBezTo>
                      <a:pt x="2462" y="4465"/>
                      <a:pt x="2462" y="4493"/>
                      <a:pt x="2462" y="4522"/>
                    </a:cubicBezTo>
                    <a:lnTo>
                      <a:pt x="3063" y="5638"/>
                    </a:lnTo>
                    <a:cubicBezTo>
                      <a:pt x="3091" y="5667"/>
                      <a:pt x="3120" y="5667"/>
                      <a:pt x="3149" y="5667"/>
                    </a:cubicBezTo>
                    <a:cubicBezTo>
                      <a:pt x="3177" y="5638"/>
                      <a:pt x="3206" y="5610"/>
                      <a:pt x="3177" y="5581"/>
                    </a:cubicBezTo>
                    <a:lnTo>
                      <a:pt x="2548" y="4465"/>
                    </a:lnTo>
                    <a:cubicBezTo>
                      <a:pt x="2548" y="4451"/>
                      <a:pt x="2540" y="4443"/>
                      <a:pt x="2530" y="44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9" name="Google Shape;3519;p12"/>
              <p:cNvSpPr/>
              <p:nvPr/>
            </p:nvSpPr>
            <p:spPr>
              <a:xfrm>
                <a:off x="1897471" y="1881800"/>
                <a:ext cx="34900" cy="54249"/>
              </a:xfrm>
              <a:custGeom>
                <a:rect b="b" l="l" r="r" t="t"/>
                <a:pathLst>
                  <a:path extrusionOk="0" h="757" w="487">
                    <a:moveTo>
                      <a:pt x="54" y="0"/>
                    </a:moveTo>
                    <a:cubicBezTo>
                      <a:pt x="45" y="0"/>
                      <a:pt x="37" y="4"/>
                      <a:pt x="29" y="12"/>
                    </a:cubicBezTo>
                    <a:cubicBezTo>
                      <a:pt x="0" y="12"/>
                      <a:pt x="0" y="69"/>
                      <a:pt x="0" y="98"/>
                    </a:cubicBezTo>
                    <a:lnTo>
                      <a:pt x="372" y="728"/>
                    </a:lnTo>
                    <a:cubicBezTo>
                      <a:pt x="372" y="756"/>
                      <a:pt x="401" y="756"/>
                      <a:pt x="458" y="756"/>
                    </a:cubicBezTo>
                    <a:cubicBezTo>
                      <a:pt x="458" y="728"/>
                      <a:pt x="487" y="699"/>
                      <a:pt x="458" y="670"/>
                    </a:cubicBezTo>
                    <a:lnTo>
                      <a:pt x="115" y="41"/>
                    </a:lnTo>
                    <a:cubicBezTo>
                      <a:pt x="94" y="21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0" name="Google Shape;3520;p12"/>
              <p:cNvSpPr/>
              <p:nvPr/>
            </p:nvSpPr>
            <p:spPr>
              <a:xfrm>
                <a:off x="2068245" y="2483126"/>
                <a:ext cx="141032" cy="111579"/>
              </a:xfrm>
              <a:custGeom>
                <a:rect b="b" l="l" r="r" t="t"/>
                <a:pathLst>
                  <a:path extrusionOk="0" h="1557" w="1968">
                    <a:moveTo>
                      <a:pt x="960" y="1"/>
                    </a:moveTo>
                    <a:cubicBezTo>
                      <a:pt x="392" y="1"/>
                      <a:pt x="1" y="621"/>
                      <a:pt x="279" y="1151"/>
                    </a:cubicBezTo>
                    <a:cubicBezTo>
                      <a:pt x="417" y="1409"/>
                      <a:pt x="693" y="1557"/>
                      <a:pt x="983" y="1557"/>
                    </a:cubicBezTo>
                    <a:cubicBezTo>
                      <a:pt x="1112" y="1557"/>
                      <a:pt x="1243" y="1528"/>
                      <a:pt x="1366" y="1466"/>
                    </a:cubicBezTo>
                    <a:cubicBezTo>
                      <a:pt x="1967" y="1123"/>
                      <a:pt x="1853" y="207"/>
                      <a:pt x="1194" y="35"/>
                    </a:cubicBezTo>
                    <a:cubicBezTo>
                      <a:pt x="1114" y="12"/>
                      <a:pt x="1036" y="1"/>
                      <a:pt x="9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1" name="Google Shape;3521;p12"/>
              <p:cNvSpPr/>
              <p:nvPr/>
            </p:nvSpPr>
            <p:spPr>
              <a:xfrm>
                <a:off x="2079997" y="2492658"/>
                <a:ext cx="110432" cy="91728"/>
              </a:xfrm>
              <a:custGeom>
                <a:rect b="b" l="l" r="r" t="t"/>
                <a:pathLst>
                  <a:path extrusionOk="0" h="1280" w="1541">
                    <a:moveTo>
                      <a:pt x="807" y="0"/>
                    </a:moveTo>
                    <a:cubicBezTo>
                      <a:pt x="710" y="0"/>
                      <a:pt x="611" y="23"/>
                      <a:pt x="515" y="74"/>
                    </a:cubicBezTo>
                    <a:cubicBezTo>
                      <a:pt x="0" y="331"/>
                      <a:pt x="86" y="1076"/>
                      <a:pt x="630" y="1247"/>
                    </a:cubicBezTo>
                    <a:cubicBezTo>
                      <a:pt x="690" y="1269"/>
                      <a:pt x="753" y="1280"/>
                      <a:pt x="815" y="1280"/>
                    </a:cubicBezTo>
                    <a:cubicBezTo>
                      <a:pt x="1077" y="1280"/>
                      <a:pt x="1333" y="1096"/>
                      <a:pt x="1403" y="818"/>
                    </a:cubicBezTo>
                    <a:cubicBezTo>
                      <a:pt x="1540" y="381"/>
                      <a:pt x="1199" y="0"/>
                      <a:pt x="8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2" name="Google Shape;3522;p12"/>
              <p:cNvSpPr/>
              <p:nvPr/>
            </p:nvSpPr>
            <p:spPr>
              <a:xfrm>
                <a:off x="2110741" y="2512293"/>
                <a:ext cx="55467" cy="53389"/>
              </a:xfrm>
              <a:custGeom>
                <a:rect b="b" l="l" r="r" t="t"/>
                <a:pathLst>
                  <a:path extrusionOk="0" h="745" w="774">
                    <a:moveTo>
                      <a:pt x="115" y="0"/>
                    </a:moveTo>
                    <a:lnTo>
                      <a:pt x="0" y="143"/>
                    </a:lnTo>
                    <a:lnTo>
                      <a:pt x="630" y="744"/>
                    </a:lnTo>
                    <a:lnTo>
                      <a:pt x="773" y="601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3" name="Google Shape;3523;p12"/>
              <p:cNvSpPr/>
              <p:nvPr/>
            </p:nvSpPr>
            <p:spPr>
              <a:xfrm>
                <a:off x="1997943" y="2344315"/>
                <a:ext cx="132361" cy="112510"/>
              </a:xfrm>
              <a:custGeom>
                <a:rect b="b" l="l" r="r" t="t"/>
                <a:pathLst>
                  <a:path extrusionOk="0" h="1570" w="1847">
                    <a:moveTo>
                      <a:pt x="871" y="0"/>
                    </a:moveTo>
                    <a:cubicBezTo>
                      <a:pt x="563" y="0"/>
                      <a:pt x="262" y="173"/>
                      <a:pt x="144" y="513"/>
                    </a:cubicBezTo>
                    <a:cubicBezTo>
                      <a:pt x="0" y="913"/>
                      <a:pt x="201" y="1371"/>
                      <a:pt x="630" y="1514"/>
                    </a:cubicBezTo>
                    <a:cubicBezTo>
                      <a:pt x="727" y="1552"/>
                      <a:pt x="824" y="1570"/>
                      <a:pt x="916" y="1570"/>
                    </a:cubicBezTo>
                    <a:cubicBezTo>
                      <a:pt x="1447" y="1570"/>
                      <a:pt x="1847" y="992"/>
                      <a:pt x="1603" y="455"/>
                    </a:cubicBezTo>
                    <a:cubicBezTo>
                      <a:pt x="1451" y="151"/>
                      <a:pt x="1158" y="0"/>
                      <a:pt x="8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4" name="Google Shape;3524;p12"/>
              <p:cNvSpPr/>
              <p:nvPr/>
            </p:nvSpPr>
            <p:spPr>
              <a:xfrm>
                <a:off x="2004464" y="2355422"/>
                <a:ext cx="112510" cy="91155"/>
              </a:xfrm>
              <a:custGeom>
                <a:rect b="b" l="l" r="r" t="t"/>
                <a:pathLst>
                  <a:path extrusionOk="0" h="1272" w="1570">
                    <a:moveTo>
                      <a:pt x="774" y="0"/>
                    </a:moveTo>
                    <a:cubicBezTo>
                      <a:pt x="348" y="0"/>
                      <a:pt x="0" y="461"/>
                      <a:pt x="196" y="901"/>
                    </a:cubicBezTo>
                    <a:cubicBezTo>
                      <a:pt x="301" y="1133"/>
                      <a:pt x="530" y="1272"/>
                      <a:pt x="781" y="1272"/>
                    </a:cubicBezTo>
                    <a:cubicBezTo>
                      <a:pt x="871" y="1272"/>
                      <a:pt x="964" y="1254"/>
                      <a:pt x="1054" y="1216"/>
                    </a:cubicBezTo>
                    <a:cubicBezTo>
                      <a:pt x="1569" y="987"/>
                      <a:pt x="1541" y="243"/>
                      <a:pt x="997" y="43"/>
                    </a:cubicBezTo>
                    <a:cubicBezTo>
                      <a:pt x="922" y="14"/>
                      <a:pt x="847" y="0"/>
                      <a:pt x="7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5" name="Google Shape;3525;p12"/>
              <p:cNvSpPr/>
              <p:nvPr/>
            </p:nvSpPr>
            <p:spPr>
              <a:xfrm>
                <a:off x="2051290" y="2369755"/>
                <a:ext cx="14404" cy="61630"/>
              </a:xfrm>
              <a:custGeom>
                <a:rect b="b" l="l" r="r" t="t"/>
                <a:pathLst>
                  <a:path extrusionOk="0" h="860" w="201">
                    <a:moveTo>
                      <a:pt x="1" y="1"/>
                    </a:moveTo>
                    <a:lnTo>
                      <a:pt x="1" y="859"/>
                    </a:lnTo>
                    <a:lnTo>
                      <a:pt x="201" y="859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6" name="Google Shape;3526;p12"/>
              <p:cNvSpPr/>
              <p:nvPr/>
            </p:nvSpPr>
            <p:spPr>
              <a:xfrm>
                <a:off x="1924129" y="2206435"/>
                <a:ext cx="125123" cy="112080"/>
              </a:xfrm>
              <a:custGeom>
                <a:rect b="b" l="l" r="r" t="t"/>
                <a:pathLst>
                  <a:path extrusionOk="0" h="1564" w="1746">
                    <a:moveTo>
                      <a:pt x="888" y="1"/>
                    </a:moveTo>
                    <a:cubicBezTo>
                      <a:pt x="556" y="1"/>
                      <a:pt x="231" y="199"/>
                      <a:pt x="115" y="548"/>
                    </a:cubicBezTo>
                    <a:cubicBezTo>
                      <a:pt x="0" y="948"/>
                      <a:pt x="229" y="1406"/>
                      <a:pt x="630" y="1521"/>
                    </a:cubicBezTo>
                    <a:cubicBezTo>
                      <a:pt x="711" y="1550"/>
                      <a:pt x="795" y="1564"/>
                      <a:pt x="878" y="1564"/>
                    </a:cubicBezTo>
                    <a:cubicBezTo>
                      <a:pt x="1203" y="1564"/>
                      <a:pt x="1512" y="1353"/>
                      <a:pt x="1603" y="1034"/>
                    </a:cubicBezTo>
                    <a:cubicBezTo>
                      <a:pt x="1746" y="605"/>
                      <a:pt x="1517" y="176"/>
                      <a:pt x="1116" y="33"/>
                    </a:cubicBezTo>
                    <a:cubicBezTo>
                      <a:pt x="1042" y="11"/>
                      <a:pt x="965" y="1"/>
                      <a:pt x="8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7" name="Google Shape;3527;p12"/>
              <p:cNvSpPr/>
              <p:nvPr/>
            </p:nvSpPr>
            <p:spPr>
              <a:xfrm>
                <a:off x="1932586" y="2215966"/>
                <a:ext cx="104412" cy="92158"/>
              </a:xfrm>
              <a:custGeom>
                <a:rect b="b" l="l" r="r" t="t"/>
                <a:pathLst>
                  <a:path extrusionOk="0" h="1286" w="1457">
                    <a:moveTo>
                      <a:pt x="746" y="0"/>
                    </a:moveTo>
                    <a:cubicBezTo>
                      <a:pt x="350" y="0"/>
                      <a:pt x="1" y="403"/>
                      <a:pt x="140" y="844"/>
                    </a:cubicBezTo>
                    <a:cubicBezTo>
                      <a:pt x="231" y="1134"/>
                      <a:pt x="478" y="1286"/>
                      <a:pt x="731" y="1286"/>
                    </a:cubicBezTo>
                    <a:cubicBezTo>
                      <a:pt x="953" y="1286"/>
                      <a:pt x="1180" y="1170"/>
                      <a:pt x="1313" y="930"/>
                    </a:cubicBezTo>
                    <a:cubicBezTo>
                      <a:pt x="1456" y="615"/>
                      <a:pt x="1342" y="243"/>
                      <a:pt x="1027" y="71"/>
                    </a:cubicBezTo>
                    <a:cubicBezTo>
                      <a:pt x="935" y="22"/>
                      <a:pt x="839" y="0"/>
                      <a:pt x="7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8" name="Google Shape;3528;p12"/>
              <p:cNvSpPr/>
              <p:nvPr/>
            </p:nvSpPr>
            <p:spPr>
              <a:xfrm>
                <a:off x="1956951" y="2237465"/>
                <a:ext cx="57473" cy="49304"/>
              </a:xfrm>
              <a:custGeom>
                <a:rect b="b" l="l" r="r" t="t"/>
                <a:pathLst>
                  <a:path extrusionOk="0" h="688" w="802">
                    <a:moveTo>
                      <a:pt x="687" y="0"/>
                    </a:moveTo>
                    <a:lnTo>
                      <a:pt x="0" y="544"/>
                    </a:lnTo>
                    <a:lnTo>
                      <a:pt x="115" y="687"/>
                    </a:lnTo>
                    <a:lnTo>
                      <a:pt x="801" y="172"/>
                    </a:lnTo>
                    <a:lnTo>
                      <a:pt x="6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9" name="Google Shape;3529;p12"/>
              <p:cNvSpPr/>
              <p:nvPr/>
            </p:nvSpPr>
            <p:spPr>
              <a:xfrm>
                <a:off x="1849958" y="2068841"/>
                <a:ext cx="133722" cy="112582"/>
              </a:xfrm>
              <a:custGeom>
                <a:rect b="b" l="l" r="r" t="t"/>
                <a:pathLst>
                  <a:path extrusionOk="0" h="1571" w="1866">
                    <a:moveTo>
                      <a:pt x="798" y="0"/>
                    </a:moveTo>
                    <a:cubicBezTo>
                      <a:pt x="410" y="0"/>
                      <a:pt x="89" y="324"/>
                      <a:pt x="62" y="722"/>
                    </a:cubicBezTo>
                    <a:cubicBezTo>
                      <a:pt x="1" y="1211"/>
                      <a:pt x="405" y="1570"/>
                      <a:pt x="828" y="1570"/>
                    </a:cubicBezTo>
                    <a:cubicBezTo>
                      <a:pt x="999" y="1570"/>
                      <a:pt x="1173" y="1512"/>
                      <a:pt x="1321" y="1380"/>
                    </a:cubicBezTo>
                    <a:cubicBezTo>
                      <a:pt x="1865" y="922"/>
                      <a:pt x="1579" y="64"/>
                      <a:pt x="892" y="6"/>
                    </a:cubicBezTo>
                    <a:cubicBezTo>
                      <a:pt x="860" y="2"/>
                      <a:pt x="829" y="0"/>
                      <a:pt x="7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0" name="Google Shape;3530;p12"/>
              <p:cNvSpPr/>
              <p:nvPr/>
            </p:nvSpPr>
            <p:spPr>
              <a:xfrm>
                <a:off x="1858486" y="2079017"/>
                <a:ext cx="99396" cy="90940"/>
              </a:xfrm>
              <a:custGeom>
                <a:rect b="b" l="l" r="r" t="t"/>
                <a:pathLst>
                  <a:path extrusionOk="0" h="1269" w="1387">
                    <a:moveTo>
                      <a:pt x="709" y="1"/>
                    </a:moveTo>
                    <a:cubicBezTo>
                      <a:pt x="574" y="1"/>
                      <a:pt x="435" y="46"/>
                      <a:pt x="315" y="151"/>
                    </a:cubicBezTo>
                    <a:cubicBezTo>
                      <a:pt x="29" y="351"/>
                      <a:pt x="0" y="752"/>
                      <a:pt x="229" y="1038"/>
                    </a:cubicBezTo>
                    <a:cubicBezTo>
                      <a:pt x="356" y="1196"/>
                      <a:pt x="533" y="1269"/>
                      <a:pt x="709" y="1269"/>
                    </a:cubicBezTo>
                    <a:cubicBezTo>
                      <a:pt x="1011" y="1269"/>
                      <a:pt x="1309" y="1056"/>
                      <a:pt x="1345" y="694"/>
                    </a:cubicBezTo>
                    <a:cubicBezTo>
                      <a:pt x="1387" y="303"/>
                      <a:pt x="1057" y="1"/>
                      <a:pt x="7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1" name="Google Shape;3531;p12"/>
              <p:cNvSpPr/>
              <p:nvPr/>
            </p:nvSpPr>
            <p:spPr>
              <a:xfrm>
                <a:off x="1876903" y="2110262"/>
                <a:ext cx="63708" cy="28808"/>
              </a:xfrm>
              <a:custGeom>
                <a:rect b="b" l="l" r="r" t="t"/>
                <a:pathLst>
                  <a:path extrusionOk="0" h="402" w="889">
                    <a:moveTo>
                      <a:pt x="831" y="1"/>
                    </a:moveTo>
                    <a:lnTo>
                      <a:pt x="1" y="201"/>
                    </a:lnTo>
                    <a:lnTo>
                      <a:pt x="58" y="402"/>
                    </a:lnTo>
                    <a:lnTo>
                      <a:pt x="888" y="201"/>
                    </a:lnTo>
                    <a:lnTo>
                      <a:pt x="8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2" name="Google Shape;3532;p12"/>
              <p:cNvSpPr/>
              <p:nvPr/>
            </p:nvSpPr>
            <p:spPr>
              <a:xfrm>
                <a:off x="1776431" y="1929814"/>
                <a:ext cx="112868" cy="112868"/>
              </a:xfrm>
              <a:custGeom>
                <a:rect b="b" l="l" r="r" t="t"/>
                <a:pathLst>
                  <a:path extrusionOk="0" h="1575" w="1575">
                    <a:moveTo>
                      <a:pt x="802" y="0"/>
                    </a:moveTo>
                    <a:cubicBezTo>
                      <a:pt x="373" y="0"/>
                      <a:pt x="1" y="372"/>
                      <a:pt x="1" y="802"/>
                    </a:cubicBezTo>
                    <a:cubicBezTo>
                      <a:pt x="1" y="1231"/>
                      <a:pt x="373" y="1574"/>
                      <a:pt x="802" y="1574"/>
                    </a:cubicBezTo>
                    <a:cubicBezTo>
                      <a:pt x="1231" y="1574"/>
                      <a:pt x="1575" y="1231"/>
                      <a:pt x="1575" y="802"/>
                    </a:cubicBezTo>
                    <a:cubicBezTo>
                      <a:pt x="1575" y="372"/>
                      <a:pt x="1231" y="0"/>
                      <a:pt x="8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3" name="Google Shape;3533;p12"/>
              <p:cNvSpPr/>
              <p:nvPr/>
            </p:nvSpPr>
            <p:spPr>
              <a:xfrm>
                <a:off x="1772346" y="1941567"/>
                <a:ext cx="109644" cy="90438"/>
              </a:xfrm>
              <a:custGeom>
                <a:rect b="b" l="l" r="r" t="t"/>
                <a:pathLst>
                  <a:path extrusionOk="0" h="1262" w="1530">
                    <a:moveTo>
                      <a:pt x="876" y="0"/>
                    </a:moveTo>
                    <a:cubicBezTo>
                      <a:pt x="843" y="0"/>
                      <a:pt x="808" y="3"/>
                      <a:pt x="773" y="8"/>
                    </a:cubicBezTo>
                    <a:cubicBezTo>
                      <a:pt x="229" y="37"/>
                      <a:pt x="0" y="752"/>
                      <a:pt x="458" y="1124"/>
                    </a:cubicBezTo>
                    <a:cubicBezTo>
                      <a:pt x="576" y="1219"/>
                      <a:pt x="712" y="1261"/>
                      <a:pt x="845" y="1261"/>
                    </a:cubicBezTo>
                    <a:cubicBezTo>
                      <a:pt x="1196" y="1261"/>
                      <a:pt x="1530" y="967"/>
                      <a:pt x="1489" y="552"/>
                    </a:cubicBezTo>
                    <a:cubicBezTo>
                      <a:pt x="1463" y="241"/>
                      <a:pt x="1202" y="0"/>
                      <a:pt x="8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4" name="Google Shape;3534;p12"/>
              <p:cNvSpPr/>
              <p:nvPr/>
            </p:nvSpPr>
            <p:spPr>
              <a:xfrm>
                <a:off x="1815416" y="1956473"/>
                <a:ext cx="34900" cy="63636"/>
              </a:xfrm>
              <a:custGeom>
                <a:rect b="b" l="l" r="r" t="t"/>
                <a:pathLst>
                  <a:path extrusionOk="0" h="888" w="487">
                    <a:moveTo>
                      <a:pt x="287" y="0"/>
                    </a:moveTo>
                    <a:lnTo>
                      <a:pt x="0" y="802"/>
                    </a:lnTo>
                    <a:lnTo>
                      <a:pt x="201" y="888"/>
                    </a:lnTo>
                    <a:lnTo>
                      <a:pt x="487" y="58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5" name="Google Shape;3535;p12"/>
              <p:cNvSpPr/>
              <p:nvPr/>
            </p:nvSpPr>
            <p:spPr>
              <a:xfrm>
                <a:off x="1958958" y="1824971"/>
                <a:ext cx="128563" cy="112510"/>
              </a:xfrm>
              <a:custGeom>
                <a:rect b="b" l="l" r="r" t="t"/>
                <a:pathLst>
                  <a:path extrusionOk="0" h="1570" w="1794">
                    <a:moveTo>
                      <a:pt x="872" y="1"/>
                    </a:moveTo>
                    <a:cubicBezTo>
                      <a:pt x="754" y="1"/>
                      <a:pt x="633" y="28"/>
                      <a:pt x="516" y="90"/>
                    </a:cubicBezTo>
                    <a:cubicBezTo>
                      <a:pt x="115" y="319"/>
                      <a:pt x="1" y="805"/>
                      <a:pt x="201" y="1177"/>
                    </a:cubicBezTo>
                    <a:cubicBezTo>
                      <a:pt x="353" y="1444"/>
                      <a:pt x="618" y="1570"/>
                      <a:pt x="881" y="1570"/>
                    </a:cubicBezTo>
                    <a:cubicBezTo>
                      <a:pt x="1211" y="1570"/>
                      <a:pt x="1536" y="1372"/>
                      <a:pt x="1632" y="1005"/>
                    </a:cubicBezTo>
                    <a:cubicBezTo>
                      <a:pt x="1793" y="475"/>
                      <a:pt x="1360" y="1"/>
                      <a:pt x="8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6" name="Google Shape;3536;p12"/>
              <p:cNvSpPr/>
              <p:nvPr/>
            </p:nvSpPr>
            <p:spPr>
              <a:xfrm>
                <a:off x="1971284" y="1836365"/>
                <a:ext cx="104627" cy="91728"/>
              </a:xfrm>
              <a:custGeom>
                <a:rect b="b" l="l" r="r" t="t"/>
                <a:pathLst>
                  <a:path extrusionOk="0" h="1280" w="1460">
                    <a:moveTo>
                      <a:pt x="718" y="0"/>
                    </a:moveTo>
                    <a:cubicBezTo>
                      <a:pt x="487" y="0"/>
                      <a:pt x="265" y="137"/>
                      <a:pt x="143" y="360"/>
                    </a:cubicBezTo>
                    <a:cubicBezTo>
                      <a:pt x="0" y="675"/>
                      <a:pt x="115" y="1047"/>
                      <a:pt x="430" y="1219"/>
                    </a:cubicBezTo>
                    <a:cubicBezTo>
                      <a:pt x="520" y="1260"/>
                      <a:pt x="617" y="1279"/>
                      <a:pt x="714" y="1279"/>
                    </a:cubicBezTo>
                    <a:cubicBezTo>
                      <a:pt x="953" y="1279"/>
                      <a:pt x="1186" y="1157"/>
                      <a:pt x="1288" y="932"/>
                    </a:cubicBezTo>
                    <a:cubicBezTo>
                      <a:pt x="1460" y="618"/>
                      <a:pt x="1317" y="217"/>
                      <a:pt x="1002" y="74"/>
                    </a:cubicBezTo>
                    <a:cubicBezTo>
                      <a:pt x="910" y="24"/>
                      <a:pt x="813" y="0"/>
                      <a:pt x="7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7" name="Google Shape;3537;p12"/>
              <p:cNvSpPr/>
              <p:nvPr/>
            </p:nvSpPr>
            <p:spPr>
              <a:xfrm>
                <a:off x="2034849" y="1963998"/>
                <a:ext cx="127201" cy="112152"/>
              </a:xfrm>
              <a:custGeom>
                <a:rect b="b" l="l" r="r" t="t"/>
                <a:pathLst>
                  <a:path extrusionOk="0" h="1565" w="1775">
                    <a:moveTo>
                      <a:pt x="893" y="1"/>
                    </a:moveTo>
                    <a:cubicBezTo>
                      <a:pt x="786" y="1"/>
                      <a:pt x="678" y="22"/>
                      <a:pt x="573" y="67"/>
                    </a:cubicBezTo>
                    <a:cubicBezTo>
                      <a:pt x="172" y="239"/>
                      <a:pt x="1" y="697"/>
                      <a:pt x="172" y="1097"/>
                    </a:cubicBezTo>
                    <a:cubicBezTo>
                      <a:pt x="299" y="1393"/>
                      <a:pt x="582" y="1564"/>
                      <a:pt x="883" y="1564"/>
                    </a:cubicBezTo>
                    <a:cubicBezTo>
                      <a:pt x="989" y="1564"/>
                      <a:pt x="1098" y="1543"/>
                      <a:pt x="1203" y="1498"/>
                    </a:cubicBezTo>
                    <a:cubicBezTo>
                      <a:pt x="1603" y="1326"/>
                      <a:pt x="1775" y="868"/>
                      <a:pt x="1603" y="468"/>
                    </a:cubicBezTo>
                    <a:cubicBezTo>
                      <a:pt x="1476" y="172"/>
                      <a:pt x="1193" y="1"/>
                      <a:pt x="8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8" name="Google Shape;3538;p12"/>
              <p:cNvSpPr/>
              <p:nvPr/>
            </p:nvSpPr>
            <p:spPr>
              <a:xfrm>
                <a:off x="2047176" y="1974317"/>
                <a:ext cx="102621" cy="91513"/>
              </a:xfrm>
              <a:custGeom>
                <a:rect b="b" l="l" r="r" t="t"/>
                <a:pathLst>
                  <a:path extrusionOk="0" h="1277" w="1432">
                    <a:moveTo>
                      <a:pt x="732" y="0"/>
                    </a:moveTo>
                    <a:cubicBezTo>
                      <a:pt x="611" y="0"/>
                      <a:pt x="486" y="38"/>
                      <a:pt x="372" y="123"/>
                    </a:cubicBezTo>
                    <a:cubicBezTo>
                      <a:pt x="86" y="295"/>
                      <a:pt x="0" y="696"/>
                      <a:pt x="201" y="982"/>
                    </a:cubicBezTo>
                    <a:cubicBezTo>
                      <a:pt x="331" y="1183"/>
                      <a:pt x="530" y="1277"/>
                      <a:pt x="726" y="1277"/>
                    </a:cubicBezTo>
                    <a:cubicBezTo>
                      <a:pt x="1004" y="1277"/>
                      <a:pt x="1278" y="1089"/>
                      <a:pt x="1345" y="753"/>
                    </a:cubicBezTo>
                    <a:cubicBezTo>
                      <a:pt x="1431" y="344"/>
                      <a:pt x="1097" y="0"/>
                      <a:pt x="7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9" name="Google Shape;3539;p12"/>
              <p:cNvSpPr/>
              <p:nvPr/>
            </p:nvSpPr>
            <p:spPr>
              <a:xfrm>
                <a:off x="2069750" y="1997464"/>
                <a:ext cx="59552" cy="45219"/>
              </a:xfrm>
              <a:custGeom>
                <a:rect b="b" l="l" r="r" t="t"/>
                <a:pathLst>
                  <a:path extrusionOk="0" h="631" w="831">
                    <a:moveTo>
                      <a:pt x="86" y="1"/>
                    </a:moveTo>
                    <a:lnTo>
                      <a:pt x="0" y="173"/>
                    </a:lnTo>
                    <a:lnTo>
                      <a:pt x="716" y="630"/>
                    </a:lnTo>
                    <a:lnTo>
                      <a:pt x="830" y="459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0" name="Google Shape;3540;p12"/>
              <p:cNvSpPr/>
              <p:nvPr/>
            </p:nvSpPr>
            <p:spPr>
              <a:xfrm>
                <a:off x="2100493" y="2102093"/>
                <a:ext cx="148700" cy="113083"/>
              </a:xfrm>
              <a:custGeom>
                <a:rect b="b" l="l" r="r" t="t"/>
                <a:pathLst>
                  <a:path extrusionOk="0" h="1578" w="2075">
                    <a:moveTo>
                      <a:pt x="1052" y="1"/>
                    </a:moveTo>
                    <a:cubicBezTo>
                      <a:pt x="874" y="1"/>
                      <a:pt x="695" y="59"/>
                      <a:pt x="544" y="172"/>
                    </a:cubicBezTo>
                    <a:cubicBezTo>
                      <a:pt x="0" y="601"/>
                      <a:pt x="258" y="1489"/>
                      <a:pt x="945" y="1574"/>
                    </a:cubicBezTo>
                    <a:cubicBezTo>
                      <a:pt x="969" y="1576"/>
                      <a:pt x="993" y="1577"/>
                      <a:pt x="1017" y="1577"/>
                    </a:cubicBezTo>
                    <a:cubicBezTo>
                      <a:pt x="1689" y="1577"/>
                      <a:pt x="2075" y="812"/>
                      <a:pt x="1660" y="287"/>
                    </a:cubicBezTo>
                    <a:cubicBezTo>
                      <a:pt x="1500" y="94"/>
                      <a:pt x="1277" y="1"/>
                      <a:pt x="10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1" name="Google Shape;3541;p12"/>
              <p:cNvSpPr/>
              <p:nvPr/>
            </p:nvSpPr>
            <p:spPr>
              <a:xfrm>
                <a:off x="2113894" y="2112054"/>
                <a:ext cx="107637" cy="92158"/>
              </a:xfrm>
              <a:custGeom>
                <a:rect b="b" l="l" r="r" t="t"/>
                <a:pathLst>
                  <a:path extrusionOk="0" h="1286" w="1502">
                    <a:moveTo>
                      <a:pt x="832" y="1"/>
                    </a:moveTo>
                    <a:cubicBezTo>
                      <a:pt x="302" y="1"/>
                      <a:pt x="0" y="624"/>
                      <a:pt x="357" y="1063"/>
                    </a:cubicBezTo>
                    <a:cubicBezTo>
                      <a:pt x="490" y="1216"/>
                      <a:pt x="666" y="1286"/>
                      <a:pt x="839" y="1286"/>
                    </a:cubicBezTo>
                    <a:cubicBezTo>
                      <a:pt x="1152" y="1286"/>
                      <a:pt x="1455" y="1060"/>
                      <a:pt x="1473" y="691"/>
                    </a:cubicBezTo>
                    <a:cubicBezTo>
                      <a:pt x="1502" y="348"/>
                      <a:pt x="1244" y="33"/>
                      <a:pt x="901" y="4"/>
                    </a:cubicBezTo>
                    <a:cubicBezTo>
                      <a:pt x="877" y="2"/>
                      <a:pt x="854" y="1"/>
                      <a:pt x="8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2" name="Google Shape;3542;p12"/>
              <p:cNvSpPr/>
              <p:nvPr/>
            </p:nvSpPr>
            <p:spPr>
              <a:xfrm>
                <a:off x="2143563" y="2141078"/>
                <a:ext cx="63636" cy="34900"/>
              </a:xfrm>
              <a:custGeom>
                <a:rect b="b" l="l" r="r" t="t"/>
                <a:pathLst>
                  <a:path extrusionOk="0" h="487" w="888">
                    <a:moveTo>
                      <a:pt x="830" y="0"/>
                    </a:moveTo>
                    <a:lnTo>
                      <a:pt x="0" y="286"/>
                    </a:lnTo>
                    <a:lnTo>
                      <a:pt x="86" y="487"/>
                    </a:lnTo>
                    <a:lnTo>
                      <a:pt x="888" y="172"/>
                    </a:lnTo>
                    <a:lnTo>
                      <a:pt x="8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3" name="Google Shape;3543;p12"/>
              <p:cNvSpPr/>
              <p:nvPr/>
            </p:nvSpPr>
            <p:spPr>
              <a:xfrm>
                <a:off x="2186633" y="2239256"/>
                <a:ext cx="127201" cy="112868"/>
              </a:xfrm>
              <a:custGeom>
                <a:rect b="b" l="l" r="r" t="t"/>
                <a:pathLst>
                  <a:path extrusionOk="0" h="1575" w="1775">
                    <a:moveTo>
                      <a:pt x="875" y="0"/>
                    </a:moveTo>
                    <a:cubicBezTo>
                      <a:pt x="612" y="0"/>
                      <a:pt x="360" y="134"/>
                      <a:pt x="229" y="376"/>
                    </a:cubicBezTo>
                    <a:cubicBezTo>
                      <a:pt x="0" y="748"/>
                      <a:pt x="115" y="1234"/>
                      <a:pt x="487" y="1463"/>
                    </a:cubicBezTo>
                    <a:cubicBezTo>
                      <a:pt x="611" y="1540"/>
                      <a:pt x="748" y="1575"/>
                      <a:pt x="882" y="1575"/>
                    </a:cubicBezTo>
                    <a:cubicBezTo>
                      <a:pt x="1152" y="1575"/>
                      <a:pt x="1412" y="1435"/>
                      <a:pt x="1546" y="1206"/>
                    </a:cubicBezTo>
                    <a:cubicBezTo>
                      <a:pt x="1775" y="834"/>
                      <a:pt x="1660" y="347"/>
                      <a:pt x="1288" y="118"/>
                    </a:cubicBezTo>
                    <a:cubicBezTo>
                      <a:pt x="1159" y="39"/>
                      <a:pt x="1015" y="0"/>
                      <a:pt x="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4" name="Google Shape;3544;p12"/>
              <p:cNvSpPr/>
              <p:nvPr/>
            </p:nvSpPr>
            <p:spPr>
              <a:xfrm>
                <a:off x="2197167" y="2250794"/>
                <a:ext cx="110504" cy="91585"/>
              </a:xfrm>
              <a:custGeom>
                <a:rect b="b" l="l" r="r" t="t"/>
                <a:pathLst>
                  <a:path extrusionOk="0" h="1278" w="1542">
                    <a:moveTo>
                      <a:pt x="736" y="1"/>
                    </a:moveTo>
                    <a:cubicBezTo>
                      <a:pt x="331" y="1"/>
                      <a:pt x="0" y="404"/>
                      <a:pt x="140" y="845"/>
                    </a:cubicBezTo>
                    <a:cubicBezTo>
                      <a:pt x="232" y="1098"/>
                      <a:pt x="492" y="1278"/>
                      <a:pt x="754" y="1278"/>
                    </a:cubicBezTo>
                    <a:cubicBezTo>
                      <a:pt x="817" y="1278"/>
                      <a:pt x="880" y="1267"/>
                      <a:pt x="941" y="1245"/>
                    </a:cubicBezTo>
                    <a:cubicBezTo>
                      <a:pt x="1485" y="1045"/>
                      <a:pt x="1542" y="329"/>
                      <a:pt x="1027" y="72"/>
                    </a:cubicBezTo>
                    <a:cubicBezTo>
                      <a:pt x="929" y="23"/>
                      <a:pt x="830" y="1"/>
                      <a:pt x="7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5" name="Google Shape;3545;p12"/>
              <p:cNvSpPr/>
              <p:nvPr/>
            </p:nvSpPr>
            <p:spPr>
              <a:xfrm>
                <a:off x="2223539" y="2270286"/>
                <a:ext cx="55467" cy="51310"/>
              </a:xfrm>
              <a:custGeom>
                <a:rect b="b" l="l" r="r" t="t"/>
                <a:pathLst>
                  <a:path extrusionOk="0" h="716" w="774">
                    <a:moveTo>
                      <a:pt x="630" y="0"/>
                    </a:moveTo>
                    <a:lnTo>
                      <a:pt x="1" y="573"/>
                    </a:lnTo>
                    <a:lnTo>
                      <a:pt x="144" y="716"/>
                    </a:lnTo>
                    <a:lnTo>
                      <a:pt x="773" y="115"/>
                    </a:lnTo>
                    <a:lnTo>
                      <a:pt x="6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6" name="Google Shape;3546;p12"/>
              <p:cNvSpPr/>
              <p:nvPr/>
            </p:nvSpPr>
            <p:spPr>
              <a:xfrm>
                <a:off x="2252276" y="2378498"/>
                <a:ext cx="134224" cy="111722"/>
              </a:xfrm>
              <a:custGeom>
                <a:rect b="b" l="l" r="r" t="t"/>
                <a:pathLst>
                  <a:path extrusionOk="0" h="1559" w="1873">
                    <a:moveTo>
                      <a:pt x="1074" y="0"/>
                    </a:moveTo>
                    <a:cubicBezTo>
                      <a:pt x="1041" y="0"/>
                      <a:pt x="1007" y="2"/>
                      <a:pt x="973" y="7"/>
                    </a:cubicBezTo>
                    <a:cubicBezTo>
                      <a:pt x="258" y="64"/>
                      <a:pt x="0" y="923"/>
                      <a:pt x="544" y="1381"/>
                    </a:cubicBezTo>
                    <a:cubicBezTo>
                      <a:pt x="691" y="1503"/>
                      <a:pt x="864" y="1558"/>
                      <a:pt x="1034" y="1558"/>
                    </a:cubicBezTo>
                    <a:cubicBezTo>
                      <a:pt x="1460" y="1558"/>
                      <a:pt x="1873" y="1213"/>
                      <a:pt x="1832" y="722"/>
                    </a:cubicBezTo>
                    <a:cubicBezTo>
                      <a:pt x="1779" y="301"/>
                      <a:pt x="1459" y="0"/>
                      <a:pt x="10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7" name="Google Shape;3547;p12"/>
              <p:cNvSpPr/>
              <p:nvPr/>
            </p:nvSpPr>
            <p:spPr>
              <a:xfrm>
                <a:off x="2259801" y="2387169"/>
                <a:ext cx="134726" cy="94380"/>
              </a:xfrm>
              <a:custGeom>
                <a:rect b="b" l="l" r="r" t="t"/>
                <a:pathLst>
                  <a:path extrusionOk="0" h="1317" w="1880">
                    <a:moveTo>
                      <a:pt x="938" y="1"/>
                    </a:moveTo>
                    <a:cubicBezTo>
                      <a:pt x="413" y="1"/>
                      <a:pt x="0" y="736"/>
                      <a:pt x="553" y="1174"/>
                    </a:cubicBezTo>
                    <a:cubicBezTo>
                      <a:pt x="681" y="1274"/>
                      <a:pt x="815" y="1317"/>
                      <a:pt x="942" y="1317"/>
                    </a:cubicBezTo>
                    <a:cubicBezTo>
                      <a:pt x="1467" y="1317"/>
                      <a:pt x="1879" y="582"/>
                      <a:pt x="1326" y="144"/>
                    </a:cubicBezTo>
                    <a:cubicBezTo>
                      <a:pt x="1198" y="43"/>
                      <a:pt x="1065" y="1"/>
                      <a:pt x="9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8" name="Google Shape;3548;p12"/>
              <p:cNvSpPr/>
              <p:nvPr/>
            </p:nvSpPr>
            <p:spPr>
              <a:xfrm>
                <a:off x="2295346" y="2419991"/>
                <a:ext cx="63636" cy="28808"/>
              </a:xfrm>
              <a:custGeom>
                <a:rect b="b" l="l" r="r" t="t"/>
                <a:pathLst>
                  <a:path extrusionOk="0" h="402" w="888">
                    <a:moveTo>
                      <a:pt x="29" y="0"/>
                    </a:moveTo>
                    <a:lnTo>
                      <a:pt x="0" y="201"/>
                    </a:lnTo>
                    <a:lnTo>
                      <a:pt x="830" y="401"/>
                    </a:lnTo>
                    <a:lnTo>
                      <a:pt x="887" y="201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9" name="Google Shape;3549;p12"/>
              <p:cNvSpPr/>
              <p:nvPr/>
            </p:nvSpPr>
            <p:spPr>
              <a:xfrm>
                <a:off x="2260446" y="2536874"/>
                <a:ext cx="72" cy="7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59909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0" name="Google Shape;3550;p12"/>
              <p:cNvSpPr/>
              <p:nvPr/>
            </p:nvSpPr>
            <p:spPr>
              <a:xfrm rot="-5604720">
                <a:off x="991451" y="2753866"/>
                <a:ext cx="153858" cy="143611"/>
              </a:xfrm>
              <a:custGeom>
                <a:rect b="b" l="l" r="r" t="t"/>
                <a:pathLst>
                  <a:path extrusionOk="0" h="2004" w="2147">
                    <a:moveTo>
                      <a:pt x="487" y="0"/>
                    </a:moveTo>
                    <a:lnTo>
                      <a:pt x="0" y="544"/>
                    </a:lnTo>
                    <a:lnTo>
                      <a:pt x="1631" y="2004"/>
                    </a:lnTo>
                    <a:lnTo>
                      <a:pt x="2147" y="1431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1" name="Google Shape;3551;p12"/>
              <p:cNvSpPr/>
              <p:nvPr/>
            </p:nvSpPr>
            <p:spPr>
              <a:xfrm rot="-5604720">
                <a:off x="1036686" y="2566449"/>
                <a:ext cx="326134" cy="342545"/>
              </a:xfrm>
              <a:custGeom>
                <a:rect b="b" l="l" r="r" t="t"/>
                <a:pathLst>
                  <a:path extrusionOk="0" h="4780" w="4551">
                    <a:moveTo>
                      <a:pt x="2089" y="0"/>
                    </a:moveTo>
                    <a:lnTo>
                      <a:pt x="1946" y="258"/>
                    </a:lnTo>
                    <a:cubicBezTo>
                      <a:pt x="1689" y="659"/>
                      <a:pt x="1460" y="1088"/>
                      <a:pt x="1260" y="1517"/>
                    </a:cubicBezTo>
                    <a:cubicBezTo>
                      <a:pt x="1145" y="1775"/>
                      <a:pt x="1059" y="2061"/>
                      <a:pt x="1031" y="2319"/>
                    </a:cubicBezTo>
                    <a:cubicBezTo>
                      <a:pt x="973" y="2948"/>
                      <a:pt x="401" y="3807"/>
                      <a:pt x="86" y="4236"/>
                    </a:cubicBezTo>
                    <a:cubicBezTo>
                      <a:pt x="0" y="4379"/>
                      <a:pt x="29" y="4551"/>
                      <a:pt x="143" y="4665"/>
                    </a:cubicBezTo>
                    <a:cubicBezTo>
                      <a:pt x="201" y="4723"/>
                      <a:pt x="286" y="4751"/>
                      <a:pt x="344" y="4780"/>
                    </a:cubicBezTo>
                    <a:cubicBezTo>
                      <a:pt x="430" y="4780"/>
                      <a:pt x="515" y="4723"/>
                      <a:pt x="573" y="4665"/>
                    </a:cubicBezTo>
                    <a:cubicBezTo>
                      <a:pt x="945" y="4322"/>
                      <a:pt x="1746" y="3664"/>
                      <a:pt x="2376" y="3521"/>
                    </a:cubicBezTo>
                    <a:cubicBezTo>
                      <a:pt x="2633" y="3463"/>
                      <a:pt x="2891" y="3349"/>
                      <a:pt x="3120" y="3206"/>
                    </a:cubicBezTo>
                    <a:cubicBezTo>
                      <a:pt x="3549" y="2948"/>
                      <a:pt x="3921" y="2662"/>
                      <a:pt x="4322" y="2376"/>
                    </a:cubicBezTo>
                    <a:cubicBezTo>
                      <a:pt x="4465" y="2261"/>
                      <a:pt x="4551" y="2175"/>
                      <a:pt x="4551" y="2175"/>
                    </a:cubicBezTo>
                    <a:lnTo>
                      <a:pt x="20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2" name="Google Shape;3552;p12"/>
              <p:cNvSpPr/>
              <p:nvPr/>
            </p:nvSpPr>
            <p:spPr>
              <a:xfrm rot="-5604720">
                <a:off x="1039735" y="2599119"/>
                <a:ext cx="219501" cy="209253"/>
              </a:xfrm>
              <a:custGeom>
                <a:rect b="b" l="l" r="r" t="t"/>
                <a:pathLst>
                  <a:path extrusionOk="0" h="2920" w="3063">
                    <a:moveTo>
                      <a:pt x="687" y="0"/>
                    </a:moveTo>
                    <a:cubicBezTo>
                      <a:pt x="430" y="401"/>
                      <a:pt x="201" y="830"/>
                      <a:pt x="1" y="1259"/>
                    </a:cubicBezTo>
                    <a:lnTo>
                      <a:pt x="1889" y="2919"/>
                    </a:lnTo>
                    <a:cubicBezTo>
                      <a:pt x="2290" y="2690"/>
                      <a:pt x="2691" y="2404"/>
                      <a:pt x="3063" y="2118"/>
                    </a:cubicBezTo>
                    <a:lnTo>
                      <a:pt x="68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3" name="Google Shape;3553;p12"/>
              <p:cNvSpPr/>
              <p:nvPr/>
            </p:nvSpPr>
            <p:spPr>
              <a:xfrm rot="-5604720">
                <a:off x="984205" y="2560906"/>
                <a:ext cx="233905" cy="215416"/>
              </a:xfrm>
              <a:custGeom>
                <a:rect b="b" l="l" r="r" t="t"/>
                <a:pathLst>
                  <a:path extrusionOk="0" h="3006" w="3264">
                    <a:moveTo>
                      <a:pt x="401" y="0"/>
                    </a:moveTo>
                    <a:lnTo>
                      <a:pt x="1" y="458"/>
                    </a:lnTo>
                    <a:lnTo>
                      <a:pt x="2863" y="3005"/>
                    </a:lnTo>
                    <a:lnTo>
                      <a:pt x="3263" y="2547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4" name="Google Shape;3554;p12"/>
              <p:cNvSpPr/>
              <p:nvPr/>
            </p:nvSpPr>
            <p:spPr>
              <a:xfrm rot="-5604720">
                <a:off x="961350" y="2829837"/>
                <a:ext cx="112868" cy="121037"/>
              </a:xfrm>
              <a:custGeom>
                <a:rect b="b" l="l" r="r" t="t"/>
                <a:pathLst>
                  <a:path extrusionOk="0" h="1689" w="1575">
                    <a:moveTo>
                      <a:pt x="1231" y="0"/>
                    </a:moveTo>
                    <a:lnTo>
                      <a:pt x="1" y="1374"/>
                    </a:lnTo>
                    <a:lnTo>
                      <a:pt x="373" y="1689"/>
                    </a:lnTo>
                    <a:lnTo>
                      <a:pt x="1575" y="344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5" name="Google Shape;3555;p12"/>
              <p:cNvSpPr/>
              <p:nvPr/>
            </p:nvSpPr>
            <p:spPr>
              <a:xfrm rot="-5604720">
                <a:off x="650742" y="2900504"/>
                <a:ext cx="424598" cy="384395"/>
              </a:xfrm>
              <a:custGeom>
                <a:rect b="b" l="l" r="r" t="t"/>
                <a:pathLst>
                  <a:path extrusionOk="0" h="5364" w="5925">
                    <a:moveTo>
                      <a:pt x="1116" y="1"/>
                    </a:moveTo>
                    <a:cubicBezTo>
                      <a:pt x="847" y="1"/>
                      <a:pt x="576" y="108"/>
                      <a:pt x="373" y="326"/>
                    </a:cubicBezTo>
                    <a:cubicBezTo>
                      <a:pt x="0" y="756"/>
                      <a:pt x="58" y="1414"/>
                      <a:pt x="516" y="1757"/>
                    </a:cubicBezTo>
                    <a:lnTo>
                      <a:pt x="5066" y="5363"/>
                    </a:lnTo>
                    <a:lnTo>
                      <a:pt x="5925" y="4390"/>
                    </a:lnTo>
                    <a:lnTo>
                      <a:pt x="1832" y="298"/>
                    </a:lnTo>
                    <a:cubicBezTo>
                      <a:pt x="1635" y="101"/>
                      <a:pt x="1376" y="1"/>
                      <a:pt x="1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6" name="Google Shape;3556;p12"/>
              <p:cNvSpPr/>
              <p:nvPr/>
            </p:nvSpPr>
            <p:spPr>
              <a:xfrm rot="-2700000">
                <a:off x="3214673" y="3514046"/>
                <a:ext cx="1187077" cy="319540"/>
              </a:xfrm>
              <a:custGeom>
                <a:rect b="b" l="l" r="r" t="t"/>
                <a:pathLst>
                  <a:path extrusionOk="0" h="4459" w="16565">
                    <a:moveTo>
                      <a:pt x="1373" y="0"/>
                    </a:moveTo>
                    <a:cubicBezTo>
                      <a:pt x="1099" y="0"/>
                      <a:pt x="842" y="75"/>
                      <a:pt x="601" y="250"/>
                    </a:cubicBezTo>
                    <a:cubicBezTo>
                      <a:pt x="286" y="450"/>
                      <a:pt x="86" y="765"/>
                      <a:pt x="29" y="1108"/>
                    </a:cubicBezTo>
                    <a:cubicBezTo>
                      <a:pt x="0" y="1337"/>
                      <a:pt x="0" y="1538"/>
                      <a:pt x="57" y="1767"/>
                    </a:cubicBezTo>
                    <a:cubicBezTo>
                      <a:pt x="201" y="2253"/>
                      <a:pt x="630" y="2625"/>
                      <a:pt x="1145" y="2711"/>
                    </a:cubicBezTo>
                    <a:lnTo>
                      <a:pt x="9445" y="4257"/>
                    </a:lnTo>
                    <a:lnTo>
                      <a:pt x="9731" y="4142"/>
                    </a:lnTo>
                    <a:cubicBezTo>
                      <a:pt x="10324" y="3905"/>
                      <a:pt x="10944" y="3777"/>
                      <a:pt x="11563" y="3777"/>
                    </a:cubicBezTo>
                    <a:cubicBezTo>
                      <a:pt x="11840" y="3777"/>
                      <a:pt x="12118" y="3803"/>
                      <a:pt x="12392" y="3856"/>
                    </a:cubicBezTo>
                    <a:lnTo>
                      <a:pt x="15598" y="4371"/>
                    </a:lnTo>
                    <a:lnTo>
                      <a:pt x="16113" y="4457"/>
                    </a:lnTo>
                    <a:cubicBezTo>
                      <a:pt x="16124" y="4458"/>
                      <a:pt x="16135" y="4459"/>
                      <a:pt x="16146" y="4459"/>
                    </a:cubicBezTo>
                    <a:cubicBezTo>
                      <a:pt x="16387" y="4459"/>
                      <a:pt x="16565" y="4161"/>
                      <a:pt x="16428" y="3942"/>
                    </a:cubicBezTo>
                    <a:cubicBezTo>
                      <a:pt x="16370" y="3884"/>
                      <a:pt x="16313" y="3827"/>
                      <a:pt x="16227" y="3799"/>
                    </a:cubicBezTo>
                    <a:lnTo>
                      <a:pt x="15712" y="3684"/>
                    </a:lnTo>
                    <a:lnTo>
                      <a:pt x="12564" y="3026"/>
                    </a:lnTo>
                    <a:cubicBezTo>
                      <a:pt x="11677" y="2854"/>
                      <a:pt x="10847" y="2425"/>
                      <a:pt x="10189" y="1795"/>
                    </a:cubicBezTo>
                    <a:lnTo>
                      <a:pt x="9960" y="1566"/>
                    </a:lnTo>
                    <a:lnTo>
                      <a:pt x="1632" y="21"/>
                    </a:lnTo>
                    <a:cubicBezTo>
                      <a:pt x="1544" y="7"/>
                      <a:pt x="1457" y="0"/>
                      <a:pt x="13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7" name="Google Shape;3557;p12"/>
              <p:cNvSpPr/>
              <p:nvPr/>
            </p:nvSpPr>
            <p:spPr>
              <a:xfrm rot="-2700000">
                <a:off x="3226904" y="3693318"/>
                <a:ext cx="744565" cy="308002"/>
              </a:xfrm>
              <a:custGeom>
                <a:rect b="b" l="l" r="r" t="t"/>
                <a:pathLst>
                  <a:path extrusionOk="0" h="4298" w="10390">
                    <a:moveTo>
                      <a:pt x="1787" y="0"/>
                    </a:moveTo>
                    <a:cubicBezTo>
                      <a:pt x="1527" y="0"/>
                      <a:pt x="1263" y="86"/>
                      <a:pt x="1031" y="234"/>
                    </a:cubicBezTo>
                    <a:cubicBezTo>
                      <a:pt x="0" y="920"/>
                      <a:pt x="344" y="2523"/>
                      <a:pt x="1574" y="2752"/>
                    </a:cubicBezTo>
                    <a:lnTo>
                      <a:pt x="9874" y="4298"/>
                    </a:lnTo>
                    <a:lnTo>
                      <a:pt x="10389" y="1607"/>
                    </a:lnTo>
                    <a:lnTo>
                      <a:pt x="2061" y="33"/>
                    </a:lnTo>
                    <a:cubicBezTo>
                      <a:pt x="1971" y="11"/>
                      <a:pt x="1879" y="0"/>
                      <a:pt x="1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8" name="Google Shape;3558;p12"/>
              <p:cNvSpPr/>
              <p:nvPr/>
            </p:nvSpPr>
            <p:spPr>
              <a:xfrm rot="-2700000">
                <a:off x="3387895" y="3863071"/>
                <a:ext cx="190764" cy="107994"/>
              </a:xfrm>
              <a:custGeom>
                <a:rect b="b" l="l" r="r" t="t"/>
                <a:pathLst>
                  <a:path extrusionOk="0" h="1507" w="2662">
                    <a:moveTo>
                      <a:pt x="668" y="0"/>
                    </a:moveTo>
                    <a:cubicBezTo>
                      <a:pt x="367" y="0"/>
                      <a:pt x="109" y="216"/>
                      <a:pt x="58" y="524"/>
                    </a:cubicBezTo>
                    <a:cubicBezTo>
                      <a:pt x="0" y="868"/>
                      <a:pt x="201" y="1182"/>
                      <a:pt x="544" y="1240"/>
                    </a:cubicBezTo>
                    <a:lnTo>
                      <a:pt x="1889" y="1497"/>
                    </a:lnTo>
                    <a:cubicBezTo>
                      <a:pt x="1925" y="1503"/>
                      <a:pt x="1960" y="1506"/>
                      <a:pt x="1994" y="1506"/>
                    </a:cubicBezTo>
                    <a:cubicBezTo>
                      <a:pt x="2295" y="1506"/>
                      <a:pt x="2553" y="1290"/>
                      <a:pt x="2605" y="982"/>
                    </a:cubicBezTo>
                    <a:cubicBezTo>
                      <a:pt x="2662" y="667"/>
                      <a:pt x="2462" y="324"/>
                      <a:pt x="2118" y="267"/>
                    </a:cubicBezTo>
                    <a:lnTo>
                      <a:pt x="773" y="9"/>
                    </a:lnTo>
                    <a:cubicBezTo>
                      <a:pt x="738" y="3"/>
                      <a:pt x="702" y="0"/>
                      <a:pt x="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9" name="Google Shape;3559;p12"/>
              <p:cNvSpPr/>
              <p:nvPr/>
            </p:nvSpPr>
            <p:spPr>
              <a:xfrm rot="-2700000">
                <a:off x="3439889" y="3906143"/>
                <a:ext cx="28808" cy="59551"/>
              </a:xfrm>
              <a:custGeom>
                <a:rect b="b" l="l" r="r" t="t"/>
                <a:pathLst>
                  <a:path extrusionOk="0" h="831" w="402">
                    <a:moveTo>
                      <a:pt x="144" y="0"/>
                    </a:moveTo>
                    <a:lnTo>
                      <a:pt x="1" y="773"/>
                    </a:lnTo>
                    <a:lnTo>
                      <a:pt x="258" y="830"/>
                    </a:lnTo>
                    <a:lnTo>
                      <a:pt x="401" y="57"/>
                    </a:lnTo>
                    <a:lnTo>
                      <a:pt x="1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0" name="Google Shape;3560;p12"/>
              <p:cNvSpPr/>
              <p:nvPr/>
            </p:nvSpPr>
            <p:spPr>
              <a:xfrm rot="-2700000">
                <a:off x="3469620" y="3887571"/>
                <a:ext cx="28736" cy="57473"/>
              </a:xfrm>
              <a:custGeom>
                <a:rect b="b" l="l" r="r" t="t"/>
                <a:pathLst>
                  <a:path extrusionOk="0" h="802" w="401">
                    <a:moveTo>
                      <a:pt x="143" y="1"/>
                    </a:moveTo>
                    <a:lnTo>
                      <a:pt x="0" y="773"/>
                    </a:lnTo>
                    <a:lnTo>
                      <a:pt x="258" y="802"/>
                    </a:lnTo>
                    <a:lnTo>
                      <a:pt x="401" y="29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1" name="Google Shape;3561;p12"/>
              <p:cNvSpPr/>
              <p:nvPr/>
            </p:nvSpPr>
            <p:spPr>
              <a:xfrm rot="-2700000">
                <a:off x="3497860" y="3868441"/>
                <a:ext cx="28808" cy="59551"/>
              </a:xfrm>
              <a:custGeom>
                <a:rect b="b" l="l" r="r" t="t"/>
                <a:pathLst>
                  <a:path extrusionOk="0" h="831" w="402">
                    <a:moveTo>
                      <a:pt x="144" y="0"/>
                    </a:moveTo>
                    <a:lnTo>
                      <a:pt x="1" y="773"/>
                    </a:lnTo>
                    <a:lnTo>
                      <a:pt x="259" y="830"/>
                    </a:lnTo>
                    <a:lnTo>
                      <a:pt x="402" y="58"/>
                    </a:lnTo>
                    <a:lnTo>
                      <a:pt x="1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2" name="Google Shape;3562;p12"/>
              <p:cNvSpPr/>
              <p:nvPr/>
            </p:nvSpPr>
            <p:spPr>
              <a:xfrm>
                <a:off x="2672726" y="3317215"/>
                <a:ext cx="114875" cy="116022"/>
              </a:xfrm>
              <a:custGeom>
                <a:rect b="b" l="l" r="r" t="t"/>
                <a:pathLst>
                  <a:path extrusionOk="0" h="1619" w="1603">
                    <a:moveTo>
                      <a:pt x="956" y="0"/>
                    </a:moveTo>
                    <a:cubicBezTo>
                      <a:pt x="787" y="0"/>
                      <a:pt x="616" y="67"/>
                      <a:pt x="487" y="216"/>
                    </a:cubicBezTo>
                    <a:lnTo>
                      <a:pt x="0" y="760"/>
                    </a:lnTo>
                    <a:lnTo>
                      <a:pt x="973" y="1618"/>
                    </a:lnTo>
                    <a:lnTo>
                      <a:pt x="1460" y="1074"/>
                    </a:lnTo>
                    <a:cubicBezTo>
                      <a:pt x="1546" y="931"/>
                      <a:pt x="1603" y="760"/>
                      <a:pt x="1603" y="588"/>
                    </a:cubicBezTo>
                    <a:cubicBezTo>
                      <a:pt x="1584" y="233"/>
                      <a:pt x="1273" y="0"/>
                      <a:pt x="9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3" name="Google Shape;3563;p12"/>
              <p:cNvSpPr/>
              <p:nvPr/>
            </p:nvSpPr>
            <p:spPr>
              <a:xfrm>
                <a:off x="2611239" y="3371607"/>
                <a:ext cx="131286" cy="113800"/>
              </a:xfrm>
              <a:custGeom>
                <a:rect b="b" l="l" r="r" t="t"/>
                <a:pathLst>
                  <a:path extrusionOk="0" h="1588" w="1832">
                    <a:moveTo>
                      <a:pt x="858" y="1"/>
                    </a:moveTo>
                    <a:lnTo>
                      <a:pt x="372" y="544"/>
                    </a:lnTo>
                    <a:cubicBezTo>
                      <a:pt x="1" y="1024"/>
                      <a:pt x="428" y="1587"/>
                      <a:pt x="905" y="1587"/>
                    </a:cubicBezTo>
                    <a:cubicBezTo>
                      <a:pt x="1055" y="1587"/>
                      <a:pt x="1209" y="1532"/>
                      <a:pt x="1345" y="1403"/>
                    </a:cubicBezTo>
                    <a:lnTo>
                      <a:pt x="1831" y="859"/>
                    </a:lnTo>
                    <a:lnTo>
                      <a:pt x="8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4" name="Google Shape;3564;p12"/>
              <p:cNvSpPr/>
              <p:nvPr/>
            </p:nvSpPr>
            <p:spPr>
              <a:xfrm>
                <a:off x="1864649" y="3619777"/>
                <a:ext cx="131286" cy="114947"/>
              </a:xfrm>
              <a:custGeom>
                <a:rect b="b" l="l" r="r" t="t"/>
                <a:pathLst>
                  <a:path extrusionOk="0" h="1604" w="1832">
                    <a:moveTo>
                      <a:pt x="859" y="1"/>
                    </a:moveTo>
                    <a:lnTo>
                      <a:pt x="0" y="945"/>
                    </a:lnTo>
                    <a:lnTo>
                      <a:pt x="544" y="1432"/>
                    </a:lnTo>
                    <a:cubicBezTo>
                      <a:pt x="658" y="1546"/>
                      <a:pt x="830" y="1603"/>
                      <a:pt x="1002" y="1603"/>
                    </a:cubicBezTo>
                    <a:cubicBezTo>
                      <a:pt x="1574" y="1546"/>
                      <a:pt x="1832" y="859"/>
                      <a:pt x="1403" y="487"/>
                    </a:cubicBezTo>
                    <a:lnTo>
                      <a:pt x="8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5" name="Google Shape;3565;p12"/>
              <p:cNvSpPr/>
              <p:nvPr/>
            </p:nvSpPr>
            <p:spPr>
              <a:xfrm>
                <a:off x="1784314" y="3569971"/>
                <a:ext cx="141892" cy="117598"/>
              </a:xfrm>
              <a:custGeom>
                <a:rect b="b" l="l" r="r" t="t"/>
                <a:pathLst>
                  <a:path extrusionOk="0" h="1641" w="1980">
                    <a:moveTo>
                      <a:pt x="972" y="0"/>
                    </a:moveTo>
                    <a:cubicBezTo>
                      <a:pt x="439" y="0"/>
                      <a:pt x="0" y="732"/>
                      <a:pt x="577" y="1154"/>
                    </a:cubicBezTo>
                    <a:lnTo>
                      <a:pt x="1121" y="1640"/>
                    </a:lnTo>
                    <a:lnTo>
                      <a:pt x="1980" y="696"/>
                    </a:lnTo>
                    <a:lnTo>
                      <a:pt x="1436" y="209"/>
                    </a:lnTo>
                    <a:cubicBezTo>
                      <a:pt x="1288" y="61"/>
                      <a:pt x="1126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6" name="Google Shape;3566;p12"/>
              <p:cNvSpPr/>
              <p:nvPr/>
            </p:nvSpPr>
            <p:spPr>
              <a:xfrm>
                <a:off x="3237506" y="3540733"/>
                <a:ext cx="144902" cy="121683"/>
              </a:xfrm>
              <a:custGeom>
                <a:rect b="b" l="l" r="r" t="t"/>
                <a:pathLst>
                  <a:path extrusionOk="0" h="1698" w="2022">
                    <a:moveTo>
                      <a:pt x="952" y="1"/>
                    </a:moveTo>
                    <a:cubicBezTo>
                      <a:pt x="572" y="1"/>
                      <a:pt x="208" y="271"/>
                      <a:pt x="133" y="674"/>
                    </a:cubicBezTo>
                    <a:cubicBezTo>
                      <a:pt x="1" y="1245"/>
                      <a:pt x="441" y="1697"/>
                      <a:pt x="937" y="1697"/>
                    </a:cubicBezTo>
                    <a:cubicBezTo>
                      <a:pt x="1088" y="1697"/>
                      <a:pt x="1245" y="1655"/>
                      <a:pt x="1392" y="1562"/>
                    </a:cubicBezTo>
                    <a:cubicBezTo>
                      <a:pt x="2021" y="1132"/>
                      <a:pt x="1850" y="188"/>
                      <a:pt x="1106" y="16"/>
                    </a:cubicBezTo>
                    <a:cubicBezTo>
                      <a:pt x="1054" y="6"/>
                      <a:pt x="1003" y="1"/>
                      <a:pt x="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7" name="Google Shape;3567;p12"/>
              <p:cNvSpPr/>
              <p:nvPr/>
            </p:nvSpPr>
            <p:spPr>
              <a:xfrm>
                <a:off x="1354906" y="3218391"/>
                <a:ext cx="144687" cy="120321"/>
              </a:xfrm>
              <a:custGeom>
                <a:rect b="b" l="l" r="r" t="t"/>
                <a:pathLst>
                  <a:path extrusionOk="0" h="1679" w="2019">
                    <a:moveTo>
                      <a:pt x="986" y="0"/>
                    </a:moveTo>
                    <a:cubicBezTo>
                      <a:pt x="667" y="0"/>
                      <a:pt x="371" y="192"/>
                      <a:pt x="245" y="507"/>
                    </a:cubicBezTo>
                    <a:cubicBezTo>
                      <a:pt x="1" y="1093"/>
                      <a:pt x="464" y="1679"/>
                      <a:pt x="1032" y="1679"/>
                    </a:cubicBezTo>
                    <a:cubicBezTo>
                      <a:pt x="1130" y="1679"/>
                      <a:pt x="1231" y="1661"/>
                      <a:pt x="1332" y="1624"/>
                    </a:cubicBezTo>
                    <a:cubicBezTo>
                      <a:pt x="2019" y="1337"/>
                      <a:pt x="2019" y="364"/>
                      <a:pt x="1332" y="78"/>
                    </a:cubicBezTo>
                    <a:cubicBezTo>
                      <a:pt x="1218" y="25"/>
                      <a:pt x="1101" y="0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8" name="Google Shape;3568;p12"/>
              <p:cNvSpPr/>
              <p:nvPr/>
            </p:nvSpPr>
            <p:spPr>
              <a:xfrm>
                <a:off x="1392888" y="3242399"/>
                <a:ext cx="69799" cy="73884"/>
              </a:xfrm>
              <a:custGeom>
                <a:rect b="b" l="l" r="r" t="t"/>
                <a:pathLst>
                  <a:path extrusionOk="0" h="1031" w="974">
                    <a:moveTo>
                      <a:pt x="201" y="1"/>
                    </a:moveTo>
                    <a:lnTo>
                      <a:pt x="1" y="172"/>
                    </a:lnTo>
                    <a:lnTo>
                      <a:pt x="773" y="1031"/>
                    </a:lnTo>
                    <a:lnTo>
                      <a:pt x="974" y="859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rgbClr val="88C1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9" name="Google Shape;3569;p12"/>
              <p:cNvSpPr/>
              <p:nvPr/>
            </p:nvSpPr>
            <p:spPr>
              <a:xfrm>
                <a:off x="1663633" y="3833119"/>
                <a:ext cx="201085" cy="201013"/>
              </a:xfrm>
              <a:custGeom>
                <a:rect b="b" l="l" r="r" t="t"/>
                <a:pathLst>
                  <a:path extrusionOk="0" h="2805" w="2806">
                    <a:moveTo>
                      <a:pt x="773" y="0"/>
                    </a:moveTo>
                    <a:lnTo>
                      <a:pt x="773" y="773"/>
                    </a:lnTo>
                    <a:lnTo>
                      <a:pt x="0" y="773"/>
                    </a:lnTo>
                    <a:lnTo>
                      <a:pt x="0" y="2032"/>
                    </a:lnTo>
                    <a:lnTo>
                      <a:pt x="773" y="2032"/>
                    </a:lnTo>
                    <a:lnTo>
                      <a:pt x="773" y="2805"/>
                    </a:lnTo>
                    <a:lnTo>
                      <a:pt x="2032" y="2805"/>
                    </a:lnTo>
                    <a:lnTo>
                      <a:pt x="2032" y="2032"/>
                    </a:lnTo>
                    <a:lnTo>
                      <a:pt x="2805" y="2032"/>
                    </a:lnTo>
                    <a:lnTo>
                      <a:pt x="2805" y="773"/>
                    </a:lnTo>
                    <a:lnTo>
                      <a:pt x="2032" y="773"/>
                    </a:lnTo>
                    <a:lnTo>
                      <a:pt x="203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0" name="Google Shape;3570;p12"/>
              <p:cNvSpPr/>
              <p:nvPr/>
            </p:nvSpPr>
            <p:spPr>
              <a:xfrm>
                <a:off x="1815416" y="3004477"/>
                <a:ext cx="201013" cy="201085"/>
              </a:xfrm>
              <a:custGeom>
                <a:rect b="b" l="l" r="r" t="t"/>
                <a:pathLst>
                  <a:path extrusionOk="0" h="2806" w="2805">
                    <a:moveTo>
                      <a:pt x="773" y="1"/>
                    </a:moveTo>
                    <a:lnTo>
                      <a:pt x="773" y="745"/>
                    </a:lnTo>
                    <a:lnTo>
                      <a:pt x="0" y="745"/>
                    </a:lnTo>
                    <a:lnTo>
                      <a:pt x="0" y="2033"/>
                    </a:lnTo>
                    <a:lnTo>
                      <a:pt x="773" y="2033"/>
                    </a:lnTo>
                    <a:lnTo>
                      <a:pt x="773" y="2806"/>
                    </a:lnTo>
                    <a:lnTo>
                      <a:pt x="2032" y="2806"/>
                    </a:lnTo>
                    <a:lnTo>
                      <a:pt x="2032" y="2033"/>
                    </a:lnTo>
                    <a:lnTo>
                      <a:pt x="2805" y="2033"/>
                    </a:lnTo>
                    <a:lnTo>
                      <a:pt x="2805" y="745"/>
                    </a:lnTo>
                    <a:lnTo>
                      <a:pt x="2032" y="745"/>
                    </a:lnTo>
                    <a:lnTo>
                      <a:pt x="20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1" name="Google Shape;3571;p12"/>
              <p:cNvSpPr/>
              <p:nvPr/>
            </p:nvSpPr>
            <p:spPr>
              <a:xfrm>
                <a:off x="2783446" y="3990993"/>
                <a:ext cx="92373" cy="92373"/>
              </a:xfrm>
              <a:custGeom>
                <a:rect b="b" l="l" r="r" t="t"/>
                <a:pathLst>
                  <a:path extrusionOk="0" h="1289" w="1289">
                    <a:moveTo>
                      <a:pt x="344" y="1"/>
                    </a:moveTo>
                    <a:lnTo>
                      <a:pt x="344" y="344"/>
                    </a:lnTo>
                    <a:lnTo>
                      <a:pt x="1" y="344"/>
                    </a:lnTo>
                    <a:lnTo>
                      <a:pt x="1" y="945"/>
                    </a:lnTo>
                    <a:lnTo>
                      <a:pt x="344" y="945"/>
                    </a:lnTo>
                    <a:lnTo>
                      <a:pt x="344" y="1289"/>
                    </a:lnTo>
                    <a:lnTo>
                      <a:pt x="945" y="1289"/>
                    </a:lnTo>
                    <a:lnTo>
                      <a:pt x="945" y="945"/>
                    </a:lnTo>
                    <a:lnTo>
                      <a:pt x="1288" y="945"/>
                    </a:lnTo>
                    <a:lnTo>
                      <a:pt x="1288" y="344"/>
                    </a:lnTo>
                    <a:lnTo>
                      <a:pt x="945" y="344"/>
                    </a:lnTo>
                    <a:lnTo>
                      <a:pt x="94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2" name="Google Shape;3572;p12"/>
              <p:cNvSpPr/>
              <p:nvPr/>
            </p:nvSpPr>
            <p:spPr>
              <a:xfrm>
                <a:off x="2481958" y="3264972"/>
                <a:ext cx="92373" cy="94380"/>
              </a:xfrm>
              <a:custGeom>
                <a:rect b="b" l="l" r="r" t="t"/>
                <a:pathLst>
                  <a:path extrusionOk="0" h="1317" w="1289">
                    <a:moveTo>
                      <a:pt x="344" y="0"/>
                    </a:moveTo>
                    <a:lnTo>
                      <a:pt x="344" y="373"/>
                    </a:lnTo>
                    <a:lnTo>
                      <a:pt x="1" y="373"/>
                    </a:lnTo>
                    <a:lnTo>
                      <a:pt x="1" y="974"/>
                    </a:lnTo>
                    <a:lnTo>
                      <a:pt x="344" y="974"/>
                    </a:lnTo>
                    <a:lnTo>
                      <a:pt x="344" y="1317"/>
                    </a:lnTo>
                    <a:lnTo>
                      <a:pt x="945" y="1317"/>
                    </a:lnTo>
                    <a:lnTo>
                      <a:pt x="945" y="974"/>
                    </a:lnTo>
                    <a:lnTo>
                      <a:pt x="1288" y="974"/>
                    </a:lnTo>
                    <a:lnTo>
                      <a:pt x="1288" y="373"/>
                    </a:lnTo>
                    <a:lnTo>
                      <a:pt x="945" y="373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3" name="Google Shape;3573;p12"/>
              <p:cNvSpPr/>
              <p:nvPr/>
            </p:nvSpPr>
            <p:spPr>
              <a:xfrm>
                <a:off x="2229702" y="2866596"/>
                <a:ext cx="156941" cy="125696"/>
              </a:xfrm>
              <a:custGeom>
                <a:rect b="b" l="l" r="r" t="t"/>
                <a:pathLst>
                  <a:path extrusionOk="0" h="1754" w="2190">
                    <a:moveTo>
                      <a:pt x="630" y="0"/>
                    </a:moveTo>
                    <a:cubicBezTo>
                      <a:pt x="487" y="0"/>
                      <a:pt x="344" y="50"/>
                      <a:pt x="229" y="150"/>
                    </a:cubicBezTo>
                    <a:cubicBezTo>
                      <a:pt x="0" y="379"/>
                      <a:pt x="0" y="723"/>
                      <a:pt x="229" y="952"/>
                    </a:cubicBezTo>
                    <a:lnTo>
                      <a:pt x="1031" y="1753"/>
                    </a:lnTo>
                    <a:lnTo>
                      <a:pt x="1832" y="952"/>
                    </a:lnTo>
                    <a:cubicBezTo>
                      <a:pt x="2190" y="549"/>
                      <a:pt x="1814" y="8"/>
                      <a:pt x="1387" y="8"/>
                    </a:cubicBezTo>
                    <a:cubicBezTo>
                      <a:pt x="1267" y="8"/>
                      <a:pt x="1144" y="50"/>
                      <a:pt x="1031" y="150"/>
                    </a:cubicBezTo>
                    <a:cubicBezTo>
                      <a:pt x="916" y="50"/>
                      <a:pt x="773" y="0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4" name="Google Shape;3574;p12"/>
              <p:cNvSpPr/>
              <p:nvPr/>
            </p:nvSpPr>
            <p:spPr>
              <a:xfrm>
                <a:off x="2705548" y="3746980"/>
                <a:ext cx="156798" cy="127201"/>
              </a:xfrm>
              <a:custGeom>
                <a:rect b="b" l="l" r="r" t="t"/>
                <a:pathLst>
                  <a:path extrusionOk="0" h="1775" w="2188">
                    <a:moveTo>
                      <a:pt x="630" y="0"/>
                    </a:moveTo>
                    <a:cubicBezTo>
                      <a:pt x="487" y="0"/>
                      <a:pt x="343" y="57"/>
                      <a:pt x="229" y="172"/>
                    </a:cubicBezTo>
                    <a:cubicBezTo>
                      <a:pt x="0" y="401"/>
                      <a:pt x="0" y="744"/>
                      <a:pt x="229" y="973"/>
                    </a:cubicBezTo>
                    <a:lnTo>
                      <a:pt x="1030" y="1774"/>
                    </a:lnTo>
                    <a:lnTo>
                      <a:pt x="1832" y="973"/>
                    </a:lnTo>
                    <a:cubicBezTo>
                      <a:pt x="2187" y="551"/>
                      <a:pt x="1818" y="26"/>
                      <a:pt x="1395" y="26"/>
                    </a:cubicBezTo>
                    <a:cubicBezTo>
                      <a:pt x="1272" y="26"/>
                      <a:pt x="1146" y="69"/>
                      <a:pt x="1030" y="172"/>
                    </a:cubicBezTo>
                    <a:cubicBezTo>
                      <a:pt x="916" y="57"/>
                      <a:pt x="773" y="0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5" name="Google Shape;3575;p12"/>
              <p:cNvSpPr/>
              <p:nvPr/>
            </p:nvSpPr>
            <p:spPr>
              <a:xfrm>
                <a:off x="3166989" y="2911888"/>
                <a:ext cx="219574" cy="174713"/>
              </a:xfrm>
              <a:custGeom>
                <a:rect b="b" l="l" r="r" t="t"/>
                <a:pathLst>
                  <a:path extrusionOk="0" h="2438" w="3064">
                    <a:moveTo>
                      <a:pt x="1944" y="0"/>
                    </a:moveTo>
                    <a:cubicBezTo>
                      <a:pt x="1763" y="0"/>
                      <a:pt x="1574" y="69"/>
                      <a:pt x="1403" y="234"/>
                    </a:cubicBezTo>
                    <a:cubicBezTo>
                      <a:pt x="1245" y="91"/>
                      <a:pt x="1045" y="19"/>
                      <a:pt x="845" y="19"/>
                    </a:cubicBezTo>
                    <a:cubicBezTo>
                      <a:pt x="644" y="19"/>
                      <a:pt x="444" y="91"/>
                      <a:pt x="287" y="234"/>
                    </a:cubicBezTo>
                    <a:cubicBezTo>
                      <a:pt x="0" y="549"/>
                      <a:pt x="0" y="1035"/>
                      <a:pt x="287" y="1350"/>
                    </a:cubicBezTo>
                    <a:lnTo>
                      <a:pt x="1403" y="2438"/>
                    </a:lnTo>
                    <a:lnTo>
                      <a:pt x="2490" y="1350"/>
                    </a:lnTo>
                    <a:cubicBezTo>
                      <a:pt x="3063" y="777"/>
                      <a:pt x="2550" y="0"/>
                      <a:pt x="19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6" name="Google Shape;3576;p12"/>
              <p:cNvSpPr/>
              <p:nvPr/>
            </p:nvSpPr>
            <p:spPr>
              <a:xfrm>
                <a:off x="1749772" y="2741974"/>
                <a:ext cx="100542" cy="84490"/>
              </a:xfrm>
              <a:custGeom>
                <a:rect b="b" l="l" r="r" t="t"/>
                <a:pathLst>
                  <a:path extrusionOk="0" h="1179" w="1403">
                    <a:moveTo>
                      <a:pt x="802" y="1"/>
                    </a:moveTo>
                    <a:cubicBezTo>
                      <a:pt x="258" y="1"/>
                      <a:pt x="1" y="630"/>
                      <a:pt x="373" y="1002"/>
                    </a:cubicBezTo>
                    <a:cubicBezTo>
                      <a:pt x="494" y="1124"/>
                      <a:pt x="647" y="1178"/>
                      <a:pt x="796" y="1178"/>
                    </a:cubicBezTo>
                    <a:cubicBezTo>
                      <a:pt x="1105" y="1178"/>
                      <a:pt x="1403" y="948"/>
                      <a:pt x="1403" y="602"/>
                    </a:cubicBezTo>
                    <a:cubicBezTo>
                      <a:pt x="1403" y="258"/>
                      <a:pt x="1117" y="1"/>
                      <a:pt x="8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7" name="Google Shape;3577;p12"/>
              <p:cNvSpPr/>
              <p:nvPr/>
            </p:nvSpPr>
            <p:spPr>
              <a:xfrm>
                <a:off x="2266609" y="3162422"/>
                <a:ext cx="100542" cy="84418"/>
              </a:xfrm>
              <a:custGeom>
                <a:rect b="b" l="l" r="r" t="t"/>
                <a:pathLst>
                  <a:path extrusionOk="0" h="1178" w="1403">
                    <a:moveTo>
                      <a:pt x="802" y="1"/>
                    </a:moveTo>
                    <a:cubicBezTo>
                      <a:pt x="258" y="1"/>
                      <a:pt x="1" y="630"/>
                      <a:pt x="373" y="1002"/>
                    </a:cubicBezTo>
                    <a:cubicBezTo>
                      <a:pt x="493" y="1123"/>
                      <a:pt x="644" y="1177"/>
                      <a:pt x="792" y="1177"/>
                    </a:cubicBezTo>
                    <a:cubicBezTo>
                      <a:pt x="1102" y="1177"/>
                      <a:pt x="1403" y="940"/>
                      <a:pt x="1403" y="573"/>
                    </a:cubicBezTo>
                    <a:cubicBezTo>
                      <a:pt x="1374" y="258"/>
                      <a:pt x="1117" y="1"/>
                      <a:pt x="8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8" name="Google Shape;3578;p12"/>
              <p:cNvSpPr/>
              <p:nvPr/>
            </p:nvSpPr>
            <p:spPr>
              <a:xfrm>
                <a:off x="2010953" y="1846691"/>
                <a:ext cx="27345" cy="70589"/>
              </a:xfrm>
              <a:custGeom>
                <a:rect b="b" l="l" r="r" t="t"/>
                <a:pathLst>
                  <a:path extrusionOk="0" h="888" w="344">
                    <a:moveTo>
                      <a:pt x="200" y="0"/>
                    </a:moveTo>
                    <a:lnTo>
                      <a:pt x="0" y="29"/>
                    </a:lnTo>
                    <a:lnTo>
                      <a:pt x="143" y="887"/>
                    </a:lnTo>
                    <a:lnTo>
                      <a:pt x="344" y="859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9" name="Google Shape;3579;p12"/>
              <p:cNvSpPr/>
              <p:nvPr/>
            </p:nvSpPr>
            <p:spPr>
              <a:xfrm>
                <a:off x="3463343" y="2467883"/>
                <a:ext cx="144902" cy="121683"/>
              </a:xfrm>
              <a:custGeom>
                <a:rect b="b" l="l" r="r" t="t"/>
                <a:pathLst>
                  <a:path extrusionOk="0" h="1698" w="2022">
                    <a:moveTo>
                      <a:pt x="952" y="1"/>
                    </a:moveTo>
                    <a:cubicBezTo>
                      <a:pt x="572" y="1"/>
                      <a:pt x="208" y="271"/>
                      <a:pt x="133" y="674"/>
                    </a:cubicBezTo>
                    <a:cubicBezTo>
                      <a:pt x="1" y="1245"/>
                      <a:pt x="441" y="1697"/>
                      <a:pt x="937" y="1697"/>
                    </a:cubicBezTo>
                    <a:cubicBezTo>
                      <a:pt x="1088" y="1697"/>
                      <a:pt x="1245" y="1655"/>
                      <a:pt x="1392" y="1562"/>
                    </a:cubicBezTo>
                    <a:cubicBezTo>
                      <a:pt x="2021" y="1132"/>
                      <a:pt x="1850" y="188"/>
                      <a:pt x="1106" y="16"/>
                    </a:cubicBezTo>
                    <a:cubicBezTo>
                      <a:pt x="1054" y="6"/>
                      <a:pt x="1003" y="1"/>
                      <a:pt x="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0" name="Google Shape;3580;p12"/>
              <p:cNvSpPr/>
              <p:nvPr/>
            </p:nvSpPr>
            <p:spPr>
              <a:xfrm rot="-1932883">
                <a:off x="2270689" y="1827413"/>
                <a:ext cx="219572" cy="174712"/>
              </a:xfrm>
              <a:custGeom>
                <a:rect b="b" l="l" r="r" t="t"/>
                <a:pathLst>
                  <a:path extrusionOk="0" h="2438" w="3064">
                    <a:moveTo>
                      <a:pt x="1944" y="0"/>
                    </a:moveTo>
                    <a:cubicBezTo>
                      <a:pt x="1763" y="0"/>
                      <a:pt x="1574" y="69"/>
                      <a:pt x="1403" y="234"/>
                    </a:cubicBezTo>
                    <a:cubicBezTo>
                      <a:pt x="1245" y="91"/>
                      <a:pt x="1045" y="19"/>
                      <a:pt x="845" y="19"/>
                    </a:cubicBezTo>
                    <a:cubicBezTo>
                      <a:pt x="644" y="19"/>
                      <a:pt x="444" y="91"/>
                      <a:pt x="287" y="234"/>
                    </a:cubicBezTo>
                    <a:cubicBezTo>
                      <a:pt x="0" y="549"/>
                      <a:pt x="0" y="1035"/>
                      <a:pt x="287" y="1350"/>
                    </a:cubicBezTo>
                    <a:lnTo>
                      <a:pt x="1403" y="2438"/>
                    </a:lnTo>
                    <a:lnTo>
                      <a:pt x="2490" y="1350"/>
                    </a:lnTo>
                    <a:cubicBezTo>
                      <a:pt x="3063" y="777"/>
                      <a:pt x="2550" y="0"/>
                      <a:pt x="19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1" name="Google Shape;3581;p12"/>
              <p:cNvSpPr/>
              <p:nvPr/>
            </p:nvSpPr>
            <p:spPr>
              <a:xfrm>
                <a:off x="945331" y="3540733"/>
                <a:ext cx="144902" cy="121683"/>
              </a:xfrm>
              <a:custGeom>
                <a:rect b="b" l="l" r="r" t="t"/>
                <a:pathLst>
                  <a:path extrusionOk="0" h="1698" w="2022">
                    <a:moveTo>
                      <a:pt x="952" y="1"/>
                    </a:moveTo>
                    <a:cubicBezTo>
                      <a:pt x="572" y="1"/>
                      <a:pt x="208" y="271"/>
                      <a:pt x="133" y="674"/>
                    </a:cubicBezTo>
                    <a:cubicBezTo>
                      <a:pt x="1" y="1245"/>
                      <a:pt x="441" y="1697"/>
                      <a:pt x="937" y="1697"/>
                    </a:cubicBezTo>
                    <a:cubicBezTo>
                      <a:pt x="1088" y="1697"/>
                      <a:pt x="1245" y="1655"/>
                      <a:pt x="1392" y="1562"/>
                    </a:cubicBezTo>
                    <a:cubicBezTo>
                      <a:pt x="2021" y="1132"/>
                      <a:pt x="1850" y="188"/>
                      <a:pt x="1106" y="16"/>
                    </a:cubicBezTo>
                    <a:cubicBezTo>
                      <a:pt x="1054" y="6"/>
                      <a:pt x="1003" y="1"/>
                      <a:pt x="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2" name="Google Shape;3582;p12"/>
              <p:cNvSpPr/>
              <p:nvPr/>
            </p:nvSpPr>
            <p:spPr>
              <a:xfrm rot="3627148">
                <a:off x="863088" y="2319661"/>
                <a:ext cx="131286" cy="114947"/>
              </a:xfrm>
              <a:custGeom>
                <a:rect b="b" l="l" r="r" t="t"/>
                <a:pathLst>
                  <a:path extrusionOk="0" h="1604" w="1832">
                    <a:moveTo>
                      <a:pt x="859" y="1"/>
                    </a:moveTo>
                    <a:lnTo>
                      <a:pt x="0" y="945"/>
                    </a:lnTo>
                    <a:lnTo>
                      <a:pt x="544" y="1432"/>
                    </a:lnTo>
                    <a:cubicBezTo>
                      <a:pt x="658" y="1546"/>
                      <a:pt x="830" y="1603"/>
                      <a:pt x="1002" y="1603"/>
                    </a:cubicBezTo>
                    <a:cubicBezTo>
                      <a:pt x="1574" y="1546"/>
                      <a:pt x="1832" y="859"/>
                      <a:pt x="1403" y="487"/>
                    </a:cubicBezTo>
                    <a:lnTo>
                      <a:pt x="8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3" name="Google Shape;3583;p12"/>
              <p:cNvSpPr/>
              <p:nvPr/>
            </p:nvSpPr>
            <p:spPr>
              <a:xfrm rot="3627148">
                <a:off x="862957" y="2229154"/>
                <a:ext cx="141892" cy="117598"/>
              </a:xfrm>
              <a:custGeom>
                <a:rect b="b" l="l" r="r" t="t"/>
                <a:pathLst>
                  <a:path extrusionOk="0" h="1641" w="1980">
                    <a:moveTo>
                      <a:pt x="972" y="0"/>
                    </a:moveTo>
                    <a:cubicBezTo>
                      <a:pt x="439" y="0"/>
                      <a:pt x="0" y="732"/>
                      <a:pt x="577" y="1154"/>
                    </a:cubicBezTo>
                    <a:lnTo>
                      <a:pt x="1121" y="1640"/>
                    </a:lnTo>
                    <a:lnTo>
                      <a:pt x="1980" y="696"/>
                    </a:lnTo>
                    <a:lnTo>
                      <a:pt x="1436" y="209"/>
                    </a:lnTo>
                    <a:cubicBezTo>
                      <a:pt x="1288" y="61"/>
                      <a:pt x="1126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4" name="Google Shape;3584;p12"/>
              <p:cNvSpPr/>
              <p:nvPr/>
            </p:nvSpPr>
            <p:spPr>
              <a:xfrm rot="-3582283">
                <a:off x="2786936" y="1904504"/>
                <a:ext cx="131283" cy="114945"/>
              </a:xfrm>
              <a:custGeom>
                <a:rect b="b" l="l" r="r" t="t"/>
                <a:pathLst>
                  <a:path extrusionOk="0" h="1604" w="1832">
                    <a:moveTo>
                      <a:pt x="859" y="1"/>
                    </a:moveTo>
                    <a:lnTo>
                      <a:pt x="0" y="945"/>
                    </a:lnTo>
                    <a:lnTo>
                      <a:pt x="544" y="1432"/>
                    </a:lnTo>
                    <a:cubicBezTo>
                      <a:pt x="658" y="1546"/>
                      <a:pt x="830" y="1603"/>
                      <a:pt x="1002" y="1603"/>
                    </a:cubicBezTo>
                    <a:cubicBezTo>
                      <a:pt x="1574" y="1546"/>
                      <a:pt x="1832" y="859"/>
                      <a:pt x="1403" y="487"/>
                    </a:cubicBezTo>
                    <a:lnTo>
                      <a:pt x="8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5" name="Google Shape;3585;p12"/>
              <p:cNvSpPr/>
              <p:nvPr/>
            </p:nvSpPr>
            <p:spPr>
              <a:xfrm rot="-3582283">
                <a:off x="2701924" y="1943509"/>
                <a:ext cx="141889" cy="117596"/>
              </a:xfrm>
              <a:custGeom>
                <a:rect b="b" l="l" r="r" t="t"/>
                <a:pathLst>
                  <a:path extrusionOk="0" h="1641" w="1980">
                    <a:moveTo>
                      <a:pt x="972" y="0"/>
                    </a:moveTo>
                    <a:cubicBezTo>
                      <a:pt x="439" y="0"/>
                      <a:pt x="0" y="732"/>
                      <a:pt x="577" y="1154"/>
                    </a:cubicBezTo>
                    <a:lnTo>
                      <a:pt x="1121" y="1640"/>
                    </a:lnTo>
                    <a:lnTo>
                      <a:pt x="1980" y="696"/>
                    </a:lnTo>
                    <a:lnTo>
                      <a:pt x="1436" y="209"/>
                    </a:lnTo>
                    <a:cubicBezTo>
                      <a:pt x="1288" y="61"/>
                      <a:pt x="1126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6" name="Google Shape;3586;p12"/>
              <p:cNvSpPr/>
              <p:nvPr/>
            </p:nvSpPr>
            <p:spPr>
              <a:xfrm rot="-4390579">
                <a:off x="3423910" y="2098571"/>
                <a:ext cx="736444" cy="630239"/>
              </a:xfrm>
              <a:custGeom>
                <a:rect b="b" l="l" r="r" t="t"/>
                <a:pathLst>
                  <a:path extrusionOk="0" h="10189" w="11906">
                    <a:moveTo>
                      <a:pt x="10532" y="0"/>
                    </a:moveTo>
                    <a:lnTo>
                      <a:pt x="10160" y="315"/>
                    </a:lnTo>
                    <a:lnTo>
                      <a:pt x="10675" y="973"/>
                    </a:lnTo>
                    <a:lnTo>
                      <a:pt x="9988" y="1517"/>
                    </a:lnTo>
                    <a:lnTo>
                      <a:pt x="9330" y="687"/>
                    </a:lnTo>
                    <a:lnTo>
                      <a:pt x="4064" y="4980"/>
                    </a:lnTo>
                    <a:cubicBezTo>
                      <a:pt x="3749" y="5238"/>
                      <a:pt x="3692" y="5724"/>
                      <a:pt x="3949" y="6010"/>
                    </a:cubicBezTo>
                    <a:lnTo>
                      <a:pt x="4093" y="6182"/>
                    </a:lnTo>
                    <a:lnTo>
                      <a:pt x="3549" y="6611"/>
                    </a:lnTo>
                    <a:lnTo>
                      <a:pt x="3635" y="6726"/>
                    </a:lnTo>
                    <a:lnTo>
                      <a:pt x="2919" y="7327"/>
                    </a:lnTo>
                    <a:lnTo>
                      <a:pt x="3005" y="7413"/>
                    </a:lnTo>
                    <a:lnTo>
                      <a:pt x="200" y="9702"/>
                    </a:lnTo>
                    <a:lnTo>
                      <a:pt x="0" y="10189"/>
                    </a:lnTo>
                    <a:lnTo>
                      <a:pt x="3177" y="7585"/>
                    </a:lnTo>
                    <a:lnTo>
                      <a:pt x="3234" y="7670"/>
                    </a:lnTo>
                    <a:lnTo>
                      <a:pt x="3949" y="7098"/>
                    </a:lnTo>
                    <a:lnTo>
                      <a:pt x="4035" y="7184"/>
                    </a:lnTo>
                    <a:lnTo>
                      <a:pt x="4575" y="6757"/>
                    </a:lnTo>
                    <a:lnTo>
                      <a:pt x="4575" y="6757"/>
                    </a:lnTo>
                    <a:lnTo>
                      <a:pt x="4694" y="6926"/>
                    </a:lnTo>
                    <a:cubicBezTo>
                      <a:pt x="4835" y="7099"/>
                      <a:pt x="5038" y="7186"/>
                      <a:pt x="5243" y="7186"/>
                    </a:cubicBezTo>
                    <a:cubicBezTo>
                      <a:pt x="5412" y="7186"/>
                      <a:pt x="5582" y="7128"/>
                      <a:pt x="5724" y="7012"/>
                    </a:cubicBezTo>
                    <a:lnTo>
                      <a:pt x="10990" y="2719"/>
                    </a:lnTo>
                    <a:lnTo>
                      <a:pt x="10332" y="1889"/>
                    </a:lnTo>
                    <a:lnTo>
                      <a:pt x="10990" y="1317"/>
                    </a:lnTo>
                    <a:lnTo>
                      <a:pt x="11534" y="1975"/>
                    </a:lnTo>
                    <a:lnTo>
                      <a:pt x="11906" y="1689"/>
                    </a:lnTo>
                    <a:lnTo>
                      <a:pt x="105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7" name="Google Shape;3587;p12"/>
              <p:cNvSpPr/>
              <p:nvPr/>
            </p:nvSpPr>
            <p:spPr>
              <a:xfrm rot="-4390579">
                <a:off x="3604311" y="2208060"/>
                <a:ext cx="320532" cy="283667"/>
              </a:xfrm>
              <a:custGeom>
                <a:rect b="b" l="l" r="r" t="t"/>
                <a:pathLst>
                  <a:path extrusionOk="0" h="4586" w="5182">
                    <a:moveTo>
                      <a:pt x="3922" y="1"/>
                    </a:moveTo>
                    <a:lnTo>
                      <a:pt x="487" y="2834"/>
                    </a:lnTo>
                    <a:cubicBezTo>
                      <a:pt x="58" y="3178"/>
                      <a:pt x="1" y="3779"/>
                      <a:pt x="344" y="4208"/>
                    </a:cubicBezTo>
                    <a:cubicBezTo>
                      <a:pt x="540" y="4453"/>
                      <a:pt x="830" y="4586"/>
                      <a:pt x="1122" y="4586"/>
                    </a:cubicBezTo>
                    <a:cubicBezTo>
                      <a:pt x="1341" y="4586"/>
                      <a:pt x="1562" y="4511"/>
                      <a:pt x="1747" y="4351"/>
                    </a:cubicBezTo>
                    <a:lnTo>
                      <a:pt x="5181" y="1546"/>
                    </a:lnTo>
                    <a:lnTo>
                      <a:pt x="39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8" name="Google Shape;3588;p12"/>
              <p:cNvSpPr/>
              <p:nvPr/>
            </p:nvSpPr>
            <p:spPr>
              <a:xfrm rot="-4390579">
                <a:off x="3818410" y="2541610"/>
                <a:ext cx="95690" cy="86782"/>
              </a:xfrm>
              <a:custGeom>
                <a:rect b="b" l="l" r="r" t="t"/>
                <a:pathLst>
                  <a:path extrusionOk="0" h="1403" w="1547">
                    <a:moveTo>
                      <a:pt x="1260" y="0"/>
                    </a:moveTo>
                    <a:lnTo>
                      <a:pt x="1" y="1030"/>
                    </a:lnTo>
                    <a:lnTo>
                      <a:pt x="287" y="1402"/>
                    </a:lnTo>
                    <a:lnTo>
                      <a:pt x="1546" y="372"/>
                    </a:lnTo>
                    <a:lnTo>
                      <a:pt x="12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9" name="Google Shape;3589;p12"/>
              <p:cNvSpPr/>
              <p:nvPr/>
            </p:nvSpPr>
            <p:spPr>
              <a:xfrm rot="-4390579">
                <a:off x="3824161" y="2529403"/>
                <a:ext cx="62040" cy="61979"/>
              </a:xfrm>
              <a:custGeom>
                <a:rect b="b" l="l" r="r" t="t"/>
                <a:pathLst>
                  <a:path extrusionOk="0" h="1002" w="1003">
                    <a:moveTo>
                      <a:pt x="516" y="0"/>
                    </a:moveTo>
                    <a:lnTo>
                      <a:pt x="1" y="429"/>
                    </a:lnTo>
                    <a:lnTo>
                      <a:pt x="487" y="1002"/>
                    </a:lnTo>
                    <a:lnTo>
                      <a:pt x="1003" y="573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0" name="Google Shape;3590;p12"/>
              <p:cNvSpPr/>
              <p:nvPr/>
            </p:nvSpPr>
            <p:spPr>
              <a:xfrm rot="-4390579">
                <a:off x="3790994" y="2436850"/>
                <a:ext cx="49608" cy="54927"/>
              </a:xfrm>
              <a:custGeom>
                <a:rect b="b" l="l" r="r" t="t"/>
                <a:pathLst>
                  <a:path extrusionOk="0" h="888" w="802">
                    <a:moveTo>
                      <a:pt x="258" y="1"/>
                    </a:moveTo>
                    <a:lnTo>
                      <a:pt x="0" y="201"/>
                    </a:lnTo>
                    <a:lnTo>
                      <a:pt x="544" y="888"/>
                    </a:lnTo>
                    <a:lnTo>
                      <a:pt x="802" y="659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91" name="Google Shape;3591;p12"/>
            <p:cNvGrpSpPr/>
            <p:nvPr/>
          </p:nvGrpSpPr>
          <p:grpSpPr>
            <a:xfrm>
              <a:off x="155813" y="1503597"/>
              <a:ext cx="4541965" cy="2877890"/>
              <a:chOff x="4680577" y="38125"/>
              <a:chExt cx="1614462" cy="1022959"/>
            </a:xfrm>
          </p:grpSpPr>
          <p:sp>
            <p:nvSpPr>
              <p:cNvPr id="3592" name="Google Shape;3592;p12"/>
              <p:cNvSpPr/>
              <p:nvPr/>
            </p:nvSpPr>
            <p:spPr>
              <a:xfrm>
                <a:off x="4680577" y="38125"/>
                <a:ext cx="1614462" cy="1022959"/>
              </a:xfrm>
              <a:custGeom>
                <a:rect b="b" l="l" r="r" t="t"/>
                <a:pathLst>
                  <a:path extrusionOk="0" h="8699" w="13729">
                    <a:moveTo>
                      <a:pt x="407" y="1"/>
                    </a:moveTo>
                    <a:cubicBezTo>
                      <a:pt x="175" y="1"/>
                      <a:pt x="1" y="175"/>
                      <a:pt x="1" y="392"/>
                    </a:cubicBezTo>
                    <a:lnTo>
                      <a:pt x="1" y="8292"/>
                    </a:lnTo>
                    <a:cubicBezTo>
                      <a:pt x="1" y="8524"/>
                      <a:pt x="175" y="8698"/>
                      <a:pt x="407" y="8698"/>
                    </a:cubicBezTo>
                    <a:lnTo>
                      <a:pt x="13322" y="8698"/>
                    </a:lnTo>
                    <a:cubicBezTo>
                      <a:pt x="13540" y="8698"/>
                      <a:pt x="13728" y="8524"/>
                      <a:pt x="13728" y="8292"/>
                    </a:cubicBezTo>
                    <a:lnTo>
                      <a:pt x="13728" y="392"/>
                    </a:lnTo>
                    <a:cubicBezTo>
                      <a:pt x="13728" y="175"/>
                      <a:pt x="13540" y="1"/>
                      <a:pt x="13322" y="1"/>
                    </a:cubicBezTo>
                    <a:close/>
                  </a:path>
                </a:pathLst>
              </a:custGeom>
              <a:solidFill>
                <a:srgbClr val="C4CFE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3" name="Google Shape;3593;p12"/>
              <p:cNvSpPr/>
              <p:nvPr/>
            </p:nvSpPr>
            <p:spPr>
              <a:xfrm>
                <a:off x="6219882" y="58586"/>
                <a:ext cx="41041" cy="41041"/>
              </a:xfrm>
              <a:custGeom>
                <a:rect b="b" l="l" r="r" t="t"/>
                <a:pathLst>
                  <a:path extrusionOk="0" h="349" w="349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4" name="Google Shape;3594;p12"/>
              <p:cNvSpPr/>
              <p:nvPr/>
            </p:nvSpPr>
            <p:spPr>
              <a:xfrm>
                <a:off x="6153442" y="58586"/>
                <a:ext cx="40923" cy="41041"/>
              </a:xfrm>
              <a:custGeom>
                <a:rect b="b" l="l" r="r" t="t"/>
                <a:pathLst>
                  <a:path extrusionOk="0" h="349" w="348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5" name="Google Shape;3595;p12"/>
              <p:cNvSpPr/>
              <p:nvPr/>
            </p:nvSpPr>
            <p:spPr>
              <a:xfrm>
                <a:off x="6076653" y="58586"/>
                <a:ext cx="49625" cy="42217"/>
              </a:xfrm>
              <a:custGeom>
                <a:rect b="b" l="l" r="r" t="t"/>
                <a:pathLst>
                  <a:path extrusionOk="0" h="359" w="422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6" name="Google Shape;3596;p12"/>
              <p:cNvSpPr/>
              <p:nvPr/>
            </p:nvSpPr>
            <p:spPr>
              <a:xfrm>
                <a:off x="4702803" y="121617"/>
                <a:ext cx="1570011" cy="913831"/>
              </a:xfrm>
              <a:custGeom>
                <a:rect b="b" l="l" r="r" t="t"/>
                <a:pathLst>
                  <a:path extrusionOk="0" h="7771" w="13351">
                    <a:moveTo>
                      <a:pt x="319" y="1"/>
                    </a:moveTo>
                    <a:cubicBezTo>
                      <a:pt x="145" y="1"/>
                      <a:pt x="0" y="131"/>
                      <a:pt x="0" y="305"/>
                    </a:cubicBezTo>
                    <a:lnTo>
                      <a:pt x="0" y="7452"/>
                    </a:lnTo>
                    <a:cubicBezTo>
                      <a:pt x="0" y="7626"/>
                      <a:pt x="145" y="7771"/>
                      <a:pt x="319" y="7771"/>
                    </a:cubicBezTo>
                    <a:lnTo>
                      <a:pt x="13032" y="7771"/>
                    </a:lnTo>
                    <a:cubicBezTo>
                      <a:pt x="13206" y="7771"/>
                      <a:pt x="13351" y="7626"/>
                      <a:pt x="13351" y="7452"/>
                    </a:cubicBezTo>
                    <a:lnTo>
                      <a:pt x="13351" y="305"/>
                    </a:lnTo>
                    <a:cubicBezTo>
                      <a:pt x="13351" y="131"/>
                      <a:pt x="13206" y="1"/>
                      <a:pt x="1303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3597" name="Google Shape;359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68801" y="1994175"/>
            <a:ext cx="2143875" cy="124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8" name="Google Shape;359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54350" y="1058175"/>
            <a:ext cx="2233750" cy="13555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9" name="Google Shape;3599;p12"/>
          <p:cNvSpPr txBox="1"/>
          <p:nvPr>
            <p:ph type="title"/>
          </p:nvPr>
        </p:nvSpPr>
        <p:spPr>
          <a:xfrm>
            <a:off x="352750" y="577375"/>
            <a:ext cx="3277200" cy="6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3700"/>
              <a:t>Significance</a:t>
            </a:r>
            <a:endParaRPr sz="3700"/>
          </a:p>
        </p:txBody>
      </p:sp>
      <p:pic>
        <p:nvPicPr>
          <p:cNvPr id="3600" name="Google Shape;3600;p12"/>
          <p:cNvPicPr preferRelativeResize="0"/>
          <p:nvPr/>
        </p:nvPicPr>
        <p:blipFill rotWithShape="1">
          <a:blip r:embed="rId5">
            <a:alphaModFix/>
          </a:blip>
          <a:srcRect b="1383" l="3827" r="0" t="51730"/>
          <a:stretch/>
        </p:blipFill>
        <p:spPr>
          <a:xfrm>
            <a:off x="2323200" y="1780525"/>
            <a:ext cx="1874224" cy="2482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1" name="Google Shape;3601;p12"/>
          <p:cNvPicPr preferRelativeResize="0"/>
          <p:nvPr/>
        </p:nvPicPr>
        <p:blipFill rotWithShape="1">
          <a:blip r:embed="rId5">
            <a:alphaModFix/>
          </a:blip>
          <a:srcRect b="51727" l="0" r="3827" t="1424"/>
          <a:stretch/>
        </p:blipFill>
        <p:spPr>
          <a:xfrm>
            <a:off x="448975" y="1817100"/>
            <a:ext cx="1874224" cy="240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5" name="Shape 3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6" name="Google Shape;3606;p13"/>
          <p:cNvSpPr/>
          <p:nvPr/>
        </p:nvSpPr>
        <p:spPr>
          <a:xfrm flipH="1">
            <a:off x="1067096" y="470150"/>
            <a:ext cx="7362600" cy="3878400"/>
          </a:xfrm>
          <a:prstGeom prst="roundRect">
            <a:avLst>
              <a:gd fmla="val 4601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7" name="Google Shape;3607;p13"/>
          <p:cNvSpPr/>
          <p:nvPr/>
        </p:nvSpPr>
        <p:spPr>
          <a:xfrm flipH="1">
            <a:off x="1179338" y="722853"/>
            <a:ext cx="7138200" cy="3548700"/>
          </a:xfrm>
          <a:prstGeom prst="roundRect">
            <a:avLst>
              <a:gd fmla="val 4795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8" name="Google Shape;3608;p13"/>
          <p:cNvSpPr/>
          <p:nvPr/>
        </p:nvSpPr>
        <p:spPr>
          <a:xfrm flipH="1">
            <a:off x="1332449" y="556058"/>
            <a:ext cx="90517" cy="90777"/>
          </a:xfrm>
          <a:custGeom>
            <a:rect b="b" l="l" r="r" t="t"/>
            <a:pathLst>
              <a:path extrusionOk="0" h="349" w="348">
                <a:moveTo>
                  <a:pt x="174" y="1"/>
                </a:moveTo>
                <a:cubicBezTo>
                  <a:pt x="73" y="1"/>
                  <a:pt x="0" y="88"/>
                  <a:pt x="0" y="175"/>
                </a:cubicBezTo>
                <a:cubicBezTo>
                  <a:pt x="0" y="276"/>
                  <a:pt x="73" y="348"/>
                  <a:pt x="174" y="348"/>
                </a:cubicBezTo>
                <a:cubicBezTo>
                  <a:pt x="275" y="348"/>
                  <a:pt x="348" y="276"/>
                  <a:pt x="348" y="175"/>
                </a:cubicBezTo>
                <a:cubicBezTo>
                  <a:pt x="348" y="88"/>
                  <a:pt x="275" y="1"/>
                  <a:pt x="17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9" name="Google Shape;3609;p13"/>
          <p:cNvSpPr/>
          <p:nvPr/>
        </p:nvSpPr>
        <p:spPr>
          <a:xfrm flipH="1">
            <a:off x="1483049" y="554761"/>
            <a:ext cx="109764" cy="93378"/>
          </a:xfrm>
          <a:custGeom>
            <a:rect b="b" l="l" r="r" t="t"/>
            <a:pathLst>
              <a:path extrusionOk="0" h="359" w="422">
                <a:moveTo>
                  <a:pt x="247" y="1"/>
                </a:moveTo>
                <a:cubicBezTo>
                  <a:pt x="88" y="1"/>
                  <a:pt x="1" y="189"/>
                  <a:pt x="117" y="305"/>
                </a:cubicBezTo>
                <a:cubicBezTo>
                  <a:pt x="154" y="342"/>
                  <a:pt x="198" y="358"/>
                  <a:pt x="241" y="358"/>
                </a:cubicBezTo>
                <a:cubicBezTo>
                  <a:pt x="334" y="358"/>
                  <a:pt x="421" y="283"/>
                  <a:pt x="421" y="175"/>
                </a:cubicBezTo>
                <a:cubicBezTo>
                  <a:pt x="421" y="73"/>
                  <a:pt x="349" y="1"/>
                  <a:pt x="24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0" name="Google Shape;3610;p13"/>
          <p:cNvSpPr txBox="1"/>
          <p:nvPr>
            <p:ph type="title"/>
          </p:nvPr>
        </p:nvSpPr>
        <p:spPr>
          <a:xfrm>
            <a:off x="1447514" y="1082340"/>
            <a:ext cx="2795400" cy="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Diabetic Data</a:t>
            </a:r>
            <a:endParaRPr/>
          </a:p>
        </p:txBody>
      </p:sp>
      <p:sp>
        <p:nvSpPr>
          <p:cNvPr id="3611" name="Google Shape;3611;p13"/>
          <p:cNvSpPr/>
          <p:nvPr/>
        </p:nvSpPr>
        <p:spPr>
          <a:xfrm flipH="1">
            <a:off x="1185229" y="556058"/>
            <a:ext cx="90777" cy="90777"/>
          </a:xfrm>
          <a:custGeom>
            <a:rect b="b" l="l" r="r" t="t"/>
            <a:pathLst>
              <a:path extrusionOk="0" h="349" w="349">
                <a:moveTo>
                  <a:pt x="174" y="1"/>
                </a:moveTo>
                <a:cubicBezTo>
                  <a:pt x="87" y="1"/>
                  <a:pt x="0" y="88"/>
                  <a:pt x="0" y="175"/>
                </a:cubicBezTo>
                <a:cubicBezTo>
                  <a:pt x="0" y="276"/>
                  <a:pt x="87" y="348"/>
                  <a:pt x="174" y="348"/>
                </a:cubicBezTo>
                <a:cubicBezTo>
                  <a:pt x="276" y="348"/>
                  <a:pt x="348" y="276"/>
                  <a:pt x="348" y="175"/>
                </a:cubicBezTo>
                <a:cubicBezTo>
                  <a:pt x="348" y="88"/>
                  <a:pt x="276" y="1"/>
                  <a:pt x="17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12" name="Google Shape;3612;p13"/>
          <p:cNvGrpSpPr/>
          <p:nvPr/>
        </p:nvGrpSpPr>
        <p:grpSpPr>
          <a:xfrm>
            <a:off x="4663428" y="1082234"/>
            <a:ext cx="3418762" cy="2633304"/>
            <a:chOff x="2123350" y="2406925"/>
            <a:chExt cx="3294875" cy="2034225"/>
          </a:xfrm>
        </p:grpSpPr>
        <p:sp>
          <p:nvSpPr>
            <p:cNvPr id="3613" name="Google Shape;3613;p13"/>
            <p:cNvSpPr/>
            <p:nvPr/>
          </p:nvSpPr>
          <p:spPr>
            <a:xfrm>
              <a:off x="2123350" y="2488675"/>
              <a:ext cx="3294875" cy="1891600"/>
            </a:xfrm>
            <a:custGeom>
              <a:rect b="b" l="l" r="r" t="t"/>
              <a:pathLst>
                <a:path extrusionOk="0" h="75664" w="131795">
                  <a:moveTo>
                    <a:pt x="38976" y="1"/>
                  </a:moveTo>
                  <a:cubicBezTo>
                    <a:pt x="35627" y="1"/>
                    <a:pt x="32278" y="840"/>
                    <a:pt x="29355" y="2478"/>
                  </a:cubicBezTo>
                  <a:cubicBezTo>
                    <a:pt x="24618" y="5079"/>
                    <a:pt x="21082" y="9683"/>
                    <a:pt x="19748" y="14920"/>
                  </a:cubicBezTo>
                  <a:cubicBezTo>
                    <a:pt x="18514" y="19690"/>
                    <a:pt x="19048" y="25027"/>
                    <a:pt x="16512" y="29230"/>
                  </a:cubicBezTo>
                  <a:cubicBezTo>
                    <a:pt x="14845" y="31965"/>
                    <a:pt x="12109" y="33867"/>
                    <a:pt x="9808" y="36068"/>
                  </a:cubicBezTo>
                  <a:cubicBezTo>
                    <a:pt x="4637" y="40938"/>
                    <a:pt x="1335" y="47710"/>
                    <a:pt x="668" y="54782"/>
                  </a:cubicBezTo>
                  <a:cubicBezTo>
                    <a:pt x="1" y="61820"/>
                    <a:pt x="1335" y="69926"/>
                    <a:pt x="5471" y="75663"/>
                  </a:cubicBezTo>
                  <a:lnTo>
                    <a:pt x="128359" y="75663"/>
                  </a:lnTo>
                  <a:cubicBezTo>
                    <a:pt x="131595" y="73228"/>
                    <a:pt x="131795" y="66257"/>
                    <a:pt x="130160" y="62554"/>
                  </a:cubicBezTo>
                  <a:cubicBezTo>
                    <a:pt x="128526" y="58851"/>
                    <a:pt x="125424" y="56049"/>
                    <a:pt x="122555" y="53147"/>
                  </a:cubicBezTo>
                  <a:cubicBezTo>
                    <a:pt x="119719" y="50278"/>
                    <a:pt x="116917" y="47009"/>
                    <a:pt x="116217" y="43040"/>
                  </a:cubicBezTo>
                  <a:cubicBezTo>
                    <a:pt x="115316" y="37836"/>
                    <a:pt x="118085" y="32299"/>
                    <a:pt x="116217" y="27362"/>
                  </a:cubicBezTo>
                  <a:cubicBezTo>
                    <a:pt x="114649" y="23192"/>
                    <a:pt x="110046" y="20791"/>
                    <a:pt x="105576" y="20457"/>
                  </a:cubicBezTo>
                  <a:cubicBezTo>
                    <a:pt x="105107" y="20422"/>
                    <a:pt x="104639" y="20405"/>
                    <a:pt x="104171" y="20405"/>
                  </a:cubicBezTo>
                  <a:cubicBezTo>
                    <a:pt x="100210" y="20405"/>
                    <a:pt x="96285" y="21595"/>
                    <a:pt x="92467" y="22759"/>
                  </a:cubicBezTo>
                  <a:cubicBezTo>
                    <a:pt x="88870" y="23818"/>
                    <a:pt x="85180" y="24854"/>
                    <a:pt x="81494" y="24854"/>
                  </a:cubicBezTo>
                  <a:cubicBezTo>
                    <a:pt x="80771" y="24854"/>
                    <a:pt x="80047" y="24814"/>
                    <a:pt x="79324" y="24727"/>
                  </a:cubicBezTo>
                  <a:cubicBezTo>
                    <a:pt x="72286" y="23860"/>
                    <a:pt x="66615" y="18756"/>
                    <a:pt x="61678" y="13686"/>
                  </a:cubicBezTo>
                  <a:cubicBezTo>
                    <a:pt x="56741" y="8615"/>
                    <a:pt x="51738" y="3111"/>
                    <a:pt x="44999" y="943"/>
                  </a:cubicBezTo>
                  <a:cubicBezTo>
                    <a:pt x="43055" y="312"/>
                    <a:pt x="41015" y="1"/>
                    <a:pt x="389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13"/>
            <p:cNvSpPr/>
            <p:nvPr/>
          </p:nvSpPr>
          <p:spPr>
            <a:xfrm>
              <a:off x="3745350" y="2406925"/>
              <a:ext cx="857300" cy="588050"/>
            </a:xfrm>
            <a:custGeom>
              <a:rect b="b" l="l" r="r" t="t"/>
              <a:pathLst>
                <a:path extrusionOk="0" h="23522" w="34292">
                  <a:moveTo>
                    <a:pt x="13141" y="1"/>
                  </a:moveTo>
                  <a:cubicBezTo>
                    <a:pt x="11364" y="1"/>
                    <a:pt x="9604" y="198"/>
                    <a:pt x="7906" y="711"/>
                  </a:cubicBezTo>
                  <a:cubicBezTo>
                    <a:pt x="4537" y="1711"/>
                    <a:pt x="501" y="4647"/>
                    <a:pt x="234" y="8483"/>
                  </a:cubicBezTo>
                  <a:cubicBezTo>
                    <a:pt x="0" y="12419"/>
                    <a:pt x="1468" y="16489"/>
                    <a:pt x="4470" y="19090"/>
                  </a:cubicBezTo>
                  <a:cubicBezTo>
                    <a:pt x="7372" y="21626"/>
                    <a:pt x="11208" y="22826"/>
                    <a:pt x="15044" y="23293"/>
                  </a:cubicBezTo>
                  <a:cubicBezTo>
                    <a:pt x="16191" y="23440"/>
                    <a:pt x="17358" y="23522"/>
                    <a:pt x="18524" y="23522"/>
                  </a:cubicBezTo>
                  <a:cubicBezTo>
                    <a:pt x="21865" y="23522"/>
                    <a:pt x="25192" y="22848"/>
                    <a:pt x="27987" y="21092"/>
                  </a:cubicBezTo>
                  <a:cubicBezTo>
                    <a:pt x="31756" y="18690"/>
                    <a:pt x="34291" y="13987"/>
                    <a:pt x="33124" y="9684"/>
                  </a:cubicBezTo>
                  <a:cubicBezTo>
                    <a:pt x="32357" y="6782"/>
                    <a:pt x="30088" y="4480"/>
                    <a:pt x="27453" y="3046"/>
                  </a:cubicBezTo>
                  <a:cubicBezTo>
                    <a:pt x="24851" y="1611"/>
                    <a:pt x="21883" y="977"/>
                    <a:pt x="18914" y="544"/>
                  </a:cubicBezTo>
                  <a:cubicBezTo>
                    <a:pt x="17007" y="232"/>
                    <a:pt x="15064" y="1"/>
                    <a:pt x="13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13"/>
            <p:cNvSpPr/>
            <p:nvPr/>
          </p:nvSpPr>
          <p:spPr>
            <a:xfrm>
              <a:off x="2180050" y="4319375"/>
              <a:ext cx="2312525" cy="121775"/>
            </a:xfrm>
            <a:custGeom>
              <a:rect b="b" l="l" r="r" t="t"/>
              <a:pathLst>
                <a:path extrusionOk="0" h="4871" w="92501">
                  <a:moveTo>
                    <a:pt x="2436" y="0"/>
                  </a:moveTo>
                  <a:cubicBezTo>
                    <a:pt x="1068" y="0"/>
                    <a:pt x="1" y="1101"/>
                    <a:pt x="1" y="2435"/>
                  </a:cubicBezTo>
                  <a:cubicBezTo>
                    <a:pt x="1" y="3770"/>
                    <a:pt x="1068" y="4870"/>
                    <a:pt x="2436" y="4870"/>
                  </a:cubicBezTo>
                  <a:lnTo>
                    <a:pt x="92500" y="4870"/>
                  </a:lnTo>
                  <a:cubicBezTo>
                    <a:pt x="91133" y="4870"/>
                    <a:pt x="90065" y="3770"/>
                    <a:pt x="90065" y="2435"/>
                  </a:cubicBezTo>
                  <a:cubicBezTo>
                    <a:pt x="90065" y="1101"/>
                    <a:pt x="91133" y="0"/>
                    <a:pt x="92500" y="0"/>
                  </a:cubicBezTo>
                  <a:close/>
                </a:path>
              </a:pathLst>
            </a:custGeom>
            <a:solidFill>
              <a:srgbClr val="D1D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13"/>
            <p:cNvSpPr/>
            <p:nvPr/>
          </p:nvSpPr>
          <p:spPr>
            <a:xfrm>
              <a:off x="4431675" y="4319375"/>
              <a:ext cx="980725" cy="121775"/>
            </a:xfrm>
            <a:custGeom>
              <a:rect b="b" l="l" r="r" t="t"/>
              <a:pathLst>
                <a:path extrusionOk="0" h="4871" w="39229">
                  <a:moveTo>
                    <a:pt x="2435" y="0"/>
                  </a:moveTo>
                  <a:cubicBezTo>
                    <a:pt x="1068" y="0"/>
                    <a:pt x="0" y="1101"/>
                    <a:pt x="0" y="2435"/>
                  </a:cubicBezTo>
                  <a:cubicBezTo>
                    <a:pt x="0" y="3770"/>
                    <a:pt x="1068" y="4870"/>
                    <a:pt x="2435" y="4870"/>
                  </a:cubicBezTo>
                  <a:lnTo>
                    <a:pt x="36793" y="4870"/>
                  </a:lnTo>
                  <a:cubicBezTo>
                    <a:pt x="38161" y="4870"/>
                    <a:pt x="39228" y="3770"/>
                    <a:pt x="39228" y="2435"/>
                  </a:cubicBezTo>
                  <a:cubicBezTo>
                    <a:pt x="39228" y="1101"/>
                    <a:pt x="38161" y="0"/>
                    <a:pt x="36793" y="0"/>
                  </a:cubicBezTo>
                  <a:close/>
                </a:path>
              </a:pathLst>
            </a:custGeom>
            <a:solidFill>
              <a:srgbClr val="A3B8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13"/>
            <p:cNvSpPr/>
            <p:nvPr/>
          </p:nvSpPr>
          <p:spPr>
            <a:xfrm>
              <a:off x="3977175" y="3300300"/>
              <a:ext cx="753900" cy="1019100"/>
            </a:xfrm>
            <a:custGeom>
              <a:rect b="b" l="l" r="r" t="t"/>
              <a:pathLst>
                <a:path extrusionOk="0" h="40764" w="30156">
                  <a:moveTo>
                    <a:pt x="12810" y="1"/>
                  </a:moveTo>
                  <a:lnTo>
                    <a:pt x="3370" y="4637"/>
                  </a:lnTo>
                  <a:lnTo>
                    <a:pt x="568" y="16646"/>
                  </a:lnTo>
                  <a:cubicBezTo>
                    <a:pt x="1" y="18981"/>
                    <a:pt x="1201" y="21383"/>
                    <a:pt x="3403" y="22350"/>
                  </a:cubicBezTo>
                  <a:lnTo>
                    <a:pt x="3470" y="22383"/>
                  </a:lnTo>
                  <a:cubicBezTo>
                    <a:pt x="4637" y="22884"/>
                    <a:pt x="5505" y="23918"/>
                    <a:pt x="5805" y="25152"/>
                  </a:cubicBezTo>
                  <a:lnTo>
                    <a:pt x="6105" y="26386"/>
                  </a:lnTo>
                  <a:cubicBezTo>
                    <a:pt x="6739" y="29088"/>
                    <a:pt x="6672" y="31924"/>
                    <a:pt x="5938" y="34625"/>
                  </a:cubicBezTo>
                  <a:lnTo>
                    <a:pt x="4204" y="40763"/>
                  </a:lnTo>
                  <a:lnTo>
                    <a:pt x="30155" y="40763"/>
                  </a:lnTo>
                  <a:cubicBezTo>
                    <a:pt x="29822" y="38095"/>
                    <a:pt x="29121" y="35493"/>
                    <a:pt x="28021" y="33024"/>
                  </a:cubicBezTo>
                  <a:lnTo>
                    <a:pt x="26553" y="29722"/>
                  </a:lnTo>
                  <a:cubicBezTo>
                    <a:pt x="25552" y="27487"/>
                    <a:pt x="25052" y="25019"/>
                    <a:pt x="25052" y="22550"/>
                  </a:cubicBezTo>
                  <a:lnTo>
                    <a:pt x="25052" y="3136"/>
                  </a:lnTo>
                  <a:lnTo>
                    <a:pt x="128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13"/>
            <p:cNvSpPr/>
            <p:nvPr/>
          </p:nvSpPr>
          <p:spPr>
            <a:xfrm>
              <a:off x="4136450" y="4043325"/>
              <a:ext cx="546250" cy="176250"/>
            </a:xfrm>
            <a:custGeom>
              <a:rect b="b" l="l" r="r" t="t"/>
              <a:pathLst>
                <a:path extrusionOk="0" h="7050" w="21850">
                  <a:moveTo>
                    <a:pt x="1" y="1"/>
                  </a:moveTo>
                  <a:lnTo>
                    <a:pt x="1" y="2736"/>
                  </a:lnTo>
                  <a:lnTo>
                    <a:pt x="868" y="3437"/>
                  </a:lnTo>
                  <a:cubicBezTo>
                    <a:pt x="2198" y="4465"/>
                    <a:pt x="3829" y="5022"/>
                    <a:pt x="5479" y="5022"/>
                  </a:cubicBezTo>
                  <a:cubicBezTo>
                    <a:pt x="6023" y="5022"/>
                    <a:pt x="6568" y="4962"/>
                    <a:pt x="7106" y="4838"/>
                  </a:cubicBezTo>
                  <a:lnTo>
                    <a:pt x="7573" y="4738"/>
                  </a:lnTo>
                  <a:lnTo>
                    <a:pt x="8607" y="5805"/>
                  </a:lnTo>
                  <a:cubicBezTo>
                    <a:pt x="9411" y="6609"/>
                    <a:pt x="10468" y="7049"/>
                    <a:pt x="11550" y="7049"/>
                  </a:cubicBezTo>
                  <a:cubicBezTo>
                    <a:pt x="12039" y="7049"/>
                    <a:pt x="12532" y="6959"/>
                    <a:pt x="13010" y="6772"/>
                  </a:cubicBezTo>
                  <a:lnTo>
                    <a:pt x="21850" y="3403"/>
                  </a:lnTo>
                  <a:lnTo>
                    <a:pt x="201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13"/>
            <p:cNvSpPr/>
            <p:nvPr/>
          </p:nvSpPr>
          <p:spPr>
            <a:xfrm>
              <a:off x="4206500" y="3859050"/>
              <a:ext cx="310250" cy="109475"/>
            </a:xfrm>
            <a:custGeom>
              <a:rect b="b" l="l" r="r" t="t"/>
              <a:pathLst>
                <a:path extrusionOk="0" h="4379" w="12410">
                  <a:moveTo>
                    <a:pt x="12410" y="0"/>
                  </a:moveTo>
                  <a:lnTo>
                    <a:pt x="12410" y="0"/>
                  </a:lnTo>
                  <a:cubicBezTo>
                    <a:pt x="11609" y="467"/>
                    <a:pt x="10675" y="967"/>
                    <a:pt x="9641" y="1434"/>
                  </a:cubicBezTo>
                  <a:cubicBezTo>
                    <a:pt x="8640" y="1935"/>
                    <a:pt x="7540" y="2402"/>
                    <a:pt x="6439" y="2769"/>
                  </a:cubicBezTo>
                  <a:cubicBezTo>
                    <a:pt x="5305" y="3169"/>
                    <a:pt x="4170" y="3503"/>
                    <a:pt x="3070" y="3736"/>
                  </a:cubicBezTo>
                  <a:cubicBezTo>
                    <a:pt x="1969" y="4003"/>
                    <a:pt x="935" y="4170"/>
                    <a:pt x="1" y="4336"/>
                  </a:cubicBezTo>
                  <a:cubicBezTo>
                    <a:pt x="363" y="4362"/>
                    <a:pt x="745" y="4378"/>
                    <a:pt x="1143" y="4378"/>
                  </a:cubicBezTo>
                  <a:cubicBezTo>
                    <a:pt x="1772" y="4378"/>
                    <a:pt x="2442" y="4339"/>
                    <a:pt x="3136" y="4236"/>
                  </a:cubicBezTo>
                  <a:cubicBezTo>
                    <a:pt x="4304" y="4103"/>
                    <a:pt x="5471" y="3803"/>
                    <a:pt x="6639" y="3402"/>
                  </a:cubicBezTo>
                  <a:cubicBezTo>
                    <a:pt x="7806" y="3002"/>
                    <a:pt x="8907" y="2468"/>
                    <a:pt x="9908" y="1901"/>
                  </a:cubicBezTo>
                  <a:cubicBezTo>
                    <a:pt x="10875" y="1301"/>
                    <a:pt x="11743" y="634"/>
                    <a:pt x="12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13"/>
            <p:cNvSpPr/>
            <p:nvPr/>
          </p:nvSpPr>
          <p:spPr>
            <a:xfrm>
              <a:off x="4262375" y="3929925"/>
              <a:ext cx="256875" cy="54500"/>
            </a:xfrm>
            <a:custGeom>
              <a:rect b="b" l="l" r="r" t="t"/>
              <a:pathLst>
                <a:path extrusionOk="0" h="2180" w="10275">
                  <a:moveTo>
                    <a:pt x="10275" y="0"/>
                  </a:moveTo>
                  <a:lnTo>
                    <a:pt x="10275" y="0"/>
                  </a:lnTo>
                  <a:cubicBezTo>
                    <a:pt x="8874" y="367"/>
                    <a:pt x="7039" y="868"/>
                    <a:pt x="5204" y="1268"/>
                  </a:cubicBezTo>
                  <a:cubicBezTo>
                    <a:pt x="3336" y="1635"/>
                    <a:pt x="1468" y="1902"/>
                    <a:pt x="1" y="2102"/>
                  </a:cubicBezTo>
                  <a:cubicBezTo>
                    <a:pt x="451" y="2153"/>
                    <a:pt x="945" y="2179"/>
                    <a:pt x="1468" y="2179"/>
                  </a:cubicBezTo>
                  <a:cubicBezTo>
                    <a:pt x="2652" y="2179"/>
                    <a:pt x="3986" y="2046"/>
                    <a:pt x="5305" y="1768"/>
                  </a:cubicBezTo>
                  <a:cubicBezTo>
                    <a:pt x="7173" y="1401"/>
                    <a:pt x="9007" y="701"/>
                    <a:pt x="10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13"/>
            <p:cNvSpPr/>
            <p:nvPr/>
          </p:nvSpPr>
          <p:spPr>
            <a:xfrm>
              <a:off x="4207350" y="4203450"/>
              <a:ext cx="379450" cy="40200"/>
            </a:xfrm>
            <a:custGeom>
              <a:rect b="b" l="l" r="r" t="t"/>
              <a:pathLst>
                <a:path extrusionOk="0" h="1608" w="15178">
                  <a:moveTo>
                    <a:pt x="0" y="1"/>
                  </a:moveTo>
                  <a:lnTo>
                    <a:pt x="0" y="1"/>
                  </a:lnTo>
                  <a:cubicBezTo>
                    <a:pt x="1001" y="434"/>
                    <a:pt x="2168" y="801"/>
                    <a:pt x="3469" y="1101"/>
                  </a:cubicBezTo>
                  <a:cubicBezTo>
                    <a:pt x="4737" y="1368"/>
                    <a:pt x="6138" y="1535"/>
                    <a:pt x="7539" y="1602"/>
                  </a:cubicBezTo>
                  <a:cubicBezTo>
                    <a:pt x="7718" y="1606"/>
                    <a:pt x="7897" y="1608"/>
                    <a:pt x="8075" y="1608"/>
                  </a:cubicBezTo>
                  <a:cubicBezTo>
                    <a:pt x="9322" y="1608"/>
                    <a:pt x="10537" y="1506"/>
                    <a:pt x="11675" y="1301"/>
                  </a:cubicBezTo>
                  <a:cubicBezTo>
                    <a:pt x="12976" y="1101"/>
                    <a:pt x="14177" y="768"/>
                    <a:pt x="15178" y="401"/>
                  </a:cubicBezTo>
                  <a:lnTo>
                    <a:pt x="15178" y="401"/>
                  </a:lnTo>
                  <a:cubicBezTo>
                    <a:pt x="14110" y="534"/>
                    <a:pt x="12909" y="668"/>
                    <a:pt x="11608" y="734"/>
                  </a:cubicBezTo>
                  <a:cubicBezTo>
                    <a:pt x="10633" y="809"/>
                    <a:pt x="9620" y="847"/>
                    <a:pt x="8597" y="847"/>
                  </a:cubicBezTo>
                  <a:cubicBezTo>
                    <a:pt x="8256" y="847"/>
                    <a:pt x="7914" y="843"/>
                    <a:pt x="7572" y="834"/>
                  </a:cubicBezTo>
                  <a:cubicBezTo>
                    <a:pt x="6205" y="801"/>
                    <a:pt x="4837" y="668"/>
                    <a:pt x="3536" y="534"/>
                  </a:cubicBezTo>
                  <a:cubicBezTo>
                    <a:pt x="2268" y="367"/>
                    <a:pt x="1068" y="20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13"/>
            <p:cNvSpPr/>
            <p:nvPr/>
          </p:nvSpPr>
          <p:spPr>
            <a:xfrm>
              <a:off x="4314925" y="4249325"/>
              <a:ext cx="241025" cy="42025"/>
            </a:xfrm>
            <a:custGeom>
              <a:rect b="b" l="l" r="r" t="t"/>
              <a:pathLst>
                <a:path extrusionOk="0" h="1681" w="9641">
                  <a:moveTo>
                    <a:pt x="0" y="0"/>
                  </a:moveTo>
                  <a:cubicBezTo>
                    <a:pt x="601" y="334"/>
                    <a:pt x="1335" y="667"/>
                    <a:pt x="2135" y="934"/>
                  </a:cubicBezTo>
                  <a:cubicBezTo>
                    <a:pt x="2936" y="1201"/>
                    <a:pt x="3803" y="1401"/>
                    <a:pt x="4704" y="1535"/>
                  </a:cubicBezTo>
                  <a:cubicBezTo>
                    <a:pt x="5392" y="1637"/>
                    <a:pt x="6080" y="1680"/>
                    <a:pt x="6738" y="1680"/>
                  </a:cubicBezTo>
                  <a:cubicBezTo>
                    <a:pt x="6941" y="1680"/>
                    <a:pt x="7142" y="1676"/>
                    <a:pt x="7339" y="1668"/>
                  </a:cubicBezTo>
                  <a:cubicBezTo>
                    <a:pt x="8206" y="1635"/>
                    <a:pt x="8973" y="1501"/>
                    <a:pt x="9640" y="1334"/>
                  </a:cubicBezTo>
                  <a:cubicBezTo>
                    <a:pt x="8273" y="1334"/>
                    <a:pt x="6505" y="1301"/>
                    <a:pt x="4770" y="1034"/>
                  </a:cubicBezTo>
                  <a:cubicBezTo>
                    <a:pt x="3036" y="801"/>
                    <a:pt x="1301" y="36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13"/>
            <p:cNvSpPr/>
            <p:nvPr/>
          </p:nvSpPr>
          <p:spPr>
            <a:xfrm>
              <a:off x="4063075" y="3339500"/>
              <a:ext cx="459525" cy="598775"/>
            </a:xfrm>
            <a:custGeom>
              <a:rect b="b" l="l" r="r" t="t"/>
              <a:pathLst>
                <a:path extrusionOk="0" h="23951" w="18381">
                  <a:moveTo>
                    <a:pt x="14010" y="0"/>
                  </a:moveTo>
                  <a:lnTo>
                    <a:pt x="3937" y="1101"/>
                  </a:lnTo>
                  <a:cubicBezTo>
                    <a:pt x="2369" y="2402"/>
                    <a:pt x="1101" y="4670"/>
                    <a:pt x="1101" y="4670"/>
                  </a:cubicBezTo>
                  <a:lnTo>
                    <a:pt x="3436" y="5805"/>
                  </a:lnTo>
                  <a:lnTo>
                    <a:pt x="0" y="8840"/>
                  </a:lnTo>
                  <a:cubicBezTo>
                    <a:pt x="1368" y="16512"/>
                    <a:pt x="5338" y="21716"/>
                    <a:pt x="6905" y="23751"/>
                  </a:cubicBezTo>
                  <a:lnTo>
                    <a:pt x="8340" y="23951"/>
                  </a:lnTo>
                  <a:cubicBezTo>
                    <a:pt x="10575" y="22383"/>
                    <a:pt x="16846" y="17213"/>
                    <a:pt x="18047" y="11108"/>
                  </a:cubicBezTo>
                  <a:lnTo>
                    <a:pt x="14611" y="7806"/>
                  </a:lnTo>
                  <a:lnTo>
                    <a:pt x="18380" y="5604"/>
                  </a:lnTo>
                  <a:cubicBezTo>
                    <a:pt x="18113" y="4937"/>
                    <a:pt x="16512" y="1502"/>
                    <a:pt x="14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13"/>
            <p:cNvSpPr/>
            <p:nvPr/>
          </p:nvSpPr>
          <p:spPr>
            <a:xfrm>
              <a:off x="4183150" y="3151025"/>
              <a:ext cx="115950" cy="193500"/>
            </a:xfrm>
            <a:custGeom>
              <a:rect b="b" l="l" r="r" t="t"/>
              <a:pathLst>
                <a:path extrusionOk="0" h="7740" w="4638">
                  <a:moveTo>
                    <a:pt x="4304" y="1"/>
                  </a:moveTo>
                  <a:lnTo>
                    <a:pt x="1" y="5605"/>
                  </a:lnTo>
                  <a:lnTo>
                    <a:pt x="568" y="6972"/>
                  </a:lnTo>
                  <a:lnTo>
                    <a:pt x="901" y="7740"/>
                  </a:lnTo>
                  <a:cubicBezTo>
                    <a:pt x="1735" y="7606"/>
                    <a:pt x="2503" y="7173"/>
                    <a:pt x="3070" y="6572"/>
                  </a:cubicBezTo>
                  <a:cubicBezTo>
                    <a:pt x="3837" y="5738"/>
                    <a:pt x="4271" y="4637"/>
                    <a:pt x="4437" y="3503"/>
                  </a:cubicBezTo>
                  <a:cubicBezTo>
                    <a:pt x="4637" y="2336"/>
                    <a:pt x="4604" y="1135"/>
                    <a:pt x="43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13"/>
            <p:cNvSpPr/>
            <p:nvPr/>
          </p:nvSpPr>
          <p:spPr>
            <a:xfrm>
              <a:off x="4204000" y="3149375"/>
              <a:ext cx="163475" cy="436150"/>
            </a:xfrm>
            <a:custGeom>
              <a:rect b="b" l="l" r="r" t="t"/>
              <a:pathLst>
                <a:path extrusionOk="0" h="17446" w="6539">
                  <a:moveTo>
                    <a:pt x="3537" y="0"/>
                  </a:moveTo>
                  <a:lnTo>
                    <a:pt x="3470" y="67"/>
                  </a:lnTo>
                  <a:cubicBezTo>
                    <a:pt x="3770" y="1201"/>
                    <a:pt x="3803" y="2402"/>
                    <a:pt x="3603" y="3569"/>
                  </a:cubicBezTo>
                  <a:cubicBezTo>
                    <a:pt x="3437" y="4703"/>
                    <a:pt x="3003" y="5804"/>
                    <a:pt x="2236" y="6638"/>
                  </a:cubicBezTo>
                  <a:cubicBezTo>
                    <a:pt x="1669" y="7239"/>
                    <a:pt x="901" y="7672"/>
                    <a:pt x="67" y="7806"/>
                  </a:cubicBezTo>
                  <a:lnTo>
                    <a:pt x="668" y="9173"/>
                  </a:lnTo>
                  <a:lnTo>
                    <a:pt x="334" y="11175"/>
                  </a:lnTo>
                  <a:cubicBezTo>
                    <a:pt x="201" y="11875"/>
                    <a:pt x="101" y="12576"/>
                    <a:pt x="34" y="13310"/>
                  </a:cubicBezTo>
                  <a:cubicBezTo>
                    <a:pt x="1" y="14477"/>
                    <a:pt x="34" y="15678"/>
                    <a:pt x="168" y="16879"/>
                  </a:cubicBezTo>
                  <a:cubicBezTo>
                    <a:pt x="1068" y="17146"/>
                    <a:pt x="2036" y="17312"/>
                    <a:pt x="3036" y="17446"/>
                  </a:cubicBezTo>
                  <a:cubicBezTo>
                    <a:pt x="4070" y="17446"/>
                    <a:pt x="5138" y="17379"/>
                    <a:pt x="6172" y="17212"/>
                  </a:cubicBezTo>
                  <a:cubicBezTo>
                    <a:pt x="6439" y="15211"/>
                    <a:pt x="6539" y="13176"/>
                    <a:pt x="6505" y="11141"/>
                  </a:cubicBezTo>
                  <a:lnTo>
                    <a:pt x="6372" y="6805"/>
                  </a:lnTo>
                  <a:lnTo>
                    <a:pt x="5638" y="5070"/>
                  </a:lnTo>
                  <a:lnTo>
                    <a:pt x="3537" y="0"/>
                  </a:lnTo>
                  <a:close/>
                </a:path>
              </a:pathLst>
            </a:custGeom>
            <a:solidFill>
              <a:srgbClr val="E9B4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13"/>
            <p:cNvSpPr/>
            <p:nvPr/>
          </p:nvSpPr>
          <p:spPr>
            <a:xfrm>
              <a:off x="4199000" y="3482100"/>
              <a:ext cx="80925" cy="103425"/>
            </a:xfrm>
            <a:custGeom>
              <a:rect b="b" l="l" r="r" t="t"/>
              <a:pathLst>
                <a:path extrusionOk="0" h="4137" w="3237">
                  <a:moveTo>
                    <a:pt x="234" y="1"/>
                  </a:moveTo>
                  <a:cubicBezTo>
                    <a:pt x="67" y="1301"/>
                    <a:pt x="1" y="2602"/>
                    <a:pt x="1" y="3903"/>
                  </a:cubicBezTo>
                  <a:cubicBezTo>
                    <a:pt x="1068" y="4037"/>
                    <a:pt x="2135" y="4137"/>
                    <a:pt x="3236" y="4137"/>
                  </a:cubicBezTo>
                  <a:cubicBezTo>
                    <a:pt x="2236" y="4003"/>
                    <a:pt x="1268" y="3837"/>
                    <a:pt x="368" y="3570"/>
                  </a:cubicBezTo>
                  <a:cubicBezTo>
                    <a:pt x="234" y="2369"/>
                    <a:pt x="201" y="1168"/>
                    <a:pt x="2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13"/>
            <p:cNvSpPr/>
            <p:nvPr/>
          </p:nvSpPr>
          <p:spPr>
            <a:xfrm>
              <a:off x="3374250" y="3936600"/>
              <a:ext cx="92600" cy="41725"/>
            </a:xfrm>
            <a:custGeom>
              <a:rect b="b" l="l" r="r" t="t"/>
              <a:pathLst>
                <a:path extrusionOk="0" h="1669" w="3704">
                  <a:moveTo>
                    <a:pt x="0" y="0"/>
                  </a:moveTo>
                  <a:lnTo>
                    <a:pt x="1935" y="801"/>
                  </a:lnTo>
                  <a:lnTo>
                    <a:pt x="3269" y="1668"/>
                  </a:lnTo>
                  <a:lnTo>
                    <a:pt x="3703" y="968"/>
                  </a:lnTo>
                  <a:lnTo>
                    <a:pt x="2836" y="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13"/>
            <p:cNvSpPr/>
            <p:nvPr/>
          </p:nvSpPr>
          <p:spPr>
            <a:xfrm>
              <a:off x="3374250" y="3916575"/>
              <a:ext cx="70900" cy="25050"/>
            </a:xfrm>
            <a:custGeom>
              <a:rect b="b" l="l" r="r" t="t"/>
              <a:pathLst>
                <a:path extrusionOk="0" h="1002" w="2836">
                  <a:moveTo>
                    <a:pt x="2269" y="1"/>
                  </a:moveTo>
                  <a:lnTo>
                    <a:pt x="0" y="801"/>
                  </a:lnTo>
                  <a:lnTo>
                    <a:pt x="2836" y="1001"/>
                  </a:lnTo>
                  <a:lnTo>
                    <a:pt x="2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13"/>
            <p:cNvSpPr/>
            <p:nvPr/>
          </p:nvSpPr>
          <p:spPr>
            <a:xfrm>
              <a:off x="4251550" y="3276125"/>
              <a:ext cx="253525" cy="682175"/>
            </a:xfrm>
            <a:custGeom>
              <a:rect b="b" l="l" r="r" t="t"/>
              <a:pathLst>
                <a:path extrusionOk="0" h="27287" w="10141">
                  <a:moveTo>
                    <a:pt x="3736" y="0"/>
                  </a:moveTo>
                  <a:lnTo>
                    <a:pt x="4470" y="1735"/>
                  </a:lnTo>
                  <a:lnTo>
                    <a:pt x="4603" y="6071"/>
                  </a:lnTo>
                  <a:cubicBezTo>
                    <a:pt x="4637" y="8106"/>
                    <a:pt x="4537" y="10141"/>
                    <a:pt x="4270" y="12142"/>
                  </a:cubicBezTo>
                  <a:cubicBezTo>
                    <a:pt x="3936" y="14844"/>
                    <a:pt x="3336" y="17513"/>
                    <a:pt x="2435" y="20081"/>
                  </a:cubicBezTo>
                  <a:lnTo>
                    <a:pt x="0" y="27287"/>
                  </a:lnTo>
                  <a:cubicBezTo>
                    <a:pt x="0" y="27287"/>
                    <a:pt x="7572" y="20315"/>
                    <a:pt x="9907" y="13643"/>
                  </a:cubicBezTo>
                  <a:lnTo>
                    <a:pt x="6271" y="10241"/>
                  </a:lnTo>
                  <a:lnTo>
                    <a:pt x="10141" y="8006"/>
                  </a:lnTo>
                  <a:cubicBezTo>
                    <a:pt x="10141" y="8006"/>
                    <a:pt x="8273" y="2269"/>
                    <a:pt x="3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13"/>
            <p:cNvSpPr/>
            <p:nvPr/>
          </p:nvSpPr>
          <p:spPr>
            <a:xfrm>
              <a:off x="4082250" y="3325325"/>
              <a:ext cx="169325" cy="632975"/>
            </a:xfrm>
            <a:custGeom>
              <a:rect b="b" l="l" r="r" t="t"/>
              <a:pathLst>
                <a:path extrusionOk="0" h="25319" w="6773">
                  <a:moveTo>
                    <a:pt x="4604" y="0"/>
                  </a:moveTo>
                  <a:cubicBezTo>
                    <a:pt x="2536" y="2135"/>
                    <a:pt x="968" y="4904"/>
                    <a:pt x="968" y="4904"/>
                  </a:cubicBezTo>
                  <a:lnTo>
                    <a:pt x="3336" y="6305"/>
                  </a:lnTo>
                  <a:lnTo>
                    <a:pt x="1" y="9507"/>
                  </a:lnTo>
                  <a:cubicBezTo>
                    <a:pt x="1035" y="16779"/>
                    <a:pt x="6772" y="25319"/>
                    <a:pt x="6772" y="25319"/>
                  </a:cubicBezTo>
                  <a:lnTo>
                    <a:pt x="5304" y="17613"/>
                  </a:lnTo>
                  <a:cubicBezTo>
                    <a:pt x="4837" y="15145"/>
                    <a:pt x="4637" y="12676"/>
                    <a:pt x="4671" y="10174"/>
                  </a:cubicBezTo>
                  <a:cubicBezTo>
                    <a:pt x="4671" y="8140"/>
                    <a:pt x="4837" y="6138"/>
                    <a:pt x="5204" y="4137"/>
                  </a:cubicBezTo>
                  <a:lnTo>
                    <a:pt x="5538" y="2135"/>
                  </a:lnTo>
                  <a:lnTo>
                    <a:pt x="4937" y="768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13"/>
            <p:cNvSpPr/>
            <p:nvPr/>
          </p:nvSpPr>
          <p:spPr>
            <a:xfrm>
              <a:off x="4198175" y="3579675"/>
              <a:ext cx="160125" cy="378625"/>
            </a:xfrm>
            <a:custGeom>
              <a:rect b="b" l="l" r="r" t="t"/>
              <a:pathLst>
                <a:path extrusionOk="0" h="15145" w="6405">
                  <a:moveTo>
                    <a:pt x="34" y="0"/>
                  </a:moveTo>
                  <a:lnTo>
                    <a:pt x="34" y="0"/>
                  </a:lnTo>
                  <a:cubicBezTo>
                    <a:pt x="0" y="2502"/>
                    <a:pt x="200" y="4971"/>
                    <a:pt x="667" y="7439"/>
                  </a:cubicBezTo>
                  <a:lnTo>
                    <a:pt x="2135" y="15145"/>
                  </a:lnTo>
                  <a:lnTo>
                    <a:pt x="4570" y="7939"/>
                  </a:lnTo>
                  <a:cubicBezTo>
                    <a:pt x="5471" y="5371"/>
                    <a:pt x="6071" y="2702"/>
                    <a:pt x="6405" y="0"/>
                  </a:cubicBezTo>
                  <a:lnTo>
                    <a:pt x="6405" y="0"/>
                  </a:lnTo>
                  <a:cubicBezTo>
                    <a:pt x="5354" y="150"/>
                    <a:pt x="4287" y="226"/>
                    <a:pt x="3219" y="226"/>
                  </a:cubicBezTo>
                  <a:cubicBezTo>
                    <a:pt x="2152" y="226"/>
                    <a:pt x="1084" y="150"/>
                    <a:pt x="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13"/>
            <p:cNvSpPr/>
            <p:nvPr/>
          </p:nvSpPr>
          <p:spPr>
            <a:xfrm>
              <a:off x="4039725" y="2700900"/>
              <a:ext cx="222675" cy="106575"/>
            </a:xfrm>
            <a:custGeom>
              <a:rect b="b" l="l" r="r" t="t"/>
              <a:pathLst>
                <a:path extrusionOk="0" h="4263" w="8907">
                  <a:moveTo>
                    <a:pt x="3677" y="1"/>
                  </a:moveTo>
                  <a:cubicBezTo>
                    <a:pt x="3110" y="1"/>
                    <a:pt x="2546" y="71"/>
                    <a:pt x="2002" y="226"/>
                  </a:cubicBezTo>
                  <a:cubicBezTo>
                    <a:pt x="1268" y="426"/>
                    <a:pt x="567" y="793"/>
                    <a:pt x="0" y="1294"/>
                  </a:cubicBezTo>
                  <a:cubicBezTo>
                    <a:pt x="768" y="3028"/>
                    <a:pt x="2536" y="4263"/>
                    <a:pt x="4570" y="4263"/>
                  </a:cubicBezTo>
                  <a:cubicBezTo>
                    <a:pt x="6438" y="4263"/>
                    <a:pt x="8073" y="3262"/>
                    <a:pt x="8907" y="1727"/>
                  </a:cubicBezTo>
                  <a:cubicBezTo>
                    <a:pt x="8073" y="1227"/>
                    <a:pt x="7239" y="793"/>
                    <a:pt x="6305" y="460"/>
                  </a:cubicBezTo>
                  <a:cubicBezTo>
                    <a:pt x="5469" y="174"/>
                    <a:pt x="4570" y="1"/>
                    <a:pt x="36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13"/>
            <p:cNvSpPr/>
            <p:nvPr/>
          </p:nvSpPr>
          <p:spPr>
            <a:xfrm>
              <a:off x="4029725" y="2558100"/>
              <a:ext cx="249350" cy="186000"/>
            </a:xfrm>
            <a:custGeom>
              <a:rect b="b" l="l" r="r" t="t"/>
              <a:pathLst>
                <a:path extrusionOk="0" h="7440" w="9974">
                  <a:moveTo>
                    <a:pt x="4970" y="1"/>
                  </a:moveTo>
                  <a:cubicBezTo>
                    <a:pt x="2235" y="1"/>
                    <a:pt x="0" y="2236"/>
                    <a:pt x="0" y="5004"/>
                  </a:cubicBezTo>
                  <a:cubicBezTo>
                    <a:pt x="0" y="5705"/>
                    <a:pt x="134" y="6372"/>
                    <a:pt x="400" y="7006"/>
                  </a:cubicBezTo>
                  <a:cubicBezTo>
                    <a:pt x="967" y="6505"/>
                    <a:pt x="1668" y="6138"/>
                    <a:pt x="2402" y="5938"/>
                  </a:cubicBezTo>
                  <a:cubicBezTo>
                    <a:pt x="2946" y="5783"/>
                    <a:pt x="3510" y="5713"/>
                    <a:pt x="4077" y="5713"/>
                  </a:cubicBezTo>
                  <a:cubicBezTo>
                    <a:pt x="4970" y="5713"/>
                    <a:pt x="5869" y="5886"/>
                    <a:pt x="6705" y="6172"/>
                  </a:cubicBezTo>
                  <a:cubicBezTo>
                    <a:pt x="7639" y="6505"/>
                    <a:pt x="8473" y="6939"/>
                    <a:pt x="9307" y="7439"/>
                  </a:cubicBezTo>
                  <a:cubicBezTo>
                    <a:pt x="9740" y="6739"/>
                    <a:pt x="9974" y="5905"/>
                    <a:pt x="9974" y="5004"/>
                  </a:cubicBezTo>
                  <a:cubicBezTo>
                    <a:pt x="9974" y="2236"/>
                    <a:pt x="7739" y="1"/>
                    <a:pt x="49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13"/>
            <p:cNvSpPr/>
            <p:nvPr/>
          </p:nvSpPr>
          <p:spPr>
            <a:xfrm>
              <a:off x="3822075" y="2749450"/>
              <a:ext cx="532900" cy="485000"/>
            </a:xfrm>
            <a:custGeom>
              <a:rect b="b" l="l" r="r" t="t"/>
              <a:pathLst>
                <a:path extrusionOk="0" h="19400" w="21316">
                  <a:moveTo>
                    <a:pt x="9422" y="0"/>
                  </a:moveTo>
                  <a:cubicBezTo>
                    <a:pt x="8578" y="0"/>
                    <a:pt x="7732" y="104"/>
                    <a:pt x="6905" y="319"/>
                  </a:cubicBezTo>
                  <a:cubicBezTo>
                    <a:pt x="4503" y="953"/>
                    <a:pt x="2335" y="2587"/>
                    <a:pt x="1234" y="4822"/>
                  </a:cubicBezTo>
                  <a:cubicBezTo>
                    <a:pt x="0" y="7224"/>
                    <a:pt x="67" y="10126"/>
                    <a:pt x="934" y="12661"/>
                  </a:cubicBezTo>
                  <a:cubicBezTo>
                    <a:pt x="1835" y="15230"/>
                    <a:pt x="3469" y="17431"/>
                    <a:pt x="5304" y="19399"/>
                  </a:cubicBezTo>
                  <a:cubicBezTo>
                    <a:pt x="10041" y="19133"/>
                    <a:pt x="15211" y="17798"/>
                    <a:pt x="19347" y="15463"/>
                  </a:cubicBezTo>
                  <a:cubicBezTo>
                    <a:pt x="20948" y="12028"/>
                    <a:pt x="21315" y="8025"/>
                    <a:pt x="20348" y="4355"/>
                  </a:cubicBezTo>
                  <a:cubicBezTo>
                    <a:pt x="20014" y="3155"/>
                    <a:pt x="19514" y="1954"/>
                    <a:pt x="18513" y="1186"/>
                  </a:cubicBezTo>
                  <a:cubicBezTo>
                    <a:pt x="17892" y="703"/>
                    <a:pt x="17073" y="452"/>
                    <a:pt x="16261" y="452"/>
                  </a:cubicBezTo>
                  <a:cubicBezTo>
                    <a:pt x="15506" y="452"/>
                    <a:pt x="14756" y="669"/>
                    <a:pt x="14177" y="1120"/>
                  </a:cubicBezTo>
                  <a:cubicBezTo>
                    <a:pt x="12701" y="393"/>
                    <a:pt x="11065" y="0"/>
                    <a:pt x="9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13"/>
            <p:cNvSpPr/>
            <p:nvPr/>
          </p:nvSpPr>
          <p:spPr>
            <a:xfrm>
              <a:off x="3932150" y="3248400"/>
              <a:ext cx="25775" cy="27750"/>
            </a:xfrm>
            <a:custGeom>
              <a:rect b="b" l="l" r="r" t="t"/>
              <a:pathLst>
                <a:path extrusionOk="0" h="1110" w="1031">
                  <a:moveTo>
                    <a:pt x="385" y="1"/>
                  </a:moveTo>
                  <a:cubicBezTo>
                    <a:pt x="348" y="1"/>
                    <a:pt x="309" y="3"/>
                    <a:pt x="267" y="9"/>
                  </a:cubicBezTo>
                  <a:lnTo>
                    <a:pt x="0" y="642"/>
                  </a:lnTo>
                  <a:lnTo>
                    <a:pt x="734" y="1109"/>
                  </a:lnTo>
                  <a:cubicBezTo>
                    <a:pt x="987" y="794"/>
                    <a:pt x="1030" y="1"/>
                    <a:pt x="385" y="1"/>
                  </a:cubicBezTo>
                  <a:close/>
                </a:path>
              </a:pathLst>
            </a:custGeom>
            <a:solidFill>
              <a:srgbClr val="E0A0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13"/>
            <p:cNvSpPr/>
            <p:nvPr/>
          </p:nvSpPr>
          <p:spPr>
            <a:xfrm>
              <a:off x="3866275" y="3149225"/>
              <a:ext cx="125950" cy="115975"/>
            </a:xfrm>
            <a:custGeom>
              <a:rect b="b" l="l" r="r" t="t"/>
              <a:pathLst>
                <a:path extrusionOk="0" h="4639" w="5038">
                  <a:moveTo>
                    <a:pt x="2551" y="0"/>
                  </a:moveTo>
                  <a:cubicBezTo>
                    <a:pt x="2414" y="0"/>
                    <a:pt x="2275" y="13"/>
                    <a:pt x="2135" y="39"/>
                  </a:cubicBezTo>
                  <a:cubicBezTo>
                    <a:pt x="867" y="240"/>
                    <a:pt x="0" y="1440"/>
                    <a:pt x="234" y="2708"/>
                  </a:cubicBezTo>
                  <a:cubicBezTo>
                    <a:pt x="444" y="3849"/>
                    <a:pt x="1438" y="4639"/>
                    <a:pt x="2535" y="4639"/>
                  </a:cubicBezTo>
                  <a:cubicBezTo>
                    <a:pt x="2657" y="4639"/>
                    <a:pt x="2779" y="4629"/>
                    <a:pt x="2902" y="4609"/>
                  </a:cubicBezTo>
                  <a:cubicBezTo>
                    <a:pt x="4170" y="4376"/>
                    <a:pt x="5037" y="3175"/>
                    <a:pt x="4804" y="1907"/>
                  </a:cubicBezTo>
                  <a:cubicBezTo>
                    <a:pt x="4596" y="783"/>
                    <a:pt x="3629" y="0"/>
                    <a:pt x="2551" y="0"/>
                  </a:cubicBezTo>
                  <a:close/>
                </a:path>
              </a:pathLst>
            </a:custGeom>
            <a:solidFill>
              <a:srgbClr val="DB93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13"/>
            <p:cNvSpPr/>
            <p:nvPr/>
          </p:nvSpPr>
          <p:spPr>
            <a:xfrm>
              <a:off x="3892125" y="3173000"/>
              <a:ext cx="74225" cy="67825"/>
            </a:xfrm>
            <a:custGeom>
              <a:rect b="b" l="l" r="r" t="t"/>
              <a:pathLst>
                <a:path extrusionOk="0" h="2713" w="2969">
                  <a:moveTo>
                    <a:pt x="1482" y="1"/>
                  </a:moveTo>
                  <a:cubicBezTo>
                    <a:pt x="1401" y="1"/>
                    <a:pt x="1318" y="8"/>
                    <a:pt x="1234" y="22"/>
                  </a:cubicBezTo>
                  <a:cubicBezTo>
                    <a:pt x="501" y="156"/>
                    <a:pt x="0" y="856"/>
                    <a:pt x="134" y="1590"/>
                  </a:cubicBezTo>
                  <a:cubicBezTo>
                    <a:pt x="252" y="2244"/>
                    <a:pt x="822" y="2713"/>
                    <a:pt x="1463" y="2713"/>
                  </a:cubicBezTo>
                  <a:cubicBezTo>
                    <a:pt x="1542" y="2713"/>
                    <a:pt x="1621" y="2706"/>
                    <a:pt x="1701" y="2691"/>
                  </a:cubicBezTo>
                  <a:cubicBezTo>
                    <a:pt x="2469" y="2558"/>
                    <a:pt x="2969" y="1857"/>
                    <a:pt x="2836" y="1123"/>
                  </a:cubicBezTo>
                  <a:cubicBezTo>
                    <a:pt x="2717" y="469"/>
                    <a:pt x="2148" y="1"/>
                    <a:pt x="1482" y="1"/>
                  </a:cubicBezTo>
                  <a:close/>
                </a:path>
              </a:pathLst>
            </a:custGeom>
            <a:solidFill>
              <a:srgbClr val="D1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13"/>
            <p:cNvSpPr/>
            <p:nvPr/>
          </p:nvSpPr>
          <p:spPr>
            <a:xfrm>
              <a:off x="3925475" y="3249425"/>
              <a:ext cx="25050" cy="32025"/>
            </a:xfrm>
            <a:custGeom>
              <a:rect b="b" l="l" r="r" t="t"/>
              <a:pathLst>
                <a:path extrusionOk="0" h="1281" w="1002">
                  <a:moveTo>
                    <a:pt x="201" y="1"/>
                  </a:moveTo>
                  <a:cubicBezTo>
                    <a:pt x="134" y="1"/>
                    <a:pt x="67" y="68"/>
                    <a:pt x="67" y="134"/>
                  </a:cubicBezTo>
                  <a:cubicBezTo>
                    <a:pt x="0" y="334"/>
                    <a:pt x="0" y="535"/>
                    <a:pt x="67" y="701"/>
                  </a:cubicBezTo>
                  <a:cubicBezTo>
                    <a:pt x="101" y="902"/>
                    <a:pt x="201" y="1035"/>
                    <a:pt x="334" y="1168"/>
                  </a:cubicBezTo>
                  <a:cubicBezTo>
                    <a:pt x="384" y="1243"/>
                    <a:pt x="490" y="1281"/>
                    <a:pt x="597" y="1281"/>
                  </a:cubicBezTo>
                  <a:cubicBezTo>
                    <a:pt x="632" y="1281"/>
                    <a:pt x="668" y="1277"/>
                    <a:pt x="701" y="1268"/>
                  </a:cubicBezTo>
                  <a:cubicBezTo>
                    <a:pt x="901" y="1202"/>
                    <a:pt x="1001" y="1068"/>
                    <a:pt x="1001" y="1068"/>
                  </a:cubicBezTo>
                  <a:cubicBezTo>
                    <a:pt x="734" y="835"/>
                    <a:pt x="568" y="501"/>
                    <a:pt x="534" y="134"/>
                  </a:cubicBezTo>
                  <a:cubicBezTo>
                    <a:pt x="534" y="68"/>
                    <a:pt x="467" y="1"/>
                    <a:pt x="367" y="1"/>
                  </a:cubicBezTo>
                  <a:close/>
                </a:path>
              </a:pathLst>
            </a:custGeom>
            <a:solidFill>
              <a:srgbClr val="ECB3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13"/>
            <p:cNvSpPr/>
            <p:nvPr/>
          </p:nvSpPr>
          <p:spPr>
            <a:xfrm>
              <a:off x="3920475" y="2914200"/>
              <a:ext cx="391975" cy="425400"/>
            </a:xfrm>
            <a:custGeom>
              <a:rect b="b" l="l" r="r" t="t"/>
              <a:pathLst>
                <a:path extrusionOk="0" h="17016" w="15679">
                  <a:moveTo>
                    <a:pt x="8673" y="0"/>
                  </a:moveTo>
                  <a:cubicBezTo>
                    <a:pt x="7939" y="2102"/>
                    <a:pt x="6605" y="3936"/>
                    <a:pt x="4870" y="5271"/>
                  </a:cubicBezTo>
                  <a:cubicBezTo>
                    <a:pt x="3436" y="6372"/>
                    <a:pt x="1768" y="7105"/>
                    <a:pt x="0" y="7439"/>
                  </a:cubicBezTo>
                  <a:lnTo>
                    <a:pt x="601" y="10941"/>
                  </a:lnTo>
                  <a:cubicBezTo>
                    <a:pt x="1228" y="14527"/>
                    <a:pt x="4318" y="17016"/>
                    <a:pt x="7809" y="17016"/>
                  </a:cubicBezTo>
                  <a:cubicBezTo>
                    <a:pt x="8215" y="17016"/>
                    <a:pt x="8627" y="16982"/>
                    <a:pt x="9040" y="16912"/>
                  </a:cubicBezTo>
                  <a:cubicBezTo>
                    <a:pt x="13010" y="16212"/>
                    <a:pt x="15678" y="12443"/>
                    <a:pt x="14978" y="8440"/>
                  </a:cubicBezTo>
                  <a:lnTo>
                    <a:pt x="14844" y="7639"/>
                  </a:lnTo>
                  <a:cubicBezTo>
                    <a:pt x="13577" y="7072"/>
                    <a:pt x="9974" y="5071"/>
                    <a:pt x="8673" y="0"/>
                  </a:cubicBezTo>
                  <a:close/>
                </a:path>
              </a:pathLst>
            </a:custGeom>
            <a:solidFill>
              <a:srgbClr val="E9B4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13"/>
            <p:cNvSpPr/>
            <p:nvPr/>
          </p:nvSpPr>
          <p:spPr>
            <a:xfrm>
              <a:off x="4335775" y="3164175"/>
              <a:ext cx="25775" cy="27750"/>
            </a:xfrm>
            <a:custGeom>
              <a:rect b="b" l="l" r="r" t="t"/>
              <a:pathLst>
                <a:path extrusionOk="0" h="1110" w="1031">
                  <a:moveTo>
                    <a:pt x="381" y="1"/>
                  </a:moveTo>
                  <a:cubicBezTo>
                    <a:pt x="345" y="1"/>
                    <a:pt x="307" y="3"/>
                    <a:pt x="267" y="8"/>
                  </a:cubicBezTo>
                  <a:lnTo>
                    <a:pt x="0" y="642"/>
                  </a:lnTo>
                  <a:lnTo>
                    <a:pt x="734" y="1109"/>
                  </a:lnTo>
                  <a:cubicBezTo>
                    <a:pt x="987" y="825"/>
                    <a:pt x="1030" y="1"/>
                    <a:pt x="381" y="1"/>
                  </a:cubicBezTo>
                  <a:close/>
                </a:path>
              </a:pathLst>
            </a:custGeom>
            <a:solidFill>
              <a:srgbClr val="E0A0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13"/>
            <p:cNvSpPr/>
            <p:nvPr/>
          </p:nvSpPr>
          <p:spPr>
            <a:xfrm>
              <a:off x="4279050" y="3063475"/>
              <a:ext cx="115950" cy="115925"/>
            </a:xfrm>
            <a:custGeom>
              <a:rect b="b" l="l" r="r" t="t"/>
              <a:pathLst>
                <a:path extrusionOk="0" h="4637" w="4638">
                  <a:moveTo>
                    <a:pt x="2303" y="0"/>
                  </a:moveTo>
                  <a:cubicBezTo>
                    <a:pt x="1035" y="0"/>
                    <a:pt x="1" y="1034"/>
                    <a:pt x="1" y="2302"/>
                  </a:cubicBezTo>
                  <a:cubicBezTo>
                    <a:pt x="1" y="3569"/>
                    <a:pt x="1035" y="4637"/>
                    <a:pt x="2303" y="4637"/>
                  </a:cubicBezTo>
                  <a:cubicBezTo>
                    <a:pt x="3603" y="4637"/>
                    <a:pt x="4638" y="3569"/>
                    <a:pt x="4638" y="2302"/>
                  </a:cubicBezTo>
                  <a:cubicBezTo>
                    <a:pt x="4638" y="1034"/>
                    <a:pt x="3603" y="0"/>
                    <a:pt x="2303" y="0"/>
                  </a:cubicBezTo>
                  <a:close/>
                </a:path>
              </a:pathLst>
            </a:custGeom>
            <a:solidFill>
              <a:srgbClr val="E9B4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13"/>
            <p:cNvSpPr/>
            <p:nvPr/>
          </p:nvSpPr>
          <p:spPr>
            <a:xfrm>
              <a:off x="4303250" y="3086825"/>
              <a:ext cx="67575" cy="68400"/>
            </a:xfrm>
            <a:custGeom>
              <a:rect b="b" l="l" r="r" t="t"/>
              <a:pathLst>
                <a:path extrusionOk="0" h="2736" w="2703">
                  <a:moveTo>
                    <a:pt x="1335" y="0"/>
                  </a:moveTo>
                  <a:cubicBezTo>
                    <a:pt x="601" y="0"/>
                    <a:pt x="0" y="634"/>
                    <a:pt x="0" y="1368"/>
                  </a:cubicBezTo>
                  <a:cubicBezTo>
                    <a:pt x="0" y="2135"/>
                    <a:pt x="601" y="2736"/>
                    <a:pt x="1335" y="2736"/>
                  </a:cubicBezTo>
                  <a:cubicBezTo>
                    <a:pt x="2102" y="2736"/>
                    <a:pt x="2702" y="2135"/>
                    <a:pt x="2702" y="1368"/>
                  </a:cubicBezTo>
                  <a:cubicBezTo>
                    <a:pt x="2702" y="634"/>
                    <a:pt x="2102" y="0"/>
                    <a:pt x="1335" y="0"/>
                  </a:cubicBezTo>
                  <a:close/>
                </a:path>
              </a:pathLst>
            </a:custGeom>
            <a:solidFill>
              <a:srgbClr val="DB93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13"/>
            <p:cNvSpPr/>
            <p:nvPr/>
          </p:nvSpPr>
          <p:spPr>
            <a:xfrm>
              <a:off x="4329100" y="3165200"/>
              <a:ext cx="25050" cy="32025"/>
            </a:xfrm>
            <a:custGeom>
              <a:rect b="b" l="l" r="r" t="t"/>
              <a:pathLst>
                <a:path extrusionOk="0" h="1281" w="1002">
                  <a:moveTo>
                    <a:pt x="200" y="1"/>
                  </a:moveTo>
                  <a:cubicBezTo>
                    <a:pt x="134" y="1"/>
                    <a:pt x="67" y="68"/>
                    <a:pt x="67" y="134"/>
                  </a:cubicBezTo>
                  <a:cubicBezTo>
                    <a:pt x="0" y="301"/>
                    <a:pt x="0" y="535"/>
                    <a:pt x="67" y="701"/>
                  </a:cubicBezTo>
                  <a:cubicBezTo>
                    <a:pt x="100" y="868"/>
                    <a:pt x="200" y="1035"/>
                    <a:pt x="301" y="1168"/>
                  </a:cubicBezTo>
                  <a:cubicBezTo>
                    <a:pt x="376" y="1243"/>
                    <a:pt x="469" y="1281"/>
                    <a:pt x="568" y="1281"/>
                  </a:cubicBezTo>
                  <a:cubicBezTo>
                    <a:pt x="601" y="1281"/>
                    <a:pt x="634" y="1277"/>
                    <a:pt x="667" y="1268"/>
                  </a:cubicBezTo>
                  <a:cubicBezTo>
                    <a:pt x="868" y="1202"/>
                    <a:pt x="1001" y="1068"/>
                    <a:pt x="1001" y="1068"/>
                  </a:cubicBezTo>
                  <a:cubicBezTo>
                    <a:pt x="734" y="835"/>
                    <a:pt x="567" y="501"/>
                    <a:pt x="534" y="134"/>
                  </a:cubicBezTo>
                  <a:cubicBezTo>
                    <a:pt x="534" y="68"/>
                    <a:pt x="467" y="1"/>
                    <a:pt x="367" y="1"/>
                  </a:cubicBezTo>
                  <a:close/>
                </a:path>
              </a:pathLst>
            </a:custGeom>
            <a:solidFill>
              <a:srgbClr val="ECB3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13"/>
            <p:cNvSpPr/>
            <p:nvPr/>
          </p:nvSpPr>
          <p:spPr>
            <a:xfrm>
              <a:off x="3954650" y="3071850"/>
              <a:ext cx="94275" cy="35850"/>
            </a:xfrm>
            <a:custGeom>
              <a:rect b="b" l="l" r="r" t="t"/>
              <a:pathLst>
                <a:path extrusionOk="0" h="1434" w="3771">
                  <a:moveTo>
                    <a:pt x="2095" y="1"/>
                  </a:moveTo>
                  <a:cubicBezTo>
                    <a:pt x="1966" y="1"/>
                    <a:pt x="1835" y="11"/>
                    <a:pt x="1702" y="32"/>
                  </a:cubicBezTo>
                  <a:cubicBezTo>
                    <a:pt x="902" y="199"/>
                    <a:pt x="268" y="766"/>
                    <a:pt x="1" y="1433"/>
                  </a:cubicBezTo>
                  <a:cubicBezTo>
                    <a:pt x="1117" y="968"/>
                    <a:pt x="2319" y="762"/>
                    <a:pt x="3501" y="762"/>
                  </a:cubicBezTo>
                  <a:cubicBezTo>
                    <a:pt x="3591" y="762"/>
                    <a:pt x="3681" y="764"/>
                    <a:pt x="3770" y="766"/>
                  </a:cubicBezTo>
                  <a:cubicBezTo>
                    <a:pt x="3406" y="289"/>
                    <a:pt x="2781" y="1"/>
                    <a:pt x="20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13"/>
            <p:cNvSpPr/>
            <p:nvPr/>
          </p:nvSpPr>
          <p:spPr>
            <a:xfrm>
              <a:off x="4102275" y="3045725"/>
              <a:ext cx="105100" cy="38625"/>
            </a:xfrm>
            <a:custGeom>
              <a:rect b="b" l="l" r="r" t="t"/>
              <a:pathLst>
                <a:path extrusionOk="0" h="1545" w="4204">
                  <a:moveTo>
                    <a:pt x="2369" y="0"/>
                  </a:moveTo>
                  <a:cubicBezTo>
                    <a:pt x="2215" y="0"/>
                    <a:pt x="2059" y="14"/>
                    <a:pt x="1902" y="43"/>
                  </a:cubicBezTo>
                  <a:cubicBezTo>
                    <a:pt x="1001" y="177"/>
                    <a:pt x="300" y="810"/>
                    <a:pt x="0" y="1544"/>
                  </a:cubicBezTo>
                  <a:cubicBezTo>
                    <a:pt x="1334" y="1044"/>
                    <a:pt x="2769" y="777"/>
                    <a:pt x="4203" y="777"/>
                  </a:cubicBezTo>
                  <a:cubicBezTo>
                    <a:pt x="3763" y="309"/>
                    <a:pt x="3095" y="0"/>
                    <a:pt x="23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13"/>
            <p:cNvSpPr/>
            <p:nvPr/>
          </p:nvSpPr>
          <p:spPr>
            <a:xfrm>
              <a:off x="4136450" y="3097650"/>
              <a:ext cx="38400" cy="30900"/>
            </a:xfrm>
            <a:custGeom>
              <a:rect b="b" l="l" r="r" t="t"/>
              <a:pathLst>
                <a:path extrusionOk="0" h="1236" w="1536">
                  <a:moveTo>
                    <a:pt x="601" y="1"/>
                  </a:moveTo>
                  <a:cubicBezTo>
                    <a:pt x="268" y="1"/>
                    <a:pt x="1" y="268"/>
                    <a:pt x="1" y="601"/>
                  </a:cubicBezTo>
                  <a:cubicBezTo>
                    <a:pt x="1" y="968"/>
                    <a:pt x="268" y="1235"/>
                    <a:pt x="601" y="1235"/>
                  </a:cubicBezTo>
                  <a:cubicBezTo>
                    <a:pt x="968" y="1235"/>
                    <a:pt x="1235" y="968"/>
                    <a:pt x="1235" y="601"/>
                  </a:cubicBezTo>
                  <a:cubicBezTo>
                    <a:pt x="1235" y="568"/>
                    <a:pt x="1235" y="535"/>
                    <a:pt x="1235" y="468"/>
                  </a:cubicBezTo>
                  <a:lnTo>
                    <a:pt x="1502" y="134"/>
                  </a:lnTo>
                  <a:cubicBezTo>
                    <a:pt x="1535" y="101"/>
                    <a:pt x="1469" y="34"/>
                    <a:pt x="1402" y="34"/>
                  </a:cubicBezTo>
                  <a:lnTo>
                    <a:pt x="1002" y="134"/>
                  </a:lnTo>
                  <a:cubicBezTo>
                    <a:pt x="901" y="34"/>
                    <a:pt x="768" y="1"/>
                    <a:pt x="6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13"/>
            <p:cNvSpPr/>
            <p:nvPr/>
          </p:nvSpPr>
          <p:spPr>
            <a:xfrm>
              <a:off x="3967175" y="3114875"/>
              <a:ext cx="41725" cy="31250"/>
            </a:xfrm>
            <a:custGeom>
              <a:rect b="b" l="l" r="r" t="t"/>
              <a:pathLst>
                <a:path extrusionOk="0" h="1250" w="1669">
                  <a:moveTo>
                    <a:pt x="992" y="1"/>
                  </a:moveTo>
                  <a:cubicBezTo>
                    <a:pt x="952" y="1"/>
                    <a:pt x="910" y="5"/>
                    <a:pt x="868" y="12"/>
                  </a:cubicBezTo>
                  <a:cubicBezTo>
                    <a:pt x="734" y="12"/>
                    <a:pt x="601" y="112"/>
                    <a:pt x="534" y="213"/>
                  </a:cubicBezTo>
                  <a:lnTo>
                    <a:pt x="100" y="179"/>
                  </a:lnTo>
                  <a:cubicBezTo>
                    <a:pt x="34" y="179"/>
                    <a:pt x="0" y="246"/>
                    <a:pt x="34" y="313"/>
                  </a:cubicBezTo>
                  <a:lnTo>
                    <a:pt x="367" y="579"/>
                  </a:lnTo>
                  <a:cubicBezTo>
                    <a:pt x="367" y="613"/>
                    <a:pt x="367" y="680"/>
                    <a:pt x="367" y="713"/>
                  </a:cubicBezTo>
                  <a:cubicBezTo>
                    <a:pt x="430" y="1025"/>
                    <a:pt x="697" y="1250"/>
                    <a:pt x="1032" y="1250"/>
                  </a:cubicBezTo>
                  <a:cubicBezTo>
                    <a:pt x="1055" y="1250"/>
                    <a:pt x="1078" y="1249"/>
                    <a:pt x="1101" y="1247"/>
                  </a:cubicBezTo>
                  <a:cubicBezTo>
                    <a:pt x="1435" y="1180"/>
                    <a:pt x="1668" y="846"/>
                    <a:pt x="1601" y="513"/>
                  </a:cubicBezTo>
                  <a:cubicBezTo>
                    <a:pt x="1542" y="218"/>
                    <a:pt x="1301" y="1"/>
                    <a:pt x="99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13"/>
            <p:cNvSpPr/>
            <p:nvPr/>
          </p:nvSpPr>
          <p:spPr>
            <a:xfrm>
              <a:off x="4039725" y="3201900"/>
              <a:ext cx="42550" cy="17550"/>
            </a:xfrm>
            <a:custGeom>
              <a:rect b="b" l="l" r="r" t="t"/>
              <a:pathLst>
                <a:path extrusionOk="0" h="702" w="1702">
                  <a:moveTo>
                    <a:pt x="1702" y="1"/>
                  </a:moveTo>
                  <a:lnTo>
                    <a:pt x="1702" y="1"/>
                  </a:lnTo>
                  <a:cubicBezTo>
                    <a:pt x="1135" y="101"/>
                    <a:pt x="567" y="134"/>
                    <a:pt x="0" y="134"/>
                  </a:cubicBezTo>
                  <a:cubicBezTo>
                    <a:pt x="167" y="468"/>
                    <a:pt x="501" y="701"/>
                    <a:pt x="868" y="701"/>
                  </a:cubicBezTo>
                  <a:cubicBezTo>
                    <a:pt x="1235" y="701"/>
                    <a:pt x="1535" y="334"/>
                    <a:pt x="1702" y="1"/>
                  </a:cubicBezTo>
                  <a:close/>
                </a:path>
              </a:pathLst>
            </a:custGeom>
            <a:solidFill>
              <a:srgbClr val="DB93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13"/>
            <p:cNvSpPr/>
            <p:nvPr/>
          </p:nvSpPr>
          <p:spPr>
            <a:xfrm>
              <a:off x="4048050" y="3226075"/>
              <a:ext cx="122625" cy="53925"/>
            </a:xfrm>
            <a:custGeom>
              <a:rect b="b" l="l" r="r" t="t"/>
              <a:pathLst>
                <a:path extrusionOk="0" h="2157" w="4905">
                  <a:moveTo>
                    <a:pt x="4904" y="1"/>
                  </a:moveTo>
                  <a:cubicBezTo>
                    <a:pt x="3337" y="568"/>
                    <a:pt x="1669" y="868"/>
                    <a:pt x="1" y="868"/>
                  </a:cubicBezTo>
                  <a:cubicBezTo>
                    <a:pt x="510" y="1646"/>
                    <a:pt x="1422" y="2156"/>
                    <a:pt x="2327" y="2156"/>
                  </a:cubicBezTo>
                  <a:cubicBezTo>
                    <a:pt x="2430" y="2156"/>
                    <a:pt x="2533" y="2149"/>
                    <a:pt x="2636" y="2136"/>
                  </a:cubicBezTo>
                  <a:cubicBezTo>
                    <a:pt x="3670" y="1969"/>
                    <a:pt x="4604" y="1002"/>
                    <a:pt x="49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13"/>
            <p:cNvSpPr/>
            <p:nvPr/>
          </p:nvSpPr>
          <p:spPr>
            <a:xfrm>
              <a:off x="3905450" y="2862500"/>
              <a:ext cx="186825" cy="101400"/>
            </a:xfrm>
            <a:custGeom>
              <a:rect b="b" l="l" r="r" t="t"/>
              <a:pathLst>
                <a:path extrusionOk="0" h="4056" w="7473">
                  <a:moveTo>
                    <a:pt x="7473" y="0"/>
                  </a:moveTo>
                  <a:lnTo>
                    <a:pt x="1" y="3703"/>
                  </a:lnTo>
                  <a:cubicBezTo>
                    <a:pt x="631" y="3937"/>
                    <a:pt x="1299" y="4056"/>
                    <a:pt x="1975" y="4056"/>
                  </a:cubicBezTo>
                  <a:cubicBezTo>
                    <a:pt x="2838" y="4056"/>
                    <a:pt x="3714" y="3862"/>
                    <a:pt x="4537" y="3469"/>
                  </a:cubicBezTo>
                  <a:cubicBezTo>
                    <a:pt x="6005" y="2735"/>
                    <a:pt x="7039" y="1435"/>
                    <a:pt x="7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13"/>
            <p:cNvSpPr/>
            <p:nvPr/>
          </p:nvSpPr>
          <p:spPr>
            <a:xfrm>
              <a:off x="3992200" y="2819950"/>
              <a:ext cx="112600" cy="24225"/>
            </a:xfrm>
            <a:custGeom>
              <a:rect b="b" l="l" r="r" t="t"/>
              <a:pathLst>
                <a:path extrusionOk="0" h="969" w="4504">
                  <a:moveTo>
                    <a:pt x="4503" y="1"/>
                  </a:moveTo>
                  <a:lnTo>
                    <a:pt x="0" y="34"/>
                  </a:lnTo>
                  <a:cubicBezTo>
                    <a:pt x="567" y="601"/>
                    <a:pt x="1368" y="968"/>
                    <a:pt x="2268" y="968"/>
                  </a:cubicBezTo>
                  <a:cubicBezTo>
                    <a:pt x="3136" y="968"/>
                    <a:pt x="3936" y="601"/>
                    <a:pt x="4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13"/>
            <p:cNvSpPr/>
            <p:nvPr/>
          </p:nvSpPr>
          <p:spPr>
            <a:xfrm>
              <a:off x="4191500" y="2831625"/>
              <a:ext cx="81750" cy="111775"/>
            </a:xfrm>
            <a:custGeom>
              <a:rect b="b" l="l" r="r" t="t"/>
              <a:pathLst>
                <a:path extrusionOk="0" h="4471" w="3270">
                  <a:moveTo>
                    <a:pt x="234" y="1"/>
                  </a:moveTo>
                  <a:cubicBezTo>
                    <a:pt x="0" y="968"/>
                    <a:pt x="167" y="2002"/>
                    <a:pt x="768" y="2870"/>
                  </a:cubicBezTo>
                  <a:cubicBezTo>
                    <a:pt x="1368" y="3770"/>
                    <a:pt x="2302" y="4304"/>
                    <a:pt x="3269" y="4471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13"/>
            <p:cNvSpPr/>
            <p:nvPr/>
          </p:nvSpPr>
          <p:spPr>
            <a:xfrm>
              <a:off x="3964675" y="3181950"/>
              <a:ext cx="80075" cy="77525"/>
            </a:xfrm>
            <a:custGeom>
              <a:rect b="b" l="l" r="r" t="t"/>
              <a:pathLst>
                <a:path extrusionOk="0" h="3101" w="3203">
                  <a:moveTo>
                    <a:pt x="1529" y="1"/>
                  </a:moveTo>
                  <a:cubicBezTo>
                    <a:pt x="1411" y="1"/>
                    <a:pt x="1310" y="32"/>
                    <a:pt x="1234" y="98"/>
                  </a:cubicBezTo>
                  <a:lnTo>
                    <a:pt x="0" y="1232"/>
                  </a:lnTo>
                  <a:cubicBezTo>
                    <a:pt x="75" y="1166"/>
                    <a:pt x="177" y="1135"/>
                    <a:pt x="294" y="1135"/>
                  </a:cubicBezTo>
                  <a:cubicBezTo>
                    <a:pt x="594" y="1135"/>
                    <a:pt x="999" y="1340"/>
                    <a:pt x="1335" y="1699"/>
                  </a:cubicBezTo>
                  <a:cubicBezTo>
                    <a:pt x="1835" y="2233"/>
                    <a:pt x="1968" y="2833"/>
                    <a:pt x="1701" y="3100"/>
                  </a:cubicBezTo>
                  <a:lnTo>
                    <a:pt x="2936" y="1966"/>
                  </a:lnTo>
                  <a:cubicBezTo>
                    <a:pt x="3203" y="1699"/>
                    <a:pt x="3069" y="1099"/>
                    <a:pt x="2569" y="565"/>
                  </a:cubicBezTo>
                  <a:cubicBezTo>
                    <a:pt x="2233" y="205"/>
                    <a:pt x="1829" y="1"/>
                    <a:pt x="1529" y="1"/>
                  </a:cubicBez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13"/>
            <p:cNvSpPr/>
            <p:nvPr/>
          </p:nvSpPr>
          <p:spPr>
            <a:xfrm>
              <a:off x="3943825" y="3210325"/>
              <a:ext cx="70075" cy="68325"/>
            </a:xfrm>
            <a:custGeom>
              <a:rect b="b" l="l" r="r" t="t"/>
              <a:pathLst>
                <a:path extrusionOk="0" h="2733" w="2803">
                  <a:moveTo>
                    <a:pt x="1128" y="0"/>
                  </a:moveTo>
                  <a:cubicBezTo>
                    <a:pt x="1011" y="0"/>
                    <a:pt x="909" y="31"/>
                    <a:pt x="834" y="97"/>
                  </a:cubicBezTo>
                  <a:lnTo>
                    <a:pt x="0" y="864"/>
                  </a:lnTo>
                  <a:cubicBezTo>
                    <a:pt x="75" y="799"/>
                    <a:pt x="177" y="767"/>
                    <a:pt x="294" y="767"/>
                  </a:cubicBezTo>
                  <a:cubicBezTo>
                    <a:pt x="595" y="767"/>
                    <a:pt x="999" y="972"/>
                    <a:pt x="1335" y="1331"/>
                  </a:cubicBezTo>
                  <a:cubicBezTo>
                    <a:pt x="1802" y="1865"/>
                    <a:pt x="1968" y="2466"/>
                    <a:pt x="1702" y="2732"/>
                  </a:cubicBezTo>
                  <a:lnTo>
                    <a:pt x="2535" y="1965"/>
                  </a:lnTo>
                  <a:cubicBezTo>
                    <a:pt x="2802" y="1698"/>
                    <a:pt x="2669" y="1098"/>
                    <a:pt x="2169" y="564"/>
                  </a:cubicBezTo>
                  <a:cubicBezTo>
                    <a:pt x="1833" y="205"/>
                    <a:pt x="1428" y="0"/>
                    <a:pt x="1128" y="0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13"/>
            <p:cNvSpPr/>
            <p:nvPr/>
          </p:nvSpPr>
          <p:spPr>
            <a:xfrm>
              <a:off x="3904625" y="3229500"/>
              <a:ext cx="88425" cy="85000"/>
            </a:xfrm>
            <a:custGeom>
              <a:rect b="b" l="l" r="r" t="t"/>
              <a:pathLst>
                <a:path extrusionOk="0" h="3400" w="3537">
                  <a:moveTo>
                    <a:pt x="1862" y="0"/>
                  </a:moveTo>
                  <a:cubicBezTo>
                    <a:pt x="1745" y="0"/>
                    <a:pt x="1643" y="32"/>
                    <a:pt x="1568" y="97"/>
                  </a:cubicBezTo>
                  <a:lnTo>
                    <a:pt x="1" y="1565"/>
                  </a:lnTo>
                  <a:lnTo>
                    <a:pt x="1702" y="3400"/>
                  </a:lnTo>
                  <a:lnTo>
                    <a:pt x="3270" y="1965"/>
                  </a:lnTo>
                  <a:cubicBezTo>
                    <a:pt x="3536" y="1699"/>
                    <a:pt x="3370" y="1098"/>
                    <a:pt x="2903" y="564"/>
                  </a:cubicBezTo>
                  <a:cubicBezTo>
                    <a:pt x="2567" y="205"/>
                    <a:pt x="2163" y="0"/>
                    <a:pt x="1862" y="0"/>
                  </a:cubicBez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13"/>
            <p:cNvSpPr/>
            <p:nvPr/>
          </p:nvSpPr>
          <p:spPr>
            <a:xfrm>
              <a:off x="4121450" y="3181950"/>
              <a:ext cx="80075" cy="77525"/>
            </a:xfrm>
            <a:custGeom>
              <a:rect b="b" l="l" r="r" t="t"/>
              <a:pathLst>
                <a:path extrusionOk="0" h="3101" w="3203">
                  <a:moveTo>
                    <a:pt x="1529" y="1"/>
                  </a:moveTo>
                  <a:cubicBezTo>
                    <a:pt x="1411" y="1"/>
                    <a:pt x="1310" y="32"/>
                    <a:pt x="1235" y="98"/>
                  </a:cubicBezTo>
                  <a:lnTo>
                    <a:pt x="0" y="1232"/>
                  </a:lnTo>
                  <a:cubicBezTo>
                    <a:pt x="76" y="1166"/>
                    <a:pt x="177" y="1135"/>
                    <a:pt x="295" y="1135"/>
                  </a:cubicBezTo>
                  <a:cubicBezTo>
                    <a:pt x="595" y="1135"/>
                    <a:pt x="999" y="1340"/>
                    <a:pt x="1335" y="1699"/>
                  </a:cubicBezTo>
                  <a:cubicBezTo>
                    <a:pt x="1802" y="2233"/>
                    <a:pt x="1968" y="2833"/>
                    <a:pt x="1702" y="3100"/>
                  </a:cubicBezTo>
                  <a:lnTo>
                    <a:pt x="2936" y="1966"/>
                  </a:lnTo>
                  <a:cubicBezTo>
                    <a:pt x="3203" y="1699"/>
                    <a:pt x="3036" y="1099"/>
                    <a:pt x="2569" y="565"/>
                  </a:cubicBezTo>
                  <a:cubicBezTo>
                    <a:pt x="2233" y="205"/>
                    <a:pt x="1829" y="1"/>
                    <a:pt x="1529" y="1"/>
                  </a:cubicBez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13"/>
            <p:cNvSpPr/>
            <p:nvPr/>
          </p:nvSpPr>
          <p:spPr>
            <a:xfrm>
              <a:off x="4100600" y="3210325"/>
              <a:ext cx="70075" cy="68325"/>
            </a:xfrm>
            <a:custGeom>
              <a:rect b="b" l="l" r="r" t="t"/>
              <a:pathLst>
                <a:path extrusionOk="0" h="2733" w="2803">
                  <a:moveTo>
                    <a:pt x="1129" y="0"/>
                  </a:moveTo>
                  <a:cubicBezTo>
                    <a:pt x="1011" y="0"/>
                    <a:pt x="910" y="31"/>
                    <a:pt x="834" y="97"/>
                  </a:cubicBezTo>
                  <a:lnTo>
                    <a:pt x="0" y="864"/>
                  </a:lnTo>
                  <a:cubicBezTo>
                    <a:pt x="76" y="799"/>
                    <a:pt x="177" y="767"/>
                    <a:pt x="295" y="767"/>
                  </a:cubicBezTo>
                  <a:cubicBezTo>
                    <a:pt x="595" y="767"/>
                    <a:pt x="999" y="972"/>
                    <a:pt x="1335" y="1331"/>
                  </a:cubicBezTo>
                  <a:cubicBezTo>
                    <a:pt x="1802" y="1865"/>
                    <a:pt x="1969" y="2466"/>
                    <a:pt x="1668" y="2732"/>
                  </a:cubicBezTo>
                  <a:lnTo>
                    <a:pt x="2536" y="1965"/>
                  </a:lnTo>
                  <a:cubicBezTo>
                    <a:pt x="2802" y="1698"/>
                    <a:pt x="2636" y="1098"/>
                    <a:pt x="2169" y="564"/>
                  </a:cubicBezTo>
                  <a:cubicBezTo>
                    <a:pt x="1833" y="205"/>
                    <a:pt x="1429" y="0"/>
                    <a:pt x="1129" y="0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13"/>
            <p:cNvSpPr/>
            <p:nvPr/>
          </p:nvSpPr>
          <p:spPr>
            <a:xfrm>
              <a:off x="4060575" y="3229500"/>
              <a:ext cx="89250" cy="85000"/>
            </a:xfrm>
            <a:custGeom>
              <a:rect b="b" l="l" r="r" t="t"/>
              <a:pathLst>
                <a:path extrusionOk="0" h="3400" w="3570">
                  <a:moveTo>
                    <a:pt x="1896" y="0"/>
                  </a:moveTo>
                  <a:cubicBezTo>
                    <a:pt x="1778" y="0"/>
                    <a:pt x="1677" y="32"/>
                    <a:pt x="1601" y="97"/>
                  </a:cubicBezTo>
                  <a:lnTo>
                    <a:pt x="0" y="1565"/>
                  </a:lnTo>
                  <a:lnTo>
                    <a:pt x="1702" y="3400"/>
                  </a:lnTo>
                  <a:lnTo>
                    <a:pt x="3269" y="1965"/>
                  </a:lnTo>
                  <a:cubicBezTo>
                    <a:pt x="3570" y="1699"/>
                    <a:pt x="3403" y="1098"/>
                    <a:pt x="2936" y="564"/>
                  </a:cubicBezTo>
                  <a:cubicBezTo>
                    <a:pt x="2600" y="205"/>
                    <a:pt x="2196" y="0"/>
                    <a:pt x="1896" y="0"/>
                  </a:cubicBez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13"/>
            <p:cNvSpPr/>
            <p:nvPr/>
          </p:nvSpPr>
          <p:spPr>
            <a:xfrm>
              <a:off x="3800375" y="3265275"/>
              <a:ext cx="365300" cy="252700"/>
            </a:xfrm>
            <a:custGeom>
              <a:rect b="b" l="l" r="r" t="t"/>
              <a:pathLst>
                <a:path extrusionOk="0" h="10108" w="14612">
                  <a:moveTo>
                    <a:pt x="3804" y="1"/>
                  </a:moveTo>
                  <a:cubicBezTo>
                    <a:pt x="3437" y="1"/>
                    <a:pt x="3070" y="134"/>
                    <a:pt x="2803" y="401"/>
                  </a:cubicBezTo>
                  <a:lnTo>
                    <a:pt x="1" y="2969"/>
                  </a:lnTo>
                  <a:lnTo>
                    <a:pt x="11376" y="2969"/>
                  </a:lnTo>
                  <a:lnTo>
                    <a:pt x="11376" y="10108"/>
                  </a:lnTo>
                  <a:lnTo>
                    <a:pt x="14144" y="7573"/>
                  </a:lnTo>
                  <a:cubicBezTo>
                    <a:pt x="14445" y="7306"/>
                    <a:pt x="14611" y="6906"/>
                    <a:pt x="14611" y="6505"/>
                  </a:cubicBezTo>
                  <a:lnTo>
                    <a:pt x="14611" y="1101"/>
                  </a:lnTo>
                  <a:cubicBezTo>
                    <a:pt x="14611" y="501"/>
                    <a:pt x="14111" y="1"/>
                    <a:pt x="13511" y="1"/>
                  </a:cubicBez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13"/>
            <p:cNvSpPr/>
            <p:nvPr/>
          </p:nvSpPr>
          <p:spPr>
            <a:xfrm>
              <a:off x="3951325" y="3550475"/>
              <a:ext cx="133450" cy="211850"/>
            </a:xfrm>
            <a:custGeom>
              <a:rect b="b" l="l" r="r" t="t"/>
              <a:pathLst>
                <a:path extrusionOk="0" h="8474" w="5338">
                  <a:moveTo>
                    <a:pt x="1" y="1"/>
                  </a:moveTo>
                  <a:lnTo>
                    <a:pt x="1" y="8474"/>
                  </a:lnTo>
                  <a:cubicBezTo>
                    <a:pt x="1" y="8474"/>
                    <a:pt x="4137" y="7840"/>
                    <a:pt x="5338" y="5672"/>
                  </a:cubicBezTo>
                  <a:lnTo>
                    <a:pt x="5338" y="1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13"/>
            <p:cNvSpPr/>
            <p:nvPr/>
          </p:nvSpPr>
          <p:spPr>
            <a:xfrm>
              <a:off x="3521850" y="3339500"/>
              <a:ext cx="596275" cy="834800"/>
            </a:xfrm>
            <a:custGeom>
              <a:rect b="b" l="l" r="r" t="t"/>
              <a:pathLst>
                <a:path extrusionOk="0" h="33392" w="23851">
                  <a:moveTo>
                    <a:pt x="9341" y="0"/>
                  </a:moveTo>
                  <a:lnTo>
                    <a:pt x="1769" y="6939"/>
                  </a:lnTo>
                  <a:cubicBezTo>
                    <a:pt x="634" y="7973"/>
                    <a:pt x="1" y="9441"/>
                    <a:pt x="1" y="10975"/>
                  </a:cubicBezTo>
                  <a:lnTo>
                    <a:pt x="1" y="33391"/>
                  </a:lnTo>
                  <a:lnTo>
                    <a:pt x="13977" y="33391"/>
                  </a:lnTo>
                  <a:lnTo>
                    <a:pt x="13977" y="11776"/>
                  </a:lnTo>
                  <a:cubicBezTo>
                    <a:pt x="13977" y="10274"/>
                    <a:pt x="14578" y="8840"/>
                    <a:pt x="15678" y="7806"/>
                  </a:cubicBezTo>
                  <a:lnTo>
                    <a:pt x="23851" y="0"/>
                  </a:lnTo>
                  <a:close/>
                </a:path>
              </a:pathLst>
            </a:custGeom>
            <a:solidFill>
              <a:srgbClr val="CBC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13"/>
            <p:cNvSpPr/>
            <p:nvPr/>
          </p:nvSpPr>
          <p:spPr>
            <a:xfrm>
              <a:off x="3871275" y="3339500"/>
              <a:ext cx="246850" cy="834800"/>
            </a:xfrm>
            <a:custGeom>
              <a:rect b="b" l="l" r="r" t="t"/>
              <a:pathLst>
                <a:path extrusionOk="0" h="33392" w="9874">
                  <a:moveTo>
                    <a:pt x="9874" y="0"/>
                  </a:moveTo>
                  <a:lnTo>
                    <a:pt x="1701" y="7806"/>
                  </a:lnTo>
                  <a:cubicBezTo>
                    <a:pt x="601" y="8840"/>
                    <a:pt x="0" y="10274"/>
                    <a:pt x="0" y="11776"/>
                  </a:cubicBezTo>
                  <a:lnTo>
                    <a:pt x="0" y="33391"/>
                  </a:lnTo>
                  <a:lnTo>
                    <a:pt x="4637" y="33391"/>
                  </a:lnTo>
                  <a:lnTo>
                    <a:pt x="4637" y="12876"/>
                  </a:lnTo>
                  <a:cubicBezTo>
                    <a:pt x="4637" y="12309"/>
                    <a:pt x="4870" y="11776"/>
                    <a:pt x="5304" y="11375"/>
                  </a:cubicBezTo>
                  <a:lnTo>
                    <a:pt x="9874" y="7206"/>
                  </a:lnTo>
                  <a:lnTo>
                    <a:pt x="9874" y="0"/>
                  </a:ln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13"/>
            <p:cNvSpPr/>
            <p:nvPr/>
          </p:nvSpPr>
          <p:spPr>
            <a:xfrm>
              <a:off x="3443475" y="4174275"/>
              <a:ext cx="506200" cy="145125"/>
            </a:xfrm>
            <a:custGeom>
              <a:rect b="b" l="l" r="r" t="t"/>
              <a:pathLst>
                <a:path extrusionOk="0" h="5805" w="20248">
                  <a:moveTo>
                    <a:pt x="0" y="0"/>
                  </a:moveTo>
                  <a:lnTo>
                    <a:pt x="0" y="5804"/>
                  </a:lnTo>
                  <a:lnTo>
                    <a:pt x="20248" y="5804"/>
                  </a:lnTo>
                  <a:lnTo>
                    <a:pt x="2024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4" name="Google Shape;3664;p13"/>
            <p:cNvSpPr/>
            <p:nvPr/>
          </p:nvSpPr>
          <p:spPr>
            <a:xfrm>
              <a:off x="3949650" y="4174275"/>
              <a:ext cx="214350" cy="145125"/>
            </a:xfrm>
            <a:custGeom>
              <a:rect b="b" l="l" r="r" t="t"/>
              <a:pathLst>
                <a:path extrusionOk="0" h="5805" w="8574">
                  <a:moveTo>
                    <a:pt x="1" y="0"/>
                  </a:moveTo>
                  <a:lnTo>
                    <a:pt x="1" y="5804"/>
                  </a:lnTo>
                  <a:lnTo>
                    <a:pt x="8574" y="5804"/>
                  </a:lnTo>
                  <a:lnTo>
                    <a:pt x="8574" y="0"/>
                  </a:ln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5" name="Google Shape;3665;p13"/>
            <p:cNvSpPr/>
            <p:nvPr/>
          </p:nvSpPr>
          <p:spPr>
            <a:xfrm>
              <a:off x="3884600" y="4208450"/>
              <a:ext cx="24225" cy="77575"/>
            </a:xfrm>
            <a:custGeom>
              <a:rect b="b" l="l" r="r" t="t"/>
              <a:pathLst>
                <a:path extrusionOk="0" h="3103" w="969">
                  <a:moveTo>
                    <a:pt x="1" y="1"/>
                  </a:moveTo>
                  <a:cubicBezTo>
                    <a:pt x="201" y="1"/>
                    <a:pt x="368" y="134"/>
                    <a:pt x="368" y="368"/>
                  </a:cubicBezTo>
                  <a:lnTo>
                    <a:pt x="368" y="2736"/>
                  </a:lnTo>
                  <a:cubicBezTo>
                    <a:pt x="368" y="2936"/>
                    <a:pt x="201" y="3103"/>
                    <a:pt x="1" y="3103"/>
                  </a:cubicBezTo>
                  <a:lnTo>
                    <a:pt x="601" y="3103"/>
                  </a:lnTo>
                  <a:cubicBezTo>
                    <a:pt x="802" y="3103"/>
                    <a:pt x="968" y="2936"/>
                    <a:pt x="968" y="2736"/>
                  </a:cubicBezTo>
                  <a:lnTo>
                    <a:pt x="968" y="368"/>
                  </a:lnTo>
                  <a:cubicBezTo>
                    <a:pt x="968" y="167"/>
                    <a:pt x="802" y="1"/>
                    <a:pt x="601" y="1"/>
                  </a:cubicBezTo>
                  <a:close/>
                </a:path>
              </a:pathLst>
            </a:custGeom>
            <a:solidFill>
              <a:srgbClr val="4E4E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6" name="Google Shape;3666;p13"/>
            <p:cNvSpPr/>
            <p:nvPr/>
          </p:nvSpPr>
          <p:spPr>
            <a:xfrm>
              <a:off x="3778700" y="4208450"/>
              <a:ext cx="115100" cy="77575"/>
            </a:xfrm>
            <a:custGeom>
              <a:rect b="b" l="l" r="r" t="t"/>
              <a:pathLst>
                <a:path extrusionOk="0" h="3103" w="4604">
                  <a:moveTo>
                    <a:pt x="368" y="1"/>
                  </a:moveTo>
                  <a:cubicBezTo>
                    <a:pt x="167" y="1"/>
                    <a:pt x="1" y="134"/>
                    <a:pt x="1" y="368"/>
                  </a:cubicBezTo>
                  <a:lnTo>
                    <a:pt x="1" y="2736"/>
                  </a:lnTo>
                  <a:cubicBezTo>
                    <a:pt x="1" y="2936"/>
                    <a:pt x="167" y="3103"/>
                    <a:pt x="368" y="3103"/>
                  </a:cubicBezTo>
                  <a:lnTo>
                    <a:pt x="4237" y="3103"/>
                  </a:lnTo>
                  <a:cubicBezTo>
                    <a:pt x="4437" y="3103"/>
                    <a:pt x="4604" y="2936"/>
                    <a:pt x="4604" y="2736"/>
                  </a:cubicBezTo>
                  <a:lnTo>
                    <a:pt x="4604" y="368"/>
                  </a:lnTo>
                  <a:cubicBezTo>
                    <a:pt x="4604" y="167"/>
                    <a:pt x="4437" y="1"/>
                    <a:pt x="42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7" name="Google Shape;3667;p13"/>
            <p:cNvSpPr/>
            <p:nvPr/>
          </p:nvSpPr>
          <p:spPr>
            <a:xfrm>
              <a:off x="3856250" y="4225975"/>
              <a:ext cx="16700" cy="45050"/>
            </a:xfrm>
            <a:custGeom>
              <a:rect b="b" l="l" r="r" t="t"/>
              <a:pathLst>
                <a:path extrusionOk="0" h="1802" w="668">
                  <a:moveTo>
                    <a:pt x="668" y="0"/>
                  </a:moveTo>
                  <a:lnTo>
                    <a:pt x="434" y="767"/>
                  </a:lnTo>
                  <a:lnTo>
                    <a:pt x="1" y="1201"/>
                  </a:lnTo>
                  <a:lnTo>
                    <a:pt x="668" y="1801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D142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8" name="Google Shape;3668;p13"/>
            <p:cNvSpPr/>
            <p:nvPr/>
          </p:nvSpPr>
          <p:spPr>
            <a:xfrm>
              <a:off x="3845425" y="4225975"/>
              <a:ext cx="27525" cy="19200"/>
            </a:xfrm>
            <a:custGeom>
              <a:rect b="b" l="l" r="r" t="t"/>
              <a:pathLst>
                <a:path extrusionOk="0" h="768" w="1101">
                  <a:moveTo>
                    <a:pt x="234" y="0"/>
                  </a:moveTo>
                  <a:lnTo>
                    <a:pt x="0" y="767"/>
                  </a:lnTo>
                  <a:lnTo>
                    <a:pt x="867" y="767"/>
                  </a:lnTo>
                  <a:lnTo>
                    <a:pt x="11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9" name="Google Shape;3669;p13"/>
            <p:cNvSpPr/>
            <p:nvPr/>
          </p:nvSpPr>
          <p:spPr>
            <a:xfrm>
              <a:off x="3834575" y="4245150"/>
              <a:ext cx="32550" cy="10875"/>
            </a:xfrm>
            <a:custGeom>
              <a:rect b="b" l="l" r="r" t="t"/>
              <a:pathLst>
                <a:path extrusionOk="0" h="435" w="1302">
                  <a:moveTo>
                    <a:pt x="434" y="0"/>
                  </a:moveTo>
                  <a:lnTo>
                    <a:pt x="1" y="434"/>
                  </a:lnTo>
                  <a:lnTo>
                    <a:pt x="868" y="434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0" name="Google Shape;3670;p13"/>
            <p:cNvSpPr/>
            <p:nvPr/>
          </p:nvSpPr>
          <p:spPr>
            <a:xfrm>
              <a:off x="3834575" y="4256000"/>
              <a:ext cx="38375" cy="15025"/>
            </a:xfrm>
            <a:custGeom>
              <a:rect b="b" l="l" r="r" t="t"/>
              <a:pathLst>
                <a:path extrusionOk="0" h="601" w="1535">
                  <a:moveTo>
                    <a:pt x="1" y="0"/>
                  </a:moveTo>
                  <a:lnTo>
                    <a:pt x="668" y="600"/>
                  </a:lnTo>
                  <a:lnTo>
                    <a:pt x="1535" y="600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13"/>
            <p:cNvSpPr/>
            <p:nvPr/>
          </p:nvSpPr>
          <p:spPr>
            <a:xfrm>
              <a:off x="3808725" y="4225975"/>
              <a:ext cx="16700" cy="45050"/>
            </a:xfrm>
            <a:custGeom>
              <a:rect b="b" l="l" r="r" t="t"/>
              <a:pathLst>
                <a:path extrusionOk="0" h="1802" w="668">
                  <a:moveTo>
                    <a:pt x="668" y="0"/>
                  </a:moveTo>
                  <a:lnTo>
                    <a:pt x="0" y="601"/>
                  </a:lnTo>
                  <a:lnTo>
                    <a:pt x="434" y="1034"/>
                  </a:lnTo>
                  <a:lnTo>
                    <a:pt x="668" y="1801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D142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13"/>
            <p:cNvSpPr/>
            <p:nvPr/>
          </p:nvSpPr>
          <p:spPr>
            <a:xfrm>
              <a:off x="3797875" y="4251825"/>
              <a:ext cx="27550" cy="19200"/>
            </a:xfrm>
            <a:custGeom>
              <a:rect b="b" l="l" r="r" t="t"/>
              <a:pathLst>
                <a:path extrusionOk="0" h="768" w="1102">
                  <a:moveTo>
                    <a:pt x="1" y="0"/>
                  </a:moveTo>
                  <a:lnTo>
                    <a:pt x="234" y="767"/>
                  </a:lnTo>
                  <a:lnTo>
                    <a:pt x="1102" y="767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13"/>
            <p:cNvSpPr/>
            <p:nvPr/>
          </p:nvSpPr>
          <p:spPr>
            <a:xfrm>
              <a:off x="3787050" y="4240975"/>
              <a:ext cx="32550" cy="10875"/>
            </a:xfrm>
            <a:custGeom>
              <a:rect b="b" l="l" r="r" t="t"/>
              <a:pathLst>
                <a:path extrusionOk="0" h="435" w="1302">
                  <a:moveTo>
                    <a:pt x="0" y="1"/>
                  </a:moveTo>
                  <a:lnTo>
                    <a:pt x="434" y="434"/>
                  </a:lnTo>
                  <a:lnTo>
                    <a:pt x="1301" y="434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13"/>
            <p:cNvSpPr/>
            <p:nvPr/>
          </p:nvSpPr>
          <p:spPr>
            <a:xfrm>
              <a:off x="3787050" y="4225975"/>
              <a:ext cx="38375" cy="15025"/>
            </a:xfrm>
            <a:custGeom>
              <a:rect b="b" l="l" r="r" t="t"/>
              <a:pathLst>
                <a:path extrusionOk="0" h="601" w="1535">
                  <a:moveTo>
                    <a:pt x="667" y="0"/>
                  </a:moveTo>
                  <a:lnTo>
                    <a:pt x="0" y="601"/>
                  </a:lnTo>
                  <a:lnTo>
                    <a:pt x="867" y="60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13"/>
            <p:cNvSpPr/>
            <p:nvPr/>
          </p:nvSpPr>
          <p:spPr>
            <a:xfrm>
              <a:off x="3576050" y="4211800"/>
              <a:ext cx="37550" cy="77575"/>
            </a:xfrm>
            <a:custGeom>
              <a:rect b="b" l="l" r="r" t="t"/>
              <a:pathLst>
                <a:path extrusionOk="0" h="3103" w="1502">
                  <a:moveTo>
                    <a:pt x="1" y="0"/>
                  </a:moveTo>
                  <a:cubicBezTo>
                    <a:pt x="501" y="0"/>
                    <a:pt x="935" y="400"/>
                    <a:pt x="935" y="901"/>
                  </a:cubicBezTo>
                  <a:lnTo>
                    <a:pt x="935" y="2202"/>
                  </a:lnTo>
                  <a:cubicBezTo>
                    <a:pt x="935" y="2702"/>
                    <a:pt x="501" y="3102"/>
                    <a:pt x="1" y="3102"/>
                  </a:cubicBezTo>
                  <a:lnTo>
                    <a:pt x="601" y="3102"/>
                  </a:lnTo>
                  <a:cubicBezTo>
                    <a:pt x="1102" y="3102"/>
                    <a:pt x="1502" y="2702"/>
                    <a:pt x="1502" y="2202"/>
                  </a:cubicBezTo>
                  <a:lnTo>
                    <a:pt x="1502" y="901"/>
                  </a:lnTo>
                  <a:cubicBezTo>
                    <a:pt x="1502" y="400"/>
                    <a:pt x="1102" y="0"/>
                    <a:pt x="601" y="0"/>
                  </a:cubicBezTo>
                  <a:close/>
                </a:path>
              </a:pathLst>
            </a:custGeom>
            <a:solidFill>
              <a:srgbClr val="4E4E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13"/>
            <p:cNvSpPr/>
            <p:nvPr/>
          </p:nvSpPr>
          <p:spPr>
            <a:xfrm>
              <a:off x="3501850" y="4211800"/>
              <a:ext cx="97575" cy="77575"/>
            </a:xfrm>
            <a:custGeom>
              <a:rect b="b" l="l" r="r" t="t"/>
              <a:pathLst>
                <a:path extrusionOk="0" h="3103" w="3903">
                  <a:moveTo>
                    <a:pt x="901" y="0"/>
                  </a:moveTo>
                  <a:cubicBezTo>
                    <a:pt x="400" y="0"/>
                    <a:pt x="0" y="400"/>
                    <a:pt x="0" y="901"/>
                  </a:cubicBezTo>
                  <a:lnTo>
                    <a:pt x="0" y="2202"/>
                  </a:lnTo>
                  <a:cubicBezTo>
                    <a:pt x="0" y="2702"/>
                    <a:pt x="400" y="3102"/>
                    <a:pt x="901" y="3102"/>
                  </a:cubicBezTo>
                  <a:lnTo>
                    <a:pt x="2969" y="3102"/>
                  </a:lnTo>
                  <a:cubicBezTo>
                    <a:pt x="3469" y="3102"/>
                    <a:pt x="3903" y="2702"/>
                    <a:pt x="3903" y="2202"/>
                  </a:cubicBezTo>
                  <a:lnTo>
                    <a:pt x="3903" y="901"/>
                  </a:lnTo>
                  <a:cubicBezTo>
                    <a:pt x="3903" y="400"/>
                    <a:pt x="3469" y="0"/>
                    <a:pt x="2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13"/>
            <p:cNvSpPr/>
            <p:nvPr/>
          </p:nvSpPr>
          <p:spPr>
            <a:xfrm>
              <a:off x="3435950" y="3698925"/>
              <a:ext cx="85925" cy="60900"/>
            </a:xfrm>
            <a:custGeom>
              <a:rect b="b" l="l" r="r" t="t"/>
              <a:pathLst>
                <a:path extrusionOk="0" h="2436" w="3437">
                  <a:moveTo>
                    <a:pt x="568" y="0"/>
                  </a:moveTo>
                  <a:cubicBezTo>
                    <a:pt x="234" y="0"/>
                    <a:pt x="1" y="568"/>
                    <a:pt x="1" y="1235"/>
                  </a:cubicBezTo>
                  <a:cubicBezTo>
                    <a:pt x="1" y="1902"/>
                    <a:pt x="234" y="2436"/>
                    <a:pt x="568" y="2436"/>
                  </a:cubicBezTo>
                  <a:lnTo>
                    <a:pt x="3437" y="2436"/>
                  </a:lnTo>
                  <a:lnTo>
                    <a:pt x="3437" y="0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8" name="Google Shape;3678;p13"/>
            <p:cNvSpPr/>
            <p:nvPr/>
          </p:nvSpPr>
          <p:spPr>
            <a:xfrm>
              <a:off x="3435950" y="3949925"/>
              <a:ext cx="85925" cy="184325"/>
            </a:xfrm>
            <a:custGeom>
              <a:rect b="b" l="l" r="r" t="t"/>
              <a:pathLst>
                <a:path extrusionOk="0" h="7373" w="3437">
                  <a:moveTo>
                    <a:pt x="1769" y="1"/>
                  </a:moveTo>
                  <a:cubicBezTo>
                    <a:pt x="768" y="1"/>
                    <a:pt x="1" y="1635"/>
                    <a:pt x="1" y="3670"/>
                  </a:cubicBezTo>
                  <a:cubicBezTo>
                    <a:pt x="1" y="5705"/>
                    <a:pt x="768" y="7373"/>
                    <a:pt x="1769" y="7373"/>
                  </a:cubicBezTo>
                  <a:lnTo>
                    <a:pt x="3437" y="7373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9" name="Google Shape;3679;p13"/>
            <p:cNvSpPr/>
            <p:nvPr/>
          </p:nvSpPr>
          <p:spPr>
            <a:xfrm>
              <a:off x="3478500" y="3643050"/>
              <a:ext cx="43375" cy="30050"/>
            </a:xfrm>
            <a:custGeom>
              <a:rect b="b" l="l" r="r" t="t"/>
              <a:pathLst>
                <a:path extrusionOk="0" h="1202" w="1735">
                  <a:moveTo>
                    <a:pt x="300" y="1"/>
                  </a:moveTo>
                  <a:cubicBezTo>
                    <a:pt x="133" y="1"/>
                    <a:pt x="0" y="267"/>
                    <a:pt x="0" y="601"/>
                  </a:cubicBezTo>
                  <a:cubicBezTo>
                    <a:pt x="0" y="935"/>
                    <a:pt x="133" y="1201"/>
                    <a:pt x="300" y="1201"/>
                  </a:cubicBezTo>
                  <a:lnTo>
                    <a:pt x="1735" y="1201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0" name="Google Shape;3680;p13"/>
            <p:cNvSpPr/>
            <p:nvPr/>
          </p:nvSpPr>
          <p:spPr>
            <a:xfrm>
              <a:off x="3987175" y="3904075"/>
              <a:ext cx="225200" cy="54225"/>
            </a:xfrm>
            <a:custGeom>
              <a:rect b="b" l="l" r="r" t="t"/>
              <a:pathLst>
                <a:path extrusionOk="0" h="2169" w="9008">
                  <a:moveTo>
                    <a:pt x="1" y="0"/>
                  </a:moveTo>
                  <a:lnTo>
                    <a:pt x="1" y="2169"/>
                  </a:lnTo>
                  <a:lnTo>
                    <a:pt x="9007" y="2169"/>
                  </a:lnTo>
                  <a:lnTo>
                    <a:pt x="9007" y="0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1" name="Google Shape;3681;p13"/>
            <p:cNvSpPr/>
            <p:nvPr/>
          </p:nvSpPr>
          <p:spPr>
            <a:xfrm>
              <a:off x="4505050" y="3579675"/>
              <a:ext cx="94275" cy="378625"/>
            </a:xfrm>
            <a:custGeom>
              <a:rect b="b" l="l" r="r" t="t"/>
              <a:pathLst>
                <a:path extrusionOk="0" h="15145" w="3771">
                  <a:moveTo>
                    <a:pt x="1" y="0"/>
                  </a:moveTo>
                  <a:lnTo>
                    <a:pt x="67" y="1668"/>
                  </a:lnTo>
                  <a:cubicBezTo>
                    <a:pt x="167" y="5538"/>
                    <a:pt x="1068" y="9374"/>
                    <a:pt x="2703" y="12876"/>
                  </a:cubicBezTo>
                  <a:lnTo>
                    <a:pt x="3770" y="15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13"/>
            <p:cNvSpPr/>
            <p:nvPr/>
          </p:nvSpPr>
          <p:spPr>
            <a:xfrm>
              <a:off x="4335775" y="3958475"/>
              <a:ext cx="125950" cy="202875"/>
            </a:xfrm>
            <a:custGeom>
              <a:rect b="b" l="l" r="r" t="t"/>
              <a:pathLst>
                <a:path extrusionOk="0" h="8115" w="5038">
                  <a:moveTo>
                    <a:pt x="2085" y="1"/>
                  </a:moveTo>
                  <a:cubicBezTo>
                    <a:pt x="2027" y="1"/>
                    <a:pt x="1968" y="9"/>
                    <a:pt x="1902" y="26"/>
                  </a:cubicBezTo>
                  <a:cubicBezTo>
                    <a:pt x="701" y="193"/>
                    <a:pt x="0" y="2161"/>
                    <a:pt x="367" y="4396"/>
                  </a:cubicBezTo>
                  <a:cubicBezTo>
                    <a:pt x="682" y="6509"/>
                    <a:pt x="1803" y="8115"/>
                    <a:pt x="2939" y="8115"/>
                  </a:cubicBezTo>
                  <a:cubicBezTo>
                    <a:pt x="3005" y="8115"/>
                    <a:pt x="3070" y="8109"/>
                    <a:pt x="3136" y="8098"/>
                  </a:cubicBezTo>
                  <a:cubicBezTo>
                    <a:pt x="4337" y="7932"/>
                    <a:pt x="5037" y="5963"/>
                    <a:pt x="4704" y="3729"/>
                  </a:cubicBezTo>
                  <a:cubicBezTo>
                    <a:pt x="4403" y="1727"/>
                    <a:pt x="3336" y="159"/>
                    <a:pt x="2268" y="26"/>
                  </a:cubicBezTo>
                  <a:cubicBezTo>
                    <a:pt x="2202" y="9"/>
                    <a:pt x="2143" y="1"/>
                    <a:pt x="2085" y="1"/>
                  </a:cubicBezTo>
                  <a:close/>
                </a:path>
              </a:pathLst>
            </a:custGeom>
            <a:solidFill>
              <a:srgbClr val="E4D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13"/>
            <p:cNvSpPr/>
            <p:nvPr/>
          </p:nvSpPr>
          <p:spPr>
            <a:xfrm>
              <a:off x="4289075" y="4004975"/>
              <a:ext cx="153450" cy="117600"/>
            </a:xfrm>
            <a:custGeom>
              <a:rect b="b" l="l" r="r" t="t"/>
              <a:pathLst>
                <a:path extrusionOk="0" h="4704" w="6138">
                  <a:moveTo>
                    <a:pt x="5638" y="1"/>
                  </a:moveTo>
                  <a:lnTo>
                    <a:pt x="0" y="501"/>
                  </a:lnTo>
                  <a:lnTo>
                    <a:pt x="167" y="4337"/>
                  </a:lnTo>
                  <a:lnTo>
                    <a:pt x="5137" y="4704"/>
                  </a:lnTo>
                  <a:cubicBezTo>
                    <a:pt x="5604" y="4103"/>
                    <a:pt x="5871" y="3370"/>
                    <a:pt x="6004" y="2636"/>
                  </a:cubicBezTo>
                  <a:cubicBezTo>
                    <a:pt x="6138" y="1735"/>
                    <a:pt x="6004" y="801"/>
                    <a:pt x="5638" y="1"/>
                  </a:cubicBezTo>
                  <a:close/>
                </a:path>
              </a:pathLst>
            </a:custGeom>
            <a:solidFill>
              <a:srgbClr val="E9B4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13"/>
            <p:cNvSpPr/>
            <p:nvPr/>
          </p:nvSpPr>
          <p:spPr>
            <a:xfrm>
              <a:off x="4417500" y="4001650"/>
              <a:ext cx="62550" cy="125100"/>
            </a:xfrm>
            <a:custGeom>
              <a:rect b="b" l="l" r="r" t="t"/>
              <a:pathLst>
                <a:path extrusionOk="0" h="5004" w="2502">
                  <a:moveTo>
                    <a:pt x="1868" y="0"/>
                  </a:moveTo>
                  <a:lnTo>
                    <a:pt x="501" y="134"/>
                  </a:lnTo>
                  <a:cubicBezTo>
                    <a:pt x="867" y="934"/>
                    <a:pt x="1001" y="1868"/>
                    <a:pt x="867" y="2769"/>
                  </a:cubicBezTo>
                  <a:cubicBezTo>
                    <a:pt x="734" y="3503"/>
                    <a:pt x="467" y="4236"/>
                    <a:pt x="0" y="4837"/>
                  </a:cubicBezTo>
                  <a:lnTo>
                    <a:pt x="2502" y="5004"/>
                  </a:lnTo>
                  <a:lnTo>
                    <a:pt x="2502" y="5004"/>
                  </a:lnTo>
                  <a:lnTo>
                    <a:pt x="18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5" name="Google Shape;3685;p13"/>
            <p:cNvSpPr/>
            <p:nvPr/>
          </p:nvSpPr>
          <p:spPr>
            <a:xfrm>
              <a:off x="3965500" y="3933250"/>
              <a:ext cx="366125" cy="196375"/>
            </a:xfrm>
            <a:custGeom>
              <a:rect b="b" l="l" r="r" t="t"/>
              <a:pathLst>
                <a:path extrusionOk="0" h="7855" w="14645">
                  <a:moveTo>
                    <a:pt x="5471" y="1"/>
                  </a:moveTo>
                  <a:lnTo>
                    <a:pt x="3236" y="134"/>
                  </a:lnTo>
                  <a:cubicBezTo>
                    <a:pt x="3003" y="168"/>
                    <a:pt x="2803" y="201"/>
                    <a:pt x="2602" y="301"/>
                  </a:cubicBezTo>
                  <a:lnTo>
                    <a:pt x="701" y="1202"/>
                  </a:lnTo>
                  <a:cubicBezTo>
                    <a:pt x="434" y="1335"/>
                    <a:pt x="301" y="1635"/>
                    <a:pt x="368" y="1902"/>
                  </a:cubicBezTo>
                  <a:cubicBezTo>
                    <a:pt x="424" y="2183"/>
                    <a:pt x="692" y="2393"/>
                    <a:pt x="975" y="2393"/>
                  </a:cubicBezTo>
                  <a:cubicBezTo>
                    <a:pt x="1028" y="2393"/>
                    <a:pt x="1082" y="2385"/>
                    <a:pt x="1135" y="2369"/>
                  </a:cubicBezTo>
                  <a:lnTo>
                    <a:pt x="3069" y="1802"/>
                  </a:lnTo>
                  <a:lnTo>
                    <a:pt x="4671" y="1969"/>
                  </a:lnTo>
                  <a:lnTo>
                    <a:pt x="2269" y="2403"/>
                  </a:lnTo>
                  <a:lnTo>
                    <a:pt x="434" y="3136"/>
                  </a:lnTo>
                  <a:cubicBezTo>
                    <a:pt x="167" y="3236"/>
                    <a:pt x="1" y="3537"/>
                    <a:pt x="67" y="3804"/>
                  </a:cubicBezTo>
                  <a:cubicBezTo>
                    <a:pt x="128" y="4078"/>
                    <a:pt x="385" y="4241"/>
                    <a:pt x="658" y="4241"/>
                  </a:cubicBezTo>
                  <a:cubicBezTo>
                    <a:pt x="684" y="4241"/>
                    <a:pt x="709" y="4240"/>
                    <a:pt x="734" y="4237"/>
                  </a:cubicBezTo>
                  <a:lnTo>
                    <a:pt x="2502" y="3904"/>
                  </a:lnTo>
                  <a:lnTo>
                    <a:pt x="4871" y="3970"/>
                  </a:lnTo>
                  <a:lnTo>
                    <a:pt x="2903" y="4204"/>
                  </a:lnTo>
                  <a:lnTo>
                    <a:pt x="1168" y="4704"/>
                  </a:lnTo>
                  <a:cubicBezTo>
                    <a:pt x="935" y="4771"/>
                    <a:pt x="768" y="5004"/>
                    <a:pt x="835" y="5271"/>
                  </a:cubicBezTo>
                  <a:cubicBezTo>
                    <a:pt x="868" y="5505"/>
                    <a:pt x="1068" y="5672"/>
                    <a:pt x="1335" y="5672"/>
                  </a:cubicBezTo>
                  <a:lnTo>
                    <a:pt x="4671" y="5538"/>
                  </a:lnTo>
                  <a:lnTo>
                    <a:pt x="2469" y="5838"/>
                  </a:lnTo>
                  <a:cubicBezTo>
                    <a:pt x="2202" y="5905"/>
                    <a:pt x="2002" y="6172"/>
                    <a:pt x="2069" y="6439"/>
                  </a:cubicBezTo>
                  <a:cubicBezTo>
                    <a:pt x="2130" y="6652"/>
                    <a:pt x="2302" y="6810"/>
                    <a:pt x="2510" y="6810"/>
                  </a:cubicBezTo>
                  <a:cubicBezTo>
                    <a:pt x="2529" y="6810"/>
                    <a:pt x="2549" y="6809"/>
                    <a:pt x="2569" y="6806"/>
                  </a:cubicBezTo>
                  <a:lnTo>
                    <a:pt x="6739" y="6405"/>
                  </a:lnTo>
                  <a:cubicBezTo>
                    <a:pt x="7567" y="7062"/>
                    <a:pt x="8567" y="7401"/>
                    <a:pt x="9591" y="7401"/>
                  </a:cubicBezTo>
                  <a:cubicBezTo>
                    <a:pt x="9763" y="7401"/>
                    <a:pt x="9935" y="7392"/>
                    <a:pt x="10108" y="7373"/>
                  </a:cubicBezTo>
                  <a:lnTo>
                    <a:pt x="11609" y="7206"/>
                  </a:lnTo>
                  <a:lnTo>
                    <a:pt x="12543" y="7740"/>
                  </a:lnTo>
                  <a:cubicBezTo>
                    <a:pt x="12687" y="7818"/>
                    <a:pt x="12843" y="7855"/>
                    <a:pt x="12996" y="7855"/>
                  </a:cubicBezTo>
                  <a:cubicBezTo>
                    <a:pt x="13303" y="7855"/>
                    <a:pt x="13599" y="7706"/>
                    <a:pt x="13777" y="7439"/>
                  </a:cubicBezTo>
                  <a:cubicBezTo>
                    <a:pt x="14611" y="6205"/>
                    <a:pt x="14644" y="4604"/>
                    <a:pt x="13844" y="3337"/>
                  </a:cubicBezTo>
                  <a:cubicBezTo>
                    <a:pt x="13644" y="3036"/>
                    <a:pt x="13310" y="2836"/>
                    <a:pt x="12943" y="2836"/>
                  </a:cubicBezTo>
                  <a:lnTo>
                    <a:pt x="11242" y="2836"/>
                  </a:lnTo>
                  <a:lnTo>
                    <a:pt x="6372" y="201"/>
                  </a:lnTo>
                  <a:cubicBezTo>
                    <a:pt x="6105" y="68"/>
                    <a:pt x="5805" y="1"/>
                    <a:pt x="5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6" name="Google Shape;3686;p13"/>
            <p:cNvSpPr/>
            <p:nvPr/>
          </p:nvSpPr>
          <p:spPr>
            <a:xfrm>
              <a:off x="4123950" y="3942425"/>
              <a:ext cx="42550" cy="137625"/>
            </a:xfrm>
            <a:custGeom>
              <a:rect b="b" l="l" r="r" t="t"/>
              <a:pathLst>
                <a:path extrusionOk="0" h="5505" w="1702">
                  <a:moveTo>
                    <a:pt x="334" y="1"/>
                  </a:moveTo>
                  <a:cubicBezTo>
                    <a:pt x="0" y="1769"/>
                    <a:pt x="367" y="3603"/>
                    <a:pt x="1401" y="5071"/>
                  </a:cubicBezTo>
                  <a:lnTo>
                    <a:pt x="1702" y="5505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7" name="Google Shape;3687;p13"/>
            <p:cNvSpPr/>
            <p:nvPr/>
          </p:nvSpPr>
          <p:spPr>
            <a:xfrm>
              <a:off x="3998850" y="4064875"/>
              <a:ext cx="83425" cy="10175"/>
            </a:xfrm>
            <a:custGeom>
              <a:rect b="b" l="l" r="r" t="t"/>
              <a:pathLst>
                <a:path extrusionOk="0" h="407" w="3337">
                  <a:moveTo>
                    <a:pt x="1829" y="1"/>
                  </a:moveTo>
                  <a:cubicBezTo>
                    <a:pt x="1325" y="1"/>
                    <a:pt x="820" y="93"/>
                    <a:pt x="334" y="273"/>
                  </a:cubicBezTo>
                  <a:lnTo>
                    <a:pt x="1" y="407"/>
                  </a:lnTo>
                  <a:lnTo>
                    <a:pt x="3337" y="273"/>
                  </a:lnTo>
                  <a:lnTo>
                    <a:pt x="3103" y="206"/>
                  </a:lnTo>
                  <a:cubicBezTo>
                    <a:pt x="2688" y="68"/>
                    <a:pt x="2259" y="1"/>
                    <a:pt x="1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13"/>
            <p:cNvSpPr/>
            <p:nvPr/>
          </p:nvSpPr>
          <p:spPr>
            <a:xfrm>
              <a:off x="3983850" y="4024125"/>
              <a:ext cx="103425" cy="15075"/>
            </a:xfrm>
            <a:custGeom>
              <a:rect b="b" l="l" r="r" t="t"/>
              <a:pathLst>
                <a:path extrusionOk="0" h="603" w="4137">
                  <a:moveTo>
                    <a:pt x="2236" y="0"/>
                  </a:moveTo>
                  <a:cubicBezTo>
                    <a:pt x="1627" y="0"/>
                    <a:pt x="1018" y="126"/>
                    <a:pt x="467" y="369"/>
                  </a:cubicBezTo>
                  <a:lnTo>
                    <a:pt x="0" y="602"/>
                  </a:lnTo>
                  <a:lnTo>
                    <a:pt x="1768" y="269"/>
                  </a:lnTo>
                  <a:lnTo>
                    <a:pt x="4137" y="335"/>
                  </a:lnTo>
                  <a:lnTo>
                    <a:pt x="3169" y="102"/>
                  </a:lnTo>
                  <a:cubicBezTo>
                    <a:pt x="2863" y="34"/>
                    <a:pt x="2550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9" name="Google Shape;3689;p13"/>
            <p:cNvSpPr/>
            <p:nvPr/>
          </p:nvSpPr>
          <p:spPr>
            <a:xfrm>
              <a:off x="3993850" y="3968950"/>
              <a:ext cx="88425" cy="23550"/>
            </a:xfrm>
            <a:custGeom>
              <a:rect b="b" l="l" r="r" t="t"/>
              <a:pathLst>
                <a:path extrusionOk="0" h="942" w="3537">
                  <a:moveTo>
                    <a:pt x="1967" y="0"/>
                  </a:moveTo>
                  <a:cubicBezTo>
                    <a:pt x="1740" y="0"/>
                    <a:pt x="1510" y="60"/>
                    <a:pt x="1302" y="174"/>
                  </a:cubicBezTo>
                  <a:lnTo>
                    <a:pt x="1" y="941"/>
                  </a:lnTo>
                  <a:lnTo>
                    <a:pt x="1935" y="374"/>
                  </a:lnTo>
                  <a:lnTo>
                    <a:pt x="3537" y="541"/>
                  </a:lnTo>
                  <a:lnTo>
                    <a:pt x="2469" y="107"/>
                  </a:lnTo>
                  <a:cubicBezTo>
                    <a:pt x="2311" y="35"/>
                    <a:pt x="2140" y="0"/>
                    <a:pt x="19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0" name="Google Shape;3690;p13"/>
            <p:cNvSpPr/>
            <p:nvPr/>
          </p:nvSpPr>
          <p:spPr>
            <a:xfrm>
              <a:off x="4045550" y="4089500"/>
              <a:ext cx="88425" cy="12225"/>
            </a:xfrm>
            <a:custGeom>
              <a:rect b="b" l="l" r="r" t="t"/>
              <a:pathLst>
                <a:path extrusionOk="0" h="489" w="3537">
                  <a:moveTo>
                    <a:pt x="2385" y="1"/>
                  </a:moveTo>
                  <a:cubicBezTo>
                    <a:pt x="2010" y="1"/>
                    <a:pt x="1635" y="51"/>
                    <a:pt x="1268" y="155"/>
                  </a:cubicBezTo>
                  <a:lnTo>
                    <a:pt x="1" y="489"/>
                  </a:lnTo>
                  <a:lnTo>
                    <a:pt x="1" y="489"/>
                  </a:lnTo>
                  <a:lnTo>
                    <a:pt x="3537" y="155"/>
                  </a:lnTo>
                  <a:lnTo>
                    <a:pt x="3403" y="122"/>
                  </a:lnTo>
                  <a:cubicBezTo>
                    <a:pt x="3069" y="42"/>
                    <a:pt x="2727" y="1"/>
                    <a:pt x="2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13"/>
            <p:cNvSpPr/>
            <p:nvPr/>
          </p:nvSpPr>
          <p:spPr>
            <a:xfrm>
              <a:off x="4392475" y="3378700"/>
              <a:ext cx="409475" cy="782250"/>
            </a:xfrm>
            <a:custGeom>
              <a:rect b="b" l="l" r="r" t="t"/>
              <a:pathLst>
                <a:path extrusionOk="0" h="31290" w="16379">
                  <a:moveTo>
                    <a:pt x="8440" y="0"/>
                  </a:moveTo>
                  <a:cubicBezTo>
                    <a:pt x="6872" y="1535"/>
                    <a:pt x="5738" y="3469"/>
                    <a:pt x="5171" y="5571"/>
                  </a:cubicBezTo>
                  <a:lnTo>
                    <a:pt x="4504" y="8039"/>
                  </a:lnTo>
                  <a:lnTo>
                    <a:pt x="8273" y="23184"/>
                  </a:lnTo>
                  <a:lnTo>
                    <a:pt x="0" y="23217"/>
                  </a:lnTo>
                  <a:cubicBezTo>
                    <a:pt x="1068" y="23350"/>
                    <a:pt x="2135" y="24918"/>
                    <a:pt x="2436" y="26920"/>
                  </a:cubicBezTo>
                  <a:cubicBezTo>
                    <a:pt x="2769" y="29154"/>
                    <a:pt x="2069" y="31123"/>
                    <a:pt x="868" y="31289"/>
                  </a:cubicBezTo>
                  <a:lnTo>
                    <a:pt x="11609" y="29988"/>
                  </a:lnTo>
                  <a:cubicBezTo>
                    <a:pt x="14444" y="29621"/>
                    <a:pt x="16379" y="26920"/>
                    <a:pt x="15778" y="24118"/>
                  </a:cubicBezTo>
                  <a:lnTo>
                    <a:pt x="11142" y="2736"/>
                  </a:lnTo>
                  <a:cubicBezTo>
                    <a:pt x="10842" y="1368"/>
                    <a:pt x="9774" y="300"/>
                    <a:pt x="84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13"/>
            <p:cNvSpPr/>
            <p:nvPr/>
          </p:nvSpPr>
          <p:spPr>
            <a:xfrm>
              <a:off x="4599300" y="3928800"/>
              <a:ext cx="135950" cy="29500"/>
            </a:xfrm>
            <a:custGeom>
              <a:rect b="b" l="l" r="r" t="t"/>
              <a:pathLst>
                <a:path extrusionOk="0" h="1180" w="5438">
                  <a:moveTo>
                    <a:pt x="2511" y="1"/>
                  </a:moveTo>
                  <a:cubicBezTo>
                    <a:pt x="1568" y="1"/>
                    <a:pt x="647" y="407"/>
                    <a:pt x="0" y="1180"/>
                  </a:cubicBezTo>
                  <a:lnTo>
                    <a:pt x="5437" y="1180"/>
                  </a:lnTo>
                  <a:lnTo>
                    <a:pt x="4170" y="446"/>
                  </a:lnTo>
                  <a:cubicBezTo>
                    <a:pt x="3645" y="146"/>
                    <a:pt x="3074" y="1"/>
                    <a:pt x="2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13"/>
            <p:cNvSpPr/>
            <p:nvPr/>
          </p:nvSpPr>
          <p:spPr>
            <a:xfrm>
              <a:off x="4517575" y="3411225"/>
              <a:ext cx="107600" cy="164300"/>
            </a:xfrm>
            <a:custGeom>
              <a:rect b="b" l="l" r="r" t="t"/>
              <a:pathLst>
                <a:path extrusionOk="0" h="6572" w="4304">
                  <a:moveTo>
                    <a:pt x="4303" y="0"/>
                  </a:moveTo>
                  <a:lnTo>
                    <a:pt x="4303" y="0"/>
                  </a:lnTo>
                  <a:cubicBezTo>
                    <a:pt x="3803" y="267"/>
                    <a:pt x="3269" y="634"/>
                    <a:pt x="2769" y="1101"/>
                  </a:cubicBezTo>
                  <a:cubicBezTo>
                    <a:pt x="2235" y="1568"/>
                    <a:pt x="1735" y="2135"/>
                    <a:pt x="1334" y="2769"/>
                  </a:cubicBezTo>
                  <a:cubicBezTo>
                    <a:pt x="934" y="3369"/>
                    <a:pt x="600" y="4036"/>
                    <a:pt x="367" y="4704"/>
                  </a:cubicBezTo>
                  <a:cubicBezTo>
                    <a:pt x="167" y="5371"/>
                    <a:pt x="33" y="6004"/>
                    <a:pt x="0" y="6572"/>
                  </a:cubicBezTo>
                  <a:cubicBezTo>
                    <a:pt x="167" y="6038"/>
                    <a:pt x="367" y="5437"/>
                    <a:pt x="667" y="4804"/>
                  </a:cubicBezTo>
                  <a:cubicBezTo>
                    <a:pt x="934" y="4203"/>
                    <a:pt x="1268" y="3569"/>
                    <a:pt x="1668" y="2969"/>
                  </a:cubicBezTo>
                  <a:cubicBezTo>
                    <a:pt x="2068" y="2369"/>
                    <a:pt x="2502" y="1801"/>
                    <a:pt x="2969" y="1301"/>
                  </a:cubicBezTo>
                  <a:cubicBezTo>
                    <a:pt x="3402" y="801"/>
                    <a:pt x="3869" y="367"/>
                    <a:pt x="4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13"/>
            <p:cNvSpPr/>
            <p:nvPr/>
          </p:nvSpPr>
          <p:spPr>
            <a:xfrm>
              <a:off x="4519225" y="3495450"/>
              <a:ext cx="89250" cy="79250"/>
            </a:xfrm>
            <a:custGeom>
              <a:rect b="b" l="l" r="r" t="t"/>
              <a:pathLst>
                <a:path extrusionOk="0" h="3170" w="3570">
                  <a:moveTo>
                    <a:pt x="3570" y="0"/>
                  </a:moveTo>
                  <a:cubicBezTo>
                    <a:pt x="2903" y="134"/>
                    <a:pt x="2069" y="567"/>
                    <a:pt x="1402" y="1168"/>
                  </a:cubicBezTo>
                  <a:cubicBezTo>
                    <a:pt x="735" y="1768"/>
                    <a:pt x="234" y="2535"/>
                    <a:pt x="1" y="3169"/>
                  </a:cubicBezTo>
                  <a:cubicBezTo>
                    <a:pt x="468" y="2669"/>
                    <a:pt x="1035" y="2035"/>
                    <a:pt x="1669" y="1468"/>
                  </a:cubicBezTo>
                  <a:cubicBezTo>
                    <a:pt x="2302" y="901"/>
                    <a:pt x="3003" y="401"/>
                    <a:pt x="35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13"/>
            <p:cNvSpPr/>
            <p:nvPr/>
          </p:nvSpPr>
          <p:spPr>
            <a:xfrm>
              <a:off x="4601800" y="3670575"/>
              <a:ext cx="67575" cy="232675"/>
            </a:xfrm>
            <a:custGeom>
              <a:rect b="b" l="l" r="r" t="t"/>
              <a:pathLst>
                <a:path extrusionOk="0" h="9307" w="2703">
                  <a:moveTo>
                    <a:pt x="2702" y="0"/>
                  </a:moveTo>
                  <a:lnTo>
                    <a:pt x="2702" y="0"/>
                  </a:lnTo>
                  <a:cubicBezTo>
                    <a:pt x="1968" y="1134"/>
                    <a:pt x="1201" y="2736"/>
                    <a:pt x="734" y="4470"/>
                  </a:cubicBezTo>
                  <a:cubicBezTo>
                    <a:pt x="234" y="6171"/>
                    <a:pt x="0" y="7973"/>
                    <a:pt x="0" y="9307"/>
                  </a:cubicBezTo>
                  <a:cubicBezTo>
                    <a:pt x="300" y="8006"/>
                    <a:pt x="701" y="6271"/>
                    <a:pt x="1201" y="4604"/>
                  </a:cubicBezTo>
                  <a:cubicBezTo>
                    <a:pt x="1668" y="2902"/>
                    <a:pt x="2268" y="1268"/>
                    <a:pt x="27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13"/>
            <p:cNvSpPr/>
            <p:nvPr/>
          </p:nvSpPr>
          <p:spPr>
            <a:xfrm>
              <a:off x="4582600" y="3642225"/>
              <a:ext cx="15875" cy="217675"/>
            </a:xfrm>
            <a:custGeom>
              <a:rect b="b" l="l" r="r" t="t"/>
              <a:pathLst>
                <a:path extrusionOk="0" h="8707" w="635">
                  <a:moveTo>
                    <a:pt x="635" y="0"/>
                  </a:moveTo>
                  <a:lnTo>
                    <a:pt x="635" y="0"/>
                  </a:lnTo>
                  <a:cubicBezTo>
                    <a:pt x="301" y="1168"/>
                    <a:pt x="34" y="2735"/>
                    <a:pt x="34" y="4337"/>
                  </a:cubicBezTo>
                  <a:cubicBezTo>
                    <a:pt x="1" y="5938"/>
                    <a:pt x="201" y="7539"/>
                    <a:pt x="535" y="8706"/>
                  </a:cubicBezTo>
                  <a:cubicBezTo>
                    <a:pt x="501" y="7472"/>
                    <a:pt x="435" y="5904"/>
                    <a:pt x="468" y="4337"/>
                  </a:cubicBezTo>
                  <a:cubicBezTo>
                    <a:pt x="468" y="2769"/>
                    <a:pt x="568" y="1201"/>
                    <a:pt x="6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13"/>
            <p:cNvSpPr/>
            <p:nvPr/>
          </p:nvSpPr>
          <p:spPr>
            <a:xfrm>
              <a:off x="3386750" y="3999975"/>
              <a:ext cx="87600" cy="40875"/>
            </a:xfrm>
            <a:custGeom>
              <a:rect b="b" l="l" r="r" t="t"/>
              <a:pathLst>
                <a:path extrusionOk="0" h="1635" w="3504">
                  <a:moveTo>
                    <a:pt x="468" y="0"/>
                  </a:moveTo>
                  <a:lnTo>
                    <a:pt x="468" y="0"/>
                  </a:lnTo>
                  <a:cubicBezTo>
                    <a:pt x="201" y="134"/>
                    <a:pt x="1" y="401"/>
                    <a:pt x="1" y="734"/>
                  </a:cubicBezTo>
                  <a:cubicBezTo>
                    <a:pt x="1" y="1201"/>
                    <a:pt x="368" y="1568"/>
                    <a:pt x="801" y="1568"/>
                  </a:cubicBezTo>
                  <a:lnTo>
                    <a:pt x="2002" y="1635"/>
                  </a:lnTo>
                  <a:lnTo>
                    <a:pt x="2970" y="1568"/>
                  </a:lnTo>
                  <a:cubicBezTo>
                    <a:pt x="3270" y="1535"/>
                    <a:pt x="3503" y="1301"/>
                    <a:pt x="3503" y="1001"/>
                  </a:cubicBezTo>
                  <a:lnTo>
                    <a:pt x="3503" y="1001"/>
                  </a:lnTo>
                  <a:cubicBezTo>
                    <a:pt x="3403" y="1068"/>
                    <a:pt x="3270" y="1168"/>
                    <a:pt x="3136" y="1201"/>
                  </a:cubicBezTo>
                  <a:cubicBezTo>
                    <a:pt x="2955" y="1282"/>
                    <a:pt x="2748" y="1326"/>
                    <a:pt x="2547" y="1326"/>
                  </a:cubicBezTo>
                  <a:cubicBezTo>
                    <a:pt x="2416" y="1326"/>
                    <a:pt x="2287" y="1307"/>
                    <a:pt x="2169" y="1268"/>
                  </a:cubicBezTo>
                  <a:cubicBezTo>
                    <a:pt x="2202" y="1001"/>
                    <a:pt x="2169" y="701"/>
                    <a:pt x="2069" y="401"/>
                  </a:cubicBezTo>
                  <a:cubicBezTo>
                    <a:pt x="1935" y="668"/>
                    <a:pt x="1835" y="968"/>
                    <a:pt x="1869" y="1268"/>
                  </a:cubicBezTo>
                  <a:cubicBezTo>
                    <a:pt x="1502" y="1235"/>
                    <a:pt x="1068" y="1201"/>
                    <a:pt x="701" y="1168"/>
                  </a:cubicBezTo>
                  <a:cubicBezTo>
                    <a:pt x="635" y="1101"/>
                    <a:pt x="601" y="1068"/>
                    <a:pt x="568" y="968"/>
                  </a:cubicBezTo>
                  <a:cubicBezTo>
                    <a:pt x="434" y="668"/>
                    <a:pt x="401" y="334"/>
                    <a:pt x="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13"/>
            <p:cNvSpPr/>
            <p:nvPr/>
          </p:nvSpPr>
          <p:spPr>
            <a:xfrm>
              <a:off x="3396775" y="3997975"/>
              <a:ext cx="77575" cy="35175"/>
            </a:xfrm>
            <a:custGeom>
              <a:rect b="b" l="l" r="r" t="t"/>
              <a:pathLst>
                <a:path extrusionOk="0" h="1407" w="3103">
                  <a:moveTo>
                    <a:pt x="433" y="1"/>
                  </a:moveTo>
                  <a:cubicBezTo>
                    <a:pt x="311" y="1"/>
                    <a:pt x="189" y="32"/>
                    <a:pt x="67" y="80"/>
                  </a:cubicBezTo>
                  <a:cubicBezTo>
                    <a:pt x="0" y="414"/>
                    <a:pt x="33" y="748"/>
                    <a:pt x="167" y="1048"/>
                  </a:cubicBezTo>
                  <a:cubicBezTo>
                    <a:pt x="200" y="1148"/>
                    <a:pt x="234" y="1181"/>
                    <a:pt x="300" y="1248"/>
                  </a:cubicBezTo>
                  <a:cubicBezTo>
                    <a:pt x="667" y="1281"/>
                    <a:pt x="1101" y="1315"/>
                    <a:pt x="1468" y="1348"/>
                  </a:cubicBezTo>
                  <a:cubicBezTo>
                    <a:pt x="1434" y="1048"/>
                    <a:pt x="1534" y="748"/>
                    <a:pt x="1668" y="481"/>
                  </a:cubicBezTo>
                  <a:cubicBezTo>
                    <a:pt x="1768" y="781"/>
                    <a:pt x="1801" y="1081"/>
                    <a:pt x="1768" y="1348"/>
                  </a:cubicBezTo>
                  <a:cubicBezTo>
                    <a:pt x="1886" y="1387"/>
                    <a:pt x="2015" y="1406"/>
                    <a:pt x="2146" y="1406"/>
                  </a:cubicBezTo>
                  <a:cubicBezTo>
                    <a:pt x="2347" y="1406"/>
                    <a:pt x="2554" y="1362"/>
                    <a:pt x="2735" y="1281"/>
                  </a:cubicBezTo>
                  <a:cubicBezTo>
                    <a:pt x="2869" y="1248"/>
                    <a:pt x="3002" y="1148"/>
                    <a:pt x="3102" y="1081"/>
                  </a:cubicBezTo>
                  <a:cubicBezTo>
                    <a:pt x="3102" y="1081"/>
                    <a:pt x="3102" y="1048"/>
                    <a:pt x="3102" y="1048"/>
                  </a:cubicBezTo>
                  <a:cubicBezTo>
                    <a:pt x="3102" y="814"/>
                    <a:pt x="2935" y="581"/>
                    <a:pt x="2702" y="514"/>
                  </a:cubicBezTo>
                  <a:lnTo>
                    <a:pt x="1901" y="214"/>
                  </a:lnTo>
                  <a:lnTo>
                    <a:pt x="567" y="14"/>
                  </a:lnTo>
                  <a:cubicBezTo>
                    <a:pt x="522" y="5"/>
                    <a:pt x="478" y="1"/>
                    <a:pt x="4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p13"/>
            <p:cNvSpPr/>
            <p:nvPr/>
          </p:nvSpPr>
          <p:spPr>
            <a:xfrm>
              <a:off x="3406775" y="4039175"/>
              <a:ext cx="68400" cy="33050"/>
            </a:xfrm>
            <a:custGeom>
              <a:rect b="b" l="l" r="r" t="t"/>
              <a:pathLst>
                <a:path extrusionOk="0" h="1322" w="2736">
                  <a:moveTo>
                    <a:pt x="0" y="0"/>
                  </a:moveTo>
                  <a:lnTo>
                    <a:pt x="0" y="434"/>
                  </a:lnTo>
                  <a:cubicBezTo>
                    <a:pt x="0" y="667"/>
                    <a:pt x="67" y="901"/>
                    <a:pt x="200" y="1101"/>
                  </a:cubicBezTo>
                  <a:cubicBezTo>
                    <a:pt x="541" y="1232"/>
                    <a:pt x="903" y="1322"/>
                    <a:pt x="1253" y="1322"/>
                  </a:cubicBezTo>
                  <a:cubicBezTo>
                    <a:pt x="1348" y="1322"/>
                    <a:pt x="1442" y="1315"/>
                    <a:pt x="1535" y="1301"/>
                  </a:cubicBezTo>
                  <a:cubicBezTo>
                    <a:pt x="1435" y="1001"/>
                    <a:pt x="1401" y="667"/>
                    <a:pt x="1435" y="367"/>
                  </a:cubicBezTo>
                  <a:lnTo>
                    <a:pt x="1435" y="367"/>
                  </a:lnTo>
                  <a:cubicBezTo>
                    <a:pt x="1601" y="601"/>
                    <a:pt x="1735" y="934"/>
                    <a:pt x="1768" y="1201"/>
                  </a:cubicBezTo>
                  <a:cubicBezTo>
                    <a:pt x="2102" y="1168"/>
                    <a:pt x="2369" y="1001"/>
                    <a:pt x="2602" y="801"/>
                  </a:cubicBezTo>
                  <a:cubicBezTo>
                    <a:pt x="2636" y="734"/>
                    <a:pt x="2669" y="701"/>
                    <a:pt x="2702" y="667"/>
                  </a:cubicBezTo>
                  <a:cubicBezTo>
                    <a:pt x="2736" y="567"/>
                    <a:pt x="2702" y="467"/>
                    <a:pt x="2636" y="367"/>
                  </a:cubicBezTo>
                  <a:cubicBezTo>
                    <a:pt x="2535" y="167"/>
                    <a:pt x="2369" y="67"/>
                    <a:pt x="2169" y="67"/>
                  </a:cubicBezTo>
                  <a:lnTo>
                    <a:pt x="120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p13"/>
            <p:cNvSpPr/>
            <p:nvPr/>
          </p:nvSpPr>
          <p:spPr>
            <a:xfrm>
              <a:off x="3411775" y="4048350"/>
              <a:ext cx="63400" cy="30325"/>
            </a:xfrm>
            <a:custGeom>
              <a:rect b="b" l="l" r="r" t="t"/>
              <a:pathLst>
                <a:path extrusionOk="0" h="1213" w="2536">
                  <a:moveTo>
                    <a:pt x="1235" y="0"/>
                  </a:moveTo>
                  <a:lnTo>
                    <a:pt x="1235" y="0"/>
                  </a:lnTo>
                  <a:cubicBezTo>
                    <a:pt x="1201" y="300"/>
                    <a:pt x="1235" y="634"/>
                    <a:pt x="1335" y="934"/>
                  </a:cubicBezTo>
                  <a:cubicBezTo>
                    <a:pt x="1242" y="948"/>
                    <a:pt x="1148" y="955"/>
                    <a:pt x="1053" y="955"/>
                  </a:cubicBezTo>
                  <a:cubicBezTo>
                    <a:pt x="703" y="955"/>
                    <a:pt x="341" y="865"/>
                    <a:pt x="0" y="734"/>
                  </a:cubicBezTo>
                  <a:lnTo>
                    <a:pt x="0" y="734"/>
                  </a:lnTo>
                  <a:cubicBezTo>
                    <a:pt x="167" y="934"/>
                    <a:pt x="401" y="1068"/>
                    <a:pt x="668" y="1134"/>
                  </a:cubicBezTo>
                  <a:lnTo>
                    <a:pt x="901" y="1201"/>
                  </a:lnTo>
                  <a:cubicBezTo>
                    <a:pt x="969" y="1208"/>
                    <a:pt x="1036" y="1213"/>
                    <a:pt x="1103" y="1213"/>
                  </a:cubicBezTo>
                  <a:cubicBezTo>
                    <a:pt x="1333" y="1213"/>
                    <a:pt x="1554" y="1163"/>
                    <a:pt x="1735" y="1034"/>
                  </a:cubicBezTo>
                  <a:lnTo>
                    <a:pt x="2235" y="734"/>
                  </a:lnTo>
                  <a:cubicBezTo>
                    <a:pt x="2402" y="634"/>
                    <a:pt x="2502" y="467"/>
                    <a:pt x="2536" y="300"/>
                  </a:cubicBezTo>
                  <a:lnTo>
                    <a:pt x="2536" y="300"/>
                  </a:lnTo>
                  <a:cubicBezTo>
                    <a:pt x="2469" y="334"/>
                    <a:pt x="2436" y="367"/>
                    <a:pt x="2402" y="434"/>
                  </a:cubicBezTo>
                  <a:cubicBezTo>
                    <a:pt x="2169" y="634"/>
                    <a:pt x="1902" y="801"/>
                    <a:pt x="1568" y="834"/>
                  </a:cubicBezTo>
                  <a:cubicBezTo>
                    <a:pt x="1535" y="567"/>
                    <a:pt x="1401" y="234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13"/>
            <p:cNvSpPr/>
            <p:nvPr/>
          </p:nvSpPr>
          <p:spPr>
            <a:xfrm>
              <a:off x="3360900" y="3941600"/>
              <a:ext cx="101775" cy="67625"/>
            </a:xfrm>
            <a:custGeom>
              <a:rect b="b" l="l" r="r" t="t"/>
              <a:pathLst>
                <a:path extrusionOk="0" h="2705" w="4071">
                  <a:moveTo>
                    <a:pt x="234" y="0"/>
                  </a:moveTo>
                  <a:lnTo>
                    <a:pt x="234" y="0"/>
                  </a:lnTo>
                  <a:cubicBezTo>
                    <a:pt x="134" y="100"/>
                    <a:pt x="67" y="201"/>
                    <a:pt x="34" y="334"/>
                  </a:cubicBezTo>
                  <a:cubicBezTo>
                    <a:pt x="1" y="634"/>
                    <a:pt x="134" y="934"/>
                    <a:pt x="401" y="1101"/>
                  </a:cubicBezTo>
                  <a:lnTo>
                    <a:pt x="3003" y="2602"/>
                  </a:lnTo>
                  <a:cubicBezTo>
                    <a:pt x="3130" y="2672"/>
                    <a:pt x="3265" y="2705"/>
                    <a:pt x="3396" y="2705"/>
                  </a:cubicBezTo>
                  <a:cubicBezTo>
                    <a:pt x="3642" y="2705"/>
                    <a:pt x="3873" y="2587"/>
                    <a:pt x="4004" y="2369"/>
                  </a:cubicBezTo>
                  <a:cubicBezTo>
                    <a:pt x="4037" y="2302"/>
                    <a:pt x="4070" y="2269"/>
                    <a:pt x="4070" y="2202"/>
                  </a:cubicBezTo>
                  <a:lnTo>
                    <a:pt x="4070" y="2202"/>
                  </a:lnTo>
                  <a:cubicBezTo>
                    <a:pt x="3970" y="2302"/>
                    <a:pt x="3837" y="2335"/>
                    <a:pt x="3703" y="2369"/>
                  </a:cubicBezTo>
                  <a:cubicBezTo>
                    <a:pt x="3653" y="2377"/>
                    <a:pt x="3601" y="2381"/>
                    <a:pt x="3548" y="2381"/>
                  </a:cubicBezTo>
                  <a:cubicBezTo>
                    <a:pt x="3389" y="2381"/>
                    <a:pt x="3220" y="2344"/>
                    <a:pt x="3070" y="2269"/>
                  </a:cubicBezTo>
                  <a:cubicBezTo>
                    <a:pt x="2869" y="2169"/>
                    <a:pt x="2669" y="2035"/>
                    <a:pt x="2469" y="1902"/>
                  </a:cubicBezTo>
                  <a:cubicBezTo>
                    <a:pt x="2569" y="1668"/>
                    <a:pt x="2669" y="1401"/>
                    <a:pt x="2669" y="1135"/>
                  </a:cubicBezTo>
                  <a:lnTo>
                    <a:pt x="2669" y="1135"/>
                  </a:lnTo>
                  <a:cubicBezTo>
                    <a:pt x="2469" y="1301"/>
                    <a:pt x="2336" y="1535"/>
                    <a:pt x="2236" y="1768"/>
                  </a:cubicBezTo>
                  <a:lnTo>
                    <a:pt x="835" y="1001"/>
                  </a:lnTo>
                  <a:cubicBezTo>
                    <a:pt x="935" y="768"/>
                    <a:pt x="1001" y="534"/>
                    <a:pt x="1068" y="301"/>
                  </a:cubicBezTo>
                  <a:lnTo>
                    <a:pt x="1068" y="301"/>
                  </a:lnTo>
                  <a:cubicBezTo>
                    <a:pt x="868" y="434"/>
                    <a:pt x="735" y="668"/>
                    <a:pt x="634" y="901"/>
                  </a:cubicBezTo>
                  <a:cubicBezTo>
                    <a:pt x="468" y="768"/>
                    <a:pt x="334" y="567"/>
                    <a:pt x="268" y="367"/>
                  </a:cubicBezTo>
                  <a:cubicBezTo>
                    <a:pt x="234" y="234"/>
                    <a:pt x="201" y="134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13"/>
            <p:cNvSpPr/>
            <p:nvPr/>
          </p:nvSpPr>
          <p:spPr>
            <a:xfrm>
              <a:off x="3365900" y="3935725"/>
              <a:ext cx="100100" cy="65425"/>
            </a:xfrm>
            <a:custGeom>
              <a:rect b="b" l="l" r="r" t="t"/>
              <a:pathLst>
                <a:path extrusionOk="0" h="2617" w="4004">
                  <a:moveTo>
                    <a:pt x="554" y="1"/>
                  </a:moveTo>
                  <a:cubicBezTo>
                    <a:pt x="355" y="1"/>
                    <a:pt x="166" y="82"/>
                    <a:pt x="34" y="235"/>
                  </a:cubicBezTo>
                  <a:cubicBezTo>
                    <a:pt x="1" y="369"/>
                    <a:pt x="34" y="469"/>
                    <a:pt x="68" y="602"/>
                  </a:cubicBezTo>
                  <a:cubicBezTo>
                    <a:pt x="134" y="802"/>
                    <a:pt x="268" y="1003"/>
                    <a:pt x="434" y="1136"/>
                  </a:cubicBezTo>
                  <a:cubicBezTo>
                    <a:pt x="535" y="903"/>
                    <a:pt x="668" y="669"/>
                    <a:pt x="868" y="536"/>
                  </a:cubicBezTo>
                  <a:lnTo>
                    <a:pt x="868" y="536"/>
                  </a:lnTo>
                  <a:cubicBezTo>
                    <a:pt x="801" y="769"/>
                    <a:pt x="735" y="1003"/>
                    <a:pt x="635" y="1236"/>
                  </a:cubicBezTo>
                  <a:lnTo>
                    <a:pt x="2036" y="2003"/>
                  </a:lnTo>
                  <a:cubicBezTo>
                    <a:pt x="2136" y="1770"/>
                    <a:pt x="2269" y="1536"/>
                    <a:pt x="2469" y="1370"/>
                  </a:cubicBezTo>
                  <a:lnTo>
                    <a:pt x="2469" y="1370"/>
                  </a:lnTo>
                  <a:cubicBezTo>
                    <a:pt x="2469" y="1636"/>
                    <a:pt x="2369" y="1903"/>
                    <a:pt x="2269" y="2137"/>
                  </a:cubicBezTo>
                  <a:cubicBezTo>
                    <a:pt x="2469" y="2270"/>
                    <a:pt x="2669" y="2404"/>
                    <a:pt x="2870" y="2504"/>
                  </a:cubicBezTo>
                  <a:cubicBezTo>
                    <a:pt x="3020" y="2579"/>
                    <a:pt x="3189" y="2616"/>
                    <a:pt x="3348" y="2616"/>
                  </a:cubicBezTo>
                  <a:cubicBezTo>
                    <a:pt x="3401" y="2616"/>
                    <a:pt x="3453" y="2612"/>
                    <a:pt x="3503" y="2604"/>
                  </a:cubicBezTo>
                  <a:cubicBezTo>
                    <a:pt x="3637" y="2570"/>
                    <a:pt x="3770" y="2537"/>
                    <a:pt x="3870" y="2437"/>
                  </a:cubicBezTo>
                  <a:cubicBezTo>
                    <a:pt x="4004" y="2103"/>
                    <a:pt x="3837" y="1736"/>
                    <a:pt x="3537" y="1536"/>
                  </a:cubicBezTo>
                  <a:lnTo>
                    <a:pt x="868" y="69"/>
                  </a:lnTo>
                  <a:cubicBezTo>
                    <a:pt x="765" y="23"/>
                    <a:pt x="658" y="1"/>
                    <a:pt x="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13"/>
            <p:cNvSpPr/>
            <p:nvPr/>
          </p:nvSpPr>
          <p:spPr>
            <a:xfrm>
              <a:off x="3415950" y="3873225"/>
              <a:ext cx="59225" cy="87875"/>
            </a:xfrm>
            <a:custGeom>
              <a:rect b="b" l="l" r="r" t="t"/>
              <a:pathLst>
                <a:path extrusionOk="0" h="3515" w="2369">
                  <a:moveTo>
                    <a:pt x="901" y="0"/>
                  </a:moveTo>
                  <a:cubicBezTo>
                    <a:pt x="601" y="0"/>
                    <a:pt x="300" y="167"/>
                    <a:pt x="134" y="434"/>
                  </a:cubicBezTo>
                  <a:cubicBezTo>
                    <a:pt x="0" y="701"/>
                    <a:pt x="0" y="1068"/>
                    <a:pt x="167" y="1334"/>
                  </a:cubicBezTo>
                  <a:lnTo>
                    <a:pt x="1301" y="3136"/>
                  </a:lnTo>
                  <a:cubicBezTo>
                    <a:pt x="1439" y="3388"/>
                    <a:pt x="1703" y="3514"/>
                    <a:pt x="1973" y="3514"/>
                  </a:cubicBezTo>
                  <a:cubicBezTo>
                    <a:pt x="2096" y="3514"/>
                    <a:pt x="2221" y="3488"/>
                    <a:pt x="2335" y="3436"/>
                  </a:cubicBezTo>
                  <a:cubicBezTo>
                    <a:pt x="2369" y="3403"/>
                    <a:pt x="2369" y="3403"/>
                    <a:pt x="2369" y="3403"/>
                  </a:cubicBezTo>
                  <a:cubicBezTo>
                    <a:pt x="2369" y="3403"/>
                    <a:pt x="2369" y="3403"/>
                    <a:pt x="2369" y="3369"/>
                  </a:cubicBezTo>
                  <a:cubicBezTo>
                    <a:pt x="2068" y="3336"/>
                    <a:pt x="1802" y="3136"/>
                    <a:pt x="1568" y="2902"/>
                  </a:cubicBezTo>
                  <a:cubicBezTo>
                    <a:pt x="1368" y="2702"/>
                    <a:pt x="1201" y="2435"/>
                    <a:pt x="1034" y="2168"/>
                  </a:cubicBezTo>
                  <a:cubicBezTo>
                    <a:pt x="934" y="1968"/>
                    <a:pt x="834" y="1801"/>
                    <a:pt x="701" y="1601"/>
                  </a:cubicBezTo>
                  <a:cubicBezTo>
                    <a:pt x="601" y="1434"/>
                    <a:pt x="467" y="1234"/>
                    <a:pt x="434" y="1034"/>
                  </a:cubicBezTo>
                  <a:cubicBezTo>
                    <a:pt x="434" y="801"/>
                    <a:pt x="501" y="567"/>
                    <a:pt x="601" y="400"/>
                  </a:cubicBezTo>
                  <a:cubicBezTo>
                    <a:pt x="701" y="234"/>
                    <a:pt x="801" y="100"/>
                    <a:pt x="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13"/>
            <p:cNvSpPr/>
            <p:nvPr/>
          </p:nvSpPr>
          <p:spPr>
            <a:xfrm>
              <a:off x="3426775" y="3873225"/>
              <a:ext cx="60075" cy="85075"/>
            </a:xfrm>
            <a:custGeom>
              <a:rect b="b" l="l" r="r" t="t"/>
              <a:pathLst>
                <a:path extrusionOk="0" h="3403" w="2403">
                  <a:moveTo>
                    <a:pt x="468" y="0"/>
                  </a:moveTo>
                  <a:cubicBezTo>
                    <a:pt x="368" y="100"/>
                    <a:pt x="268" y="234"/>
                    <a:pt x="168" y="400"/>
                  </a:cubicBezTo>
                  <a:cubicBezTo>
                    <a:pt x="68" y="567"/>
                    <a:pt x="1" y="801"/>
                    <a:pt x="34" y="1034"/>
                  </a:cubicBezTo>
                  <a:cubicBezTo>
                    <a:pt x="34" y="1234"/>
                    <a:pt x="168" y="1434"/>
                    <a:pt x="268" y="1601"/>
                  </a:cubicBezTo>
                  <a:cubicBezTo>
                    <a:pt x="368" y="1801"/>
                    <a:pt x="501" y="1968"/>
                    <a:pt x="601" y="2168"/>
                  </a:cubicBezTo>
                  <a:cubicBezTo>
                    <a:pt x="768" y="2435"/>
                    <a:pt x="935" y="2702"/>
                    <a:pt x="1135" y="2902"/>
                  </a:cubicBezTo>
                  <a:cubicBezTo>
                    <a:pt x="1369" y="3136"/>
                    <a:pt x="1635" y="3336"/>
                    <a:pt x="1936" y="3369"/>
                  </a:cubicBezTo>
                  <a:cubicBezTo>
                    <a:pt x="1936" y="3403"/>
                    <a:pt x="1936" y="3403"/>
                    <a:pt x="1936" y="3403"/>
                  </a:cubicBezTo>
                  <a:cubicBezTo>
                    <a:pt x="2269" y="3169"/>
                    <a:pt x="2403" y="2769"/>
                    <a:pt x="2269" y="2402"/>
                  </a:cubicBezTo>
                  <a:lnTo>
                    <a:pt x="1502" y="534"/>
                  </a:lnTo>
                  <a:cubicBezTo>
                    <a:pt x="1369" y="200"/>
                    <a:pt x="1035" y="0"/>
                    <a:pt x="7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13"/>
            <p:cNvSpPr/>
            <p:nvPr/>
          </p:nvSpPr>
          <p:spPr>
            <a:xfrm>
              <a:off x="4199000" y="3608025"/>
              <a:ext cx="155150" cy="16225"/>
            </a:xfrm>
            <a:custGeom>
              <a:rect b="b" l="l" r="r" t="t"/>
              <a:pathLst>
                <a:path extrusionOk="0" h="649" w="6206">
                  <a:moveTo>
                    <a:pt x="1" y="0"/>
                  </a:moveTo>
                  <a:cubicBezTo>
                    <a:pt x="1" y="101"/>
                    <a:pt x="1" y="234"/>
                    <a:pt x="1" y="334"/>
                  </a:cubicBezTo>
                  <a:cubicBezTo>
                    <a:pt x="701" y="467"/>
                    <a:pt x="1435" y="601"/>
                    <a:pt x="2202" y="634"/>
                  </a:cubicBezTo>
                  <a:cubicBezTo>
                    <a:pt x="2416" y="644"/>
                    <a:pt x="2630" y="649"/>
                    <a:pt x="2841" y="649"/>
                  </a:cubicBezTo>
                  <a:cubicBezTo>
                    <a:pt x="4049" y="649"/>
                    <a:pt x="5207" y="494"/>
                    <a:pt x="6172" y="267"/>
                  </a:cubicBezTo>
                  <a:cubicBezTo>
                    <a:pt x="6172" y="234"/>
                    <a:pt x="6205" y="201"/>
                    <a:pt x="6205" y="167"/>
                  </a:cubicBezTo>
                  <a:lnTo>
                    <a:pt x="6205" y="167"/>
                  </a:lnTo>
                  <a:cubicBezTo>
                    <a:pt x="5565" y="204"/>
                    <a:pt x="4854" y="230"/>
                    <a:pt x="4111" y="230"/>
                  </a:cubicBezTo>
                  <a:cubicBezTo>
                    <a:pt x="3500" y="230"/>
                    <a:pt x="2868" y="212"/>
                    <a:pt x="2236" y="167"/>
                  </a:cubicBezTo>
                  <a:cubicBezTo>
                    <a:pt x="1468" y="134"/>
                    <a:pt x="701" y="6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13"/>
            <p:cNvSpPr/>
            <p:nvPr/>
          </p:nvSpPr>
          <p:spPr>
            <a:xfrm>
              <a:off x="4248200" y="3719775"/>
              <a:ext cx="54225" cy="100925"/>
            </a:xfrm>
            <a:custGeom>
              <a:rect b="b" l="l" r="r" t="t"/>
              <a:pathLst>
                <a:path extrusionOk="0" h="4037" w="2169">
                  <a:moveTo>
                    <a:pt x="1" y="0"/>
                  </a:moveTo>
                  <a:cubicBezTo>
                    <a:pt x="1" y="434"/>
                    <a:pt x="101" y="934"/>
                    <a:pt x="234" y="1435"/>
                  </a:cubicBezTo>
                  <a:cubicBezTo>
                    <a:pt x="401" y="1935"/>
                    <a:pt x="668" y="2435"/>
                    <a:pt x="968" y="2902"/>
                  </a:cubicBezTo>
                  <a:cubicBezTo>
                    <a:pt x="1268" y="3336"/>
                    <a:pt x="1635" y="3703"/>
                    <a:pt x="2002" y="4037"/>
                  </a:cubicBezTo>
                  <a:lnTo>
                    <a:pt x="2169" y="3570"/>
                  </a:lnTo>
                  <a:cubicBezTo>
                    <a:pt x="1902" y="3269"/>
                    <a:pt x="1635" y="2936"/>
                    <a:pt x="1402" y="2602"/>
                  </a:cubicBezTo>
                  <a:cubicBezTo>
                    <a:pt x="801" y="1735"/>
                    <a:pt x="334" y="80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13"/>
            <p:cNvSpPr/>
            <p:nvPr/>
          </p:nvSpPr>
          <p:spPr>
            <a:xfrm>
              <a:off x="4241525" y="3797325"/>
              <a:ext cx="49225" cy="54225"/>
            </a:xfrm>
            <a:custGeom>
              <a:rect b="b" l="l" r="r" t="t"/>
              <a:pathLst>
                <a:path extrusionOk="0" h="2169" w="1969">
                  <a:moveTo>
                    <a:pt x="1" y="1"/>
                  </a:moveTo>
                  <a:lnTo>
                    <a:pt x="1" y="1"/>
                  </a:lnTo>
                  <a:cubicBezTo>
                    <a:pt x="201" y="601"/>
                    <a:pt x="668" y="1268"/>
                    <a:pt x="1302" y="1802"/>
                  </a:cubicBezTo>
                  <a:cubicBezTo>
                    <a:pt x="1469" y="1935"/>
                    <a:pt x="1669" y="2069"/>
                    <a:pt x="1835" y="2169"/>
                  </a:cubicBezTo>
                  <a:lnTo>
                    <a:pt x="1969" y="1835"/>
                  </a:lnTo>
                  <a:cubicBezTo>
                    <a:pt x="1835" y="1735"/>
                    <a:pt x="1669" y="1602"/>
                    <a:pt x="1535" y="1502"/>
                  </a:cubicBezTo>
                  <a:cubicBezTo>
                    <a:pt x="935" y="1001"/>
                    <a:pt x="401" y="4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13"/>
            <p:cNvSpPr/>
            <p:nvPr/>
          </p:nvSpPr>
          <p:spPr>
            <a:xfrm>
              <a:off x="4440000" y="3964950"/>
              <a:ext cx="40900" cy="165150"/>
            </a:xfrm>
            <a:custGeom>
              <a:rect b="b" l="l" r="r" t="t"/>
              <a:pathLst>
                <a:path extrusionOk="0" h="6606" w="1636">
                  <a:moveTo>
                    <a:pt x="1" y="0"/>
                  </a:moveTo>
                  <a:lnTo>
                    <a:pt x="1" y="0"/>
                  </a:lnTo>
                  <a:cubicBezTo>
                    <a:pt x="268" y="401"/>
                    <a:pt x="535" y="868"/>
                    <a:pt x="735" y="1435"/>
                  </a:cubicBezTo>
                  <a:cubicBezTo>
                    <a:pt x="968" y="1968"/>
                    <a:pt x="1135" y="2569"/>
                    <a:pt x="1202" y="3203"/>
                  </a:cubicBezTo>
                  <a:cubicBezTo>
                    <a:pt x="1302" y="3803"/>
                    <a:pt x="1302" y="4437"/>
                    <a:pt x="1202" y="5037"/>
                  </a:cubicBezTo>
                  <a:cubicBezTo>
                    <a:pt x="1135" y="5604"/>
                    <a:pt x="1002" y="6138"/>
                    <a:pt x="868" y="6605"/>
                  </a:cubicBezTo>
                  <a:cubicBezTo>
                    <a:pt x="1102" y="6205"/>
                    <a:pt x="1335" y="5671"/>
                    <a:pt x="1469" y="5071"/>
                  </a:cubicBezTo>
                  <a:cubicBezTo>
                    <a:pt x="1602" y="4470"/>
                    <a:pt x="1635" y="3803"/>
                    <a:pt x="1569" y="3136"/>
                  </a:cubicBezTo>
                  <a:cubicBezTo>
                    <a:pt x="1469" y="2502"/>
                    <a:pt x="1268" y="1868"/>
                    <a:pt x="1002" y="1335"/>
                  </a:cubicBezTo>
                  <a:cubicBezTo>
                    <a:pt x="701" y="768"/>
                    <a:pt x="368" y="33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13"/>
            <p:cNvSpPr/>
            <p:nvPr/>
          </p:nvSpPr>
          <p:spPr>
            <a:xfrm>
              <a:off x="3556875" y="3564650"/>
              <a:ext cx="178500" cy="22550"/>
            </a:xfrm>
            <a:custGeom>
              <a:rect b="b" l="l" r="r" t="t"/>
              <a:pathLst>
                <a:path extrusionOk="0" h="902" w="7140">
                  <a:moveTo>
                    <a:pt x="468" y="1"/>
                  </a:moveTo>
                  <a:cubicBezTo>
                    <a:pt x="201" y="1"/>
                    <a:pt x="1" y="201"/>
                    <a:pt x="1" y="435"/>
                  </a:cubicBezTo>
                  <a:cubicBezTo>
                    <a:pt x="1" y="701"/>
                    <a:pt x="201" y="902"/>
                    <a:pt x="468" y="902"/>
                  </a:cubicBezTo>
                  <a:lnTo>
                    <a:pt x="6672" y="902"/>
                  </a:lnTo>
                  <a:cubicBezTo>
                    <a:pt x="6939" y="902"/>
                    <a:pt x="7139" y="701"/>
                    <a:pt x="7139" y="435"/>
                  </a:cubicBezTo>
                  <a:cubicBezTo>
                    <a:pt x="7139" y="201"/>
                    <a:pt x="6939" y="1"/>
                    <a:pt x="6672" y="1"/>
                  </a:cubicBezTo>
                  <a:close/>
                </a:path>
              </a:pathLst>
            </a:custGeom>
            <a:solidFill>
              <a:srgbClr val="E0DE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13"/>
            <p:cNvSpPr/>
            <p:nvPr/>
          </p:nvSpPr>
          <p:spPr>
            <a:xfrm>
              <a:off x="3759525" y="3564650"/>
              <a:ext cx="80075" cy="22550"/>
            </a:xfrm>
            <a:custGeom>
              <a:rect b="b" l="l" r="r" t="t"/>
              <a:pathLst>
                <a:path extrusionOk="0" h="902" w="3203">
                  <a:moveTo>
                    <a:pt x="467" y="1"/>
                  </a:moveTo>
                  <a:cubicBezTo>
                    <a:pt x="201" y="1"/>
                    <a:pt x="0" y="201"/>
                    <a:pt x="0" y="435"/>
                  </a:cubicBezTo>
                  <a:cubicBezTo>
                    <a:pt x="0" y="701"/>
                    <a:pt x="201" y="902"/>
                    <a:pt x="467" y="902"/>
                  </a:cubicBezTo>
                  <a:lnTo>
                    <a:pt x="2769" y="902"/>
                  </a:lnTo>
                  <a:cubicBezTo>
                    <a:pt x="3003" y="902"/>
                    <a:pt x="3203" y="701"/>
                    <a:pt x="3203" y="435"/>
                  </a:cubicBezTo>
                  <a:cubicBezTo>
                    <a:pt x="3203" y="201"/>
                    <a:pt x="3003" y="1"/>
                    <a:pt x="2769" y="1"/>
                  </a:cubicBezTo>
                  <a:close/>
                </a:path>
              </a:pathLst>
            </a:custGeom>
            <a:solidFill>
              <a:srgbClr val="E0DE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13"/>
            <p:cNvSpPr/>
            <p:nvPr/>
          </p:nvSpPr>
          <p:spPr>
            <a:xfrm>
              <a:off x="4430825" y="4207625"/>
              <a:ext cx="444525" cy="111775"/>
            </a:xfrm>
            <a:custGeom>
              <a:rect b="b" l="l" r="r" t="t"/>
              <a:pathLst>
                <a:path extrusionOk="0" h="4471" w="17781">
                  <a:moveTo>
                    <a:pt x="2236" y="0"/>
                  </a:moveTo>
                  <a:cubicBezTo>
                    <a:pt x="1002" y="0"/>
                    <a:pt x="1" y="1001"/>
                    <a:pt x="1" y="2235"/>
                  </a:cubicBezTo>
                  <a:cubicBezTo>
                    <a:pt x="1" y="3469"/>
                    <a:pt x="1002" y="4470"/>
                    <a:pt x="2236" y="4470"/>
                  </a:cubicBezTo>
                  <a:lnTo>
                    <a:pt x="17780" y="4470"/>
                  </a:lnTo>
                  <a:lnTo>
                    <a:pt x="177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13"/>
            <p:cNvSpPr/>
            <p:nvPr/>
          </p:nvSpPr>
          <p:spPr>
            <a:xfrm>
              <a:off x="4500875" y="4207625"/>
              <a:ext cx="81750" cy="111775"/>
            </a:xfrm>
            <a:custGeom>
              <a:rect b="b" l="l" r="r" t="t"/>
              <a:pathLst>
                <a:path extrusionOk="0" h="4471" w="3270">
                  <a:moveTo>
                    <a:pt x="2236" y="0"/>
                  </a:moveTo>
                  <a:cubicBezTo>
                    <a:pt x="1002" y="0"/>
                    <a:pt x="1" y="1001"/>
                    <a:pt x="1" y="2235"/>
                  </a:cubicBezTo>
                  <a:cubicBezTo>
                    <a:pt x="1" y="3469"/>
                    <a:pt x="1002" y="4470"/>
                    <a:pt x="2236" y="4470"/>
                  </a:cubicBezTo>
                  <a:lnTo>
                    <a:pt x="3270" y="4470"/>
                  </a:lnTo>
                  <a:cubicBezTo>
                    <a:pt x="2036" y="4470"/>
                    <a:pt x="1035" y="3469"/>
                    <a:pt x="1035" y="2235"/>
                  </a:cubicBezTo>
                  <a:cubicBezTo>
                    <a:pt x="1035" y="1001"/>
                    <a:pt x="203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13"/>
            <p:cNvSpPr/>
            <p:nvPr/>
          </p:nvSpPr>
          <p:spPr>
            <a:xfrm>
              <a:off x="4685175" y="4207625"/>
              <a:ext cx="80925" cy="111775"/>
            </a:xfrm>
            <a:custGeom>
              <a:rect b="b" l="l" r="r" t="t"/>
              <a:pathLst>
                <a:path extrusionOk="0" h="4471" w="3237">
                  <a:moveTo>
                    <a:pt x="2236" y="0"/>
                  </a:moveTo>
                  <a:cubicBezTo>
                    <a:pt x="1002" y="0"/>
                    <a:pt x="1" y="1001"/>
                    <a:pt x="1" y="2235"/>
                  </a:cubicBezTo>
                  <a:cubicBezTo>
                    <a:pt x="1" y="3469"/>
                    <a:pt x="1002" y="4470"/>
                    <a:pt x="2236" y="4470"/>
                  </a:cubicBezTo>
                  <a:lnTo>
                    <a:pt x="3236" y="4470"/>
                  </a:lnTo>
                  <a:cubicBezTo>
                    <a:pt x="2002" y="4470"/>
                    <a:pt x="1002" y="3469"/>
                    <a:pt x="1002" y="2235"/>
                  </a:cubicBezTo>
                  <a:cubicBezTo>
                    <a:pt x="1002" y="1001"/>
                    <a:pt x="2002" y="0"/>
                    <a:pt x="3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13"/>
            <p:cNvSpPr/>
            <p:nvPr/>
          </p:nvSpPr>
          <p:spPr>
            <a:xfrm>
              <a:off x="4807775" y="4220975"/>
              <a:ext cx="326925" cy="85075"/>
            </a:xfrm>
            <a:custGeom>
              <a:rect b="b" l="l" r="r" t="t"/>
              <a:pathLst>
                <a:path extrusionOk="0" h="3403" w="13077">
                  <a:moveTo>
                    <a:pt x="1668" y="0"/>
                  </a:moveTo>
                  <a:cubicBezTo>
                    <a:pt x="734" y="0"/>
                    <a:pt x="0" y="767"/>
                    <a:pt x="0" y="1701"/>
                  </a:cubicBezTo>
                  <a:cubicBezTo>
                    <a:pt x="0" y="2635"/>
                    <a:pt x="734" y="3402"/>
                    <a:pt x="1668" y="3402"/>
                  </a:cubicBezTo>
                  <a:lnTo>
                    <a:pt x="13076" y="3402"/>
                  </a:lnTo>
                  <a:lnTo>
                    <a:pt x="130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13"/>
            <p:cNvSpPr/>
            <p:nvPr/>
          </p:nvSpPr>
          <p:spPr>
            <a:xfrm>
              <a:off x="4806100" y="4235150"/>
              <a:ext cx="154300" cy="9200"/>
            </a:xfrm>
            <a:custGeom>
              <a:rect b="b" l="l" r="r" t="t"/>
              <a:pathLst>
                <a:path extrusionOk="0" h="368" w="6172">
                  <a:moveTo>
                    <a:pt x="201" y="0"/>
                  </a:moveTo>
                  <a:cubicBezTo>
                    <a:pt x="101" y="0"/>
                    <a:pt x="1" y="67"/>
                    <a:pt x="1" y="167"/>
                  </a:cubicBezTo>
                  <a:cubicBezTo>
                    <a:pt x="1" y="267"/>
                    <a:pt x="101" y="367"/>
                    <a:pt x="201" y="367"/>
                  </a:cubicBezTo>
                  <a:lnTo>
                    <a:pt x="5972" y="367"/>
                  </a:lnTo>
                  <a:cubicBezTo>
                    <a:pt x="6072" y="367"/>
                    <a:pt x="6172" y="267"/>
                    <a:pt x="6172" y="167"/>
                  </a:cubicBezTo>
                  <a:cubicBezTo>
                    <a:pt x="6172" y="67"/>
                    <a:pt x="6072" y="0"/>
                    <a:pt x="5972" y="0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13"/>
            <p:cNvSpPr/>
            <p:nvPr/>
          </p:nvSpPr>
          <p:spPr>
            <a:xfrm>
              <a:off x="4979550" y="4235150"/>
              <a:ext cx="40900" cy="9200"/>
            </a:xfrm>
            <a:custGeom>
              <a:rect b="b" l="l" r="r" t="t"/>
              <a:pathLst>
                <a:path extrusionOk="0" h="368" w="1636">
                  <a:moveTo>
                    <a:pt x="201" y="0"/>
                  </a:moveTo>
                  <a:cubicBezTo>
                    <a:pt x="68" y="0"/>
                    <a:pt x="1" y="67"/>
                    <a:pt x="1" y="167"/>
                  </a:cubicBezTo>
                  <a:cubicBezTo>
                    <a:pt x="1" y="267"/>
                    <a:pt x="68" y="367"/>
                    <a:pt x="201" y="367"/>
                  </a:cubicBezTo>
                  <a:lnTo>
                    <a:pt x="1469" y="367"/>
                  </a:lnTo>
                  <a:cubicBezTo>
                    <a:pt x="1569" y="367"/>
                    <a:pt x="1635" y="267"/>
                    <a:pt x="1635" y="167"/>
                  </a:cubicBezTo>
                  <a:cubicBezTo>
                    <a:pt x="1635" y="67"/>
                    <a:pt x="1569" y="0"/>
                    <a:pt x="1469" y="0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13"/>
            <p:cNvSpPr/>
            <p:nvPr/>
          </p:nvSpPr>
          <p:spPr>
            <a:xfrm>
              <a:off x="4796925" y="4255150"/>
              <a:ext cx="104275" cy="9200"/>
            </a:xfrm>
            <a:custGeom>
              <a:rect b="b" l="l" r="r" t="t"/>
              <a:pathLst>
                <a:path extrusionOk="0" h="368" w="4171">
                  <a:moveTo>
                    <a:pt x="201" y="1"/>
                  </a:moveTo>
                  <a:cubicBezTo>
                    <a:pt x="101" y="1"/>
                    <a:pt x="1" y="67"/>
                    <a:pt x="1" y="167"/>
                  </a:cubicBezTo>
                  <a:cubicBezTo>
                    <a:pt x="1" y="268"/>
                    <a:pt x="101" y="368"/>
                    <a:pt x="201" y="368"/>
                  </a:cubicBezTo>
                  <a:lnTo>
                    <a:pt x="4004" y="368"/>
                  </a:lnTo>
                  <a:cubicBezTo>
                    <a:pt x="4104" y="368"/>
                    <a:pt x="4170" y="268"/>
                    <a:pt x="4170" y="167"/>
                  </a:cubicBezTo>
                  <a:cubicBezTo>
                    <a:pt x="4170" y="67"/>
                    <a:pt x="4104" y="1"/>
                    <a:pt x="4004" y="1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13"/>
            <p:cNvSpPr/>
            <p:nvPr/>
          </p:nvSpPr>
          <p:spPr>
            <a:xfrm>
              <a:off x="4932025" y="4255150"/>
              <a:ext cx="144300" cy="9200"/>
            </a:xfrm>
            <a:custGeom>
              <a:rect b="b" l="l" r="r" t="t"/>
              <a:pathLst>
                <a:path extrusionOk="0" h="368" w="5772">
                  <a:moveTo>
                    <a:pt x="201" y="1"/>
                  </a:moveTo>
                  <a:cubicBezTo>
                    <a:pt x="101" y="1"/>
                    <a:pt x="1" y="67"/>
                    <a:pt x="1" y="167"/>
                  </a:cubicBezTo>
                  <a:cubicBezTo>
                    <a:pt x="1" y="268"/>
                    <a:pt x="101" y="368"/>
                    <a:pt x="201" y="368"/>
                  </a:cubicBezTo>
                  <a:lnTo>
                    <a:pt x="5571" y="368"/>
                  </a:lnTo>
                  <a:cubicBezTo>
                    <a:pt x="5705" y="368"/>
                    <a:pt x="5771" y="268"/>
                    <a:pt x="5771" y="167"/>
                  </a:cubicBezTo>
                  <a:cubicBezTo>
                    <a:pt x="5771" y="67"/>
                    <a:pt x="5705" y="1"/>
                    <a:pt x="5571" y="1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13"/>
            <p:cNvSpPr/>
            <p:nvPr/>
          </p:nvSpPr>
          <p:spPr>
            <a:xfrm>
              <a:off x="5092150" y="4255150"/>
              <a:ext cx="19200" cy="9200"/>
            </a:xfrm>
            <a:custGeom>
              <a:rect b="b" l="l" r="r" t="t"/>
              <a:pathLst>
                <a:path extrusionOk="0" h="368" w="768">
                  <a:moveTo>
                    <a:pt x="200" y="1"/>
                  </a:moveTo>
                  <a:cubicBezTo>
                    <a:pt x="100" y="1"/>
                    <a:pt x="0" y="67"/>
                    <a:pt x="0" y="167"/>
                  </a:cubicBezTo>
                  <a:cubicBezTo>
                    <a:pt x="0" y="268"/>
                    <a:pt x="100" y="368"/>
                    <a:pt x="200" y="368"/>
                  </a:cubicBezTo>
                  <a:lnTo>
                    <a:pt x="567" y="368"/>
                  </a:lnTo>
                  <a:cubicBezTo>
                    <a:pt x="667" y="368"/>
                    <a:pt x="767" y="268"/>
                    <a:pt x="767" y="167"/>
                  </a:cubicBezTo>
                  <a:cubicBezTo>
                    <a:pt x="767" y="67"/>
                    <a:pt x="667" y="1"/>
                    <a:pt x="567" y="1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13"/>
            <p:cNvSpPr/>
            <p:nvPr/>
          </p:nvSpPr>
          <p:spPr>
            <a:xfrm>
              <a:off x="4802775" y="4280175"/>
              <a:ext cx="185975" cy="9200"/>
            </a:xfrm>
            <a:custGeom>
              <a:rect b="b" l="l" r="r" t="t"/>
              <a:pathLst>
                <a:path extrusionOk="0" h="368" w="7439">
                  <a:moveTo>
                    <a:pt x="200" y="0"/>
                  </a:moveTo>
                  <a:cubicBezTo>
                    <a:pt x="100" y="0"/>
                    <a:pt x="0" y="100"/>
                    <a:pt x="0" y="201"/>
                  </a:cubicBezTo>
                  <a:cubicBezTo>
                    <a:pt x="0" y="301"/>
                    <a:pt x="100" y="367"/>
                    <a:pt x="200" y="367"/>
                  </a:cubicBezTo>
                  <a:lnTo>
                    <a:pt x="7272" y="367"/>
                  </a:lnTo>
                  <a:cubicBezTo>
                    <a:pt x="7372" y="367"/>
                    <a:pt x="7439" y="301"/>
                    <a:pt x="7439" y="201"/>
                  </a:cubicBezTo>
                  <a:cubicBezTo>
                    <a:pt x="7439" y="100"/>
                    <a:pt x="7372" y="0"/>
                    <a:pt x="7272" y="0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13"/>
            <p:cNvSpPr/>
            <p:nvPr/>
          </p:nvSpPr>
          <p:spPr>
            <a:xfrm>
              <a:off x="4793600" y="4207625"/>
              <a:ext cx="347775" cy="111775"/>
            </a:xfrm>
            <a:custGeom>
              <a:rect b="b" l="l" r="r" t="t"/>
              <a:pathLst>
                <a:path extrusionOk="0" h="4471" w="13911">
                  <a:moveTo>
                    <a:pt x="2235" y="0"/>
                  </a:moveTo>
                  <a:cubicBezTo>
                    <a:pt x="1001" y="0"/>
                    <a:pt x="0" y="1001"/>
                    <a:pt x="0" y="2235"/>
                  </a:cubicBezTo>
                  <a:cubicBezTo>
                    <a:pt x="0" y="3469"/>
                    <a:pt x="1001" y="4470"/>
                    <a:pt x="2235" y="4470"/>
                  </a:cubicBezTo>
                  <a:lnTo>
                    <a:pt x="13643" y="4470"/>
                  </a:lnTo>
                  <a:cubicBezTo>
                    <a:pt x="13777" y="4470"/>
                    <a:pt x="13910" y="4337"/>
                    <a:pt x="13910" y="4203"/>
                  </a:cubicBezTo>
                  <a:cubicBezTo>
                    <a:pt x="13910" y="4037"/>
                    <a:pt x="13777" y="3936"/>
                    <a:pt x="13643" y="3936"/>
                  </a:cubicBezTo>
                  <a:lnTo>
                    <a:pt x="2235" y="3936"/>
                  </a:lnTo>
                  <a:cubicBezTo>
                    <a:pt x="1301" y="3936"/>
                    <a:pt x="567" y="3169"/>
                    <a:pt x="567" y="2235"/>
                  </a:cubicBezTo>
                  <a:cubicBezTo>
                    <a:pt x="567" y="1301"/>
                    <a:pt x="1301" y="534"/>
                    <a:pt x="2235" y="534"/>
                  </a:cubicBezTo>
                  <a:lnTo>
                    <a:pt x="13643" y="534"/>
                  </a:lnTo>
                  <a:cubicBezTo>
                    <a:pt x="13777" y="534"/>
                    <a:pt x="13910" y="401"/>
                    <a:pt x="13910" y="267"/>
                  </a:cubicBezTo>
                  <a:cubicBezTo>
                    <a:pt x="13910" y="100"/>
                    <a:pt x="13777" y="0"/>
                    <a:pt x="13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13"/>
            <p:cNvSpPr/>
            <p:nvPr/>
          </p:nvSpPr>
          <p:spPr>
            <a:xfrm>
              <a:off x="4624300" y="3949925"/>
              <a:ext cx="335275" cy="84275"/>
            </a:xfrm>
            <a:custGeom>
              <a:rect b="b" l="l" r="r" t="t"/>
              <a:pathLst>
                <a:path extrusionOk="0" h="3371" w="13411">
                  <a:moveTo>
                    <a:pt x="1702" y="1"/>
                  </a:moveTo>
                  <a:cubicBezTo>
                    <a:pt x="768" y="1"/>
                    <a:pt x="1" y="768"/>
                    <a:pt x="1" y="1702"/>
                  </a:cubicBezTo>
                  <a:cubicBezTo>
                    <a:pt x="1" y="2636"/>
                    <a:pt x="768" y="3370"/>
                    <a:pt x="1702" y="3370"/>
                  </a:cubicBezTo>
                  <a:lnTo>
                    <a:pt x="13410" y="3370"/>
                  </a:lnTo>
                  <a:lnTo>
                    <a:pt x="134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13"/>
            <p:cNvSpPr/>
            <p:nvPr/>
          </p:nvSpPr>
          <p:spPr>
            <a:xfrm>
              <a:off x="4908675" y="3959950"/>
              <a:ext cx="246875" cy="64225"/>
            </a:xfrm>
            <a:custGeom>
              <a:rect b="b" l="l" r="r" t="t"/>
              <a:pathLst>
                <a:path extrusionOk="0" h="2569" w="9875">
                  <a:moveTo>
                    <a:pt x="1268" y="0"/>
                  </a:moveTo>
                  <a:cubicBezTo>
                    <a:pt x="568" y="0"/>
                    <a:pt x="1" y="567"/>
                    <a:pt x="1" y="1301"/>
                  </a:cubicBezTo>
                  <a:cubicBezTo>
                    <a:pt x="1" y="2002"/>
                    <a:pt x="568" y="2569"/>
                    <a:pt x="1268" y="2569"/>
                  </a:cubicBezTo>
                  <a:lnTo>
                    <a:pt x="9874" y="2569"/>
                  </a:lnTo>
                  <a:lnTo>
                    <a:pt x="98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13"/>
            <p:cNvSpPr/>
            <p:nvPr/>
          </p:nvSpPr>
          <p:spPr>
            <a:xfrm>
              <a:off x="4907850" y="3970775"/>
              <a:ext cx="115925" cy="6700"/>
            </a:xfrm>
            <a:custGeom>
              <a:rect b="b" l="l" r="r" t="t"/>
              <a:pathLst>
                <a:path extrusionOk="0" h="268" w="4637">
                  <a:moveTo>
                    <a:pt x="134" y="1"/>
                  </a:moveTo>
                  <a:cubicBezTo>
                    <a:pt x="67" y="1"/>
                    <a:pt x="0" y="68"/>
                    <a:pt x="0" y="134"/>
                  </a:cubicBezTo>
                  <a:cubicBezTo>
                    <a:pt x="0" y="201"/>
                    <a:pt x="67" y="268"/>
                    <a:pt x="134" y="268"/>
                  </a:cubicBezTo>
                  <a:lnTo>
                    <a:pt x="4503" y="268"/>
                  </a:lnTo>
                  <a:cubicBezTo>
                    <a:pt x="4570" y="268"/>
                    <a:pt x="4637" y="201"/>
                    <a:pt x="4637" y="134"/>
                  </a:cubicBezTo>
                  <a:cubicBezTo>
                    <a:pt x="4637" y="68"/>
                    <a:pt x="4570" y="1"/>
                    <a:pt x="4503" y="1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13"/>
            <p:cNvSpPr/>
            <p:nvPr/>
          </p:nvSpPr>
          <p:spPr>
            <a:xfrm>
              <a:off x="5038775" y="3970775"/>
              <a:ext cx="30875" cy="6700"/>
            </a:xfrm>
            <a:custGeom>
              <a:rect b="b" l="l" r="r" t="t"/>
              <a:pathLst>
                <a:path extrusionOk="0" h="268" w="1235">
                  <a:moveTo>
                    <a:pt x="134" y="1"/>
                  </a:moveTo>
                  <a:cubicBezTo>
                    <a:pt x="67" y="1"/>
                    <a:pt x="0" y="68"/>
                    <a:pt x="0" y="134"/>
                  </a:cubicBezTo>
                  <a:cubicBezTo>
                    <a:pt x="0" y="201"/>
                    <a:pt x="67" y="268"/>
                    <a:pt x="134" y="268"/>
                  </a:cubicBezTo>
                  <a:lnTo>
                    <a:pt x="1101" y="268"/>
                  </a:lnTo>
                  <a:cubicBezTo>
                    <a:pt x="1168" y="268"/>
                    <a:pt x="1234" y="201"/>
                    <a:pt x="1234" y="134"/>
                  </a:cubicBezTo>
                  <a:cubicBezTo>
                    <a:pt x="1234" y="68"/>
                    <a:pt x="1168" y="1"/>
                    <a:pt x="1101" y="1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13"/>
            <p:cNvSpPr/>
            <p:nvPr/>
          </p:nvSpPr>
          <p:spPr>
            <a:xfrm>
              <a:off x="4901175" y="3985800"/>
              <a:ext cx="78400" cy="6700"/>
            </a:xfrm>
            <a:custGeom>
              <a:rect b="b" l="l" r="r" t="t"/>
              <a:pathLst>
                <a:path extrusionOk="0" h="268" w="3136">
                  <a:moveTo>
                    <a:pt x="134" y="0"/>
                  </a:moveTo>
                  <a:cubicBezTo>
                    <a:pt x="34" y="0"/>
                    <a:pt x="0" y="67"/>
                    <a:pt x="0" y="134"/>
                  </a:cubicBezTo>
                  <a:cubicBezTo>
                    <a:pt x="0" y="200"/>
                    <a:pt x="34" y="267"/>
                    <a:pt x="134" y="267"/>
                  </a:cubicBezTo>
                  <a:lnTo>
                    <a:pt x="3002" y="267"/>
                  </a:lnTo>
                  <a:cubicBezTo>
                    <a:pt x="3069" y="267"/>
                    <a:pt x="3136" y="200"/>
                    <a:pt x="3136" y="134"/>
                  </a:cubicBezTo>
                  <a:cubicBezTo>
                    <a:pt x="3136" y="67"/>
                    <a:pt x="3069" y="0"/>
                    <a:pt x="3002" y="0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13"/>
            <p:cNvSpPr/>
            <p:nvPr/>
          </p:nvSpPr>
          <p:spPr>
            <a:xfrm>
              <a:off x="5002900" y="3985800"/>
              <a:ext cx="108450" cy="6700"/>
            </a:xfrm>
            <a:custGeom>
              <a:rect b="b" l="l" r="r" t="t"/>
              <a:pathLst>
                <a:path extrusionOk="0" h="268" w="4338">
                  <a:moveTo>
                    <a:pt x="134" y="0"/>
                  </a:moveTo>
                  <a:cubicBezTo>
                    <a:pt x="68" y="0"/>
                    <a:pt x="1" y="67"/>
                    <a:pt x="1" y="134"/>
                  </a:cubicBezTo>
                  <a:cubicBezTo>
                    <a:pt x="1" y="200"/>
                    <a:pt x="68" y="267"/>
                    <a:pt x="134" y="267"/>
                  </a:cubicBezTo>
                  <a:lnTo>
                    <a:pt x="4204" y="267"/>
                  </a:lnTo>
                  <a:cubicBezTo>
                    <a:pt x="4304" y="267"/>
                    <a:pt x="4337" y="200"/>
                    <a:pt x="4337" y="134"/>
                  </a:cubicBezTo>
                  <a:cubicBezTo>
                    <a:pt x="4337" y="67"/>
                    <a:pt x="4304" y="0"/>
                    <a:pt x="4204" y="0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13"/>
            <p:cNvSpPr/>
            <p:nvPr/>
          </p:nvSpPr>
          <p:spPr>
            <a:xfrm>
              <a:off x="5123825" y="3985800"/>
              <a:ext cx="14200" cy="6700"/>
            </a:xfrm>
            <a:custGeom>
              <a:rect b="b" l="l" r="r" t="t"/>
              <a:pathLst>
                <a:path extrusionOk="0" h="268" w="568">
                  <a:moveTo>
                    <a:pt x="134" y="0"/>
                  </a:moveTo>
                  <a:cubicBezTo>
                    <a:pt x="67" y="0"/>
                    <a:pt x="1" y="67"/>
                    <a:pt x="1" y="134"/>
                  </a:cubicBezTo>
                  <a:cubicBezTo>
                    <a:pt x="1" y="200"/>
                    <a:pt x="67" y="267"/>
                    <a:pt x="134" y="267"/>
                  </a:cubicBezTo>
                  <a:lnTo>
                    <a:pt x="434" y="267"/>
                  </a:lnTo>
                  <a:cubicBezTo>
                    <a:pt x="501" y="267"/>
                    <a:pt x="568" y="200"/>
                    <a:pt x="568" y="134"/>
                  </a:cubicBezTo>
                  <a:cubicBezTo>
                    <a:pt x="568" y="67"/>
                    <a:pt x="501" y="0"/>
                    <a:pt x="434" y="0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13"/>
            <p:cNvSpPr/>
            <p:nvPr/>
          </p:nvSpPr>
          <p:spPr>
            <a:xfrm>
              <a:off x="4905350" y="4004975"/>
              <a:ext cx="140125" cy="6700"/>
            </a:xfrm>
            <a:custGeom>
              <a:rect b="b" l="l" r="r" t="t"/>
              <a:pathLst>
                <a:path extrusionOk="0" h="268" w="5605">
                  <a:moveTo>
                    <a:pt x="134" y="1"/>
                  </a:moveTo>
                  <a:cubicBezTo>
                    <a:pt x="67" y="1"/>
                    <a:pt x="0" y="67"/>
                    <a:pt x="0" y="134"/>
                  </a:cubicBezTo>
                  <a:cubicBezTo>
                    <a:pt x="0" y="234"/>
                    <a:pt x="67" y="267"/>
                    <a:pt x="134" y="267"/>
                  </a:cubicBezTo>
                  <a:lnTo>
                    <a:pt x="5471" y="267"/>
                  </a:lnTo>
                  <a:cubicBezTo>
                    <a:pt x="5537" y="267"/>
                    <a:pt x="5604" y="234"/>
                    <a:pt x="5604" y="134"/>
                  </a:cubicBezTo>
                  <a:cubicBezTo>
                    <a:pt x="5604" y="67"/>
                    <a:pt x="5537" y="1"/>
                    <a:pt x="5471" y="1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13"/>
            <p:cNvSpPr/>
            <p:nvPr/>
          </p:nvSpPr>
          <p:spPr>
            <a:xfrm>
              <a:off x="4897825" y="3949925"/>
              <a:ext cx="262725" cy="84275"/>
            </a:xfrm>
            <a:custGeom>
              <a:rect b="b" l="l" r="r" t="t"/>
              <a:pathLst>
                <a:path extrusionOk="0" h="3371" w="10509">
                  <a:moveTo>
                    <a:pt x="1702" y="1"/>
                  </a:moveTo>
                  <a:cubicBezTo>
                    <a:pt x="768" y="1"/>
                    <a:pt x="1" y="768"/>
                    <a:pt x="1" y="1702"/>
                  </a:cubicBezTo>
                  <a:cubicBezTo>
                    <a:pt x="1" y="2636"/>
                    <a:pt x="768" y="3370"/>
                    <a:pt x="1702" y="3370"/>
                  </a:cubicBezTo>
                  <a:lnTo>
                    <a:pt x="10308" y="3370"/>
                  </a:lnTo>
                  <a:cubicBezTo>
                    <a:pt x="10442" y="3370"/>
                    <a:pt x="10508" y="3303"/>
                    <a:pt x="10508" y="3170"/>
                  </a:cubicBezTo>
                  <a:cubicBezTo>
                    <a:pt x="10508" y="3070"/>
                    <a:pt x="10442" y="2970"/>
                    <a:pt x="10308" y="2970"/>
                  </a:cubicBezTo>
                  <a:lnTo>
                    <a:pt x="1702" y="2970"/>
                  </a:lnTo>
                  <a:cubicBezTo>
                    <a:pt x="1002" y="2970"/>
                    <a:pt x="435" y="2403"/>
                    <a:pt x="435" y="1702"/>
                  </a:cubicBezTo>
                  <a:cubicBezTo>
                    <a:pt x="435" y="968"/>
                    <a:pt x="1002" y="401"/>
                    <a:pt x="1702" y="401"/>
                  </a:cubicBezTo>
                  <a:lnTo>
                    <a:pt x="10308" y="401"/>
                  </a:lnTo>
                  <a:cubicBezTo>
                    <a:pt x="10442" y="401"/>
                    <a:pt x="10508" y="301"/>
                    <a:pt x="10508" y="201"/>
                  </a:cubicBezTo>
                  <a:cubicBezTo>
                    <a:pt x="10508" y="101"/>
                    <a:pt x="10442" y="1"/>
                    <a:pt x="10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13"/>
            <p:cNvSpPr/>
            <p:nvPr/>
          </p:nvSpPr>
          <p:spPr>
            <a:xfrm>
              <a:off x="4876975" y="4034175"/>
              <a:ext cx="359450" cy="18350"/>
            </a:xfrm>
            <a:custGeom>
              <a:rect b="b" l="l" r="r" t="t"/>
              <a:pathLst>
                <a:path extrusionOk="0" h="734" w="14378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lnTo>
                    <a:pt x="14011" y="734"/>
                  </a:lnTo>
                  <a:cubicBezTo>
                    <a:pt x="14211" y="734"/>
                    <a:pt x="14378" y="567"/>
                    <a:pt x="14378" y="367"/>
                  </a:cubicBezTo>
                  <a:cubicBezTo>
                    <a:pt x="14378" y="167"/>
                    <a:pt x="14211" y="0"/>
                    <a:pt x="140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13"/>
            <p:cNvSpPr/>
            <p:nvPr/>
          </p:nvSpPr>
          <p:spPr>
            <a:xfrm>
              <a:off x="4876975" y="4198450"/>
              <a:ext cx="359450" cy="18375"/>
            </a:xfrm>
            <a:custGeom>
              <a:rect b="b" l="l" r="r" t="t"/>
              <a:pathLst>
                <a:path extrusionOk="0" h="735" w="14378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cubicBezTo>
                    <a:pt x="1" y="567"/>
                    <a:pt x="168" y="734"/>
                    <a:pt x="368" y="734"/>
                  </a:cubicBezTo>
                  <a:lnTo>
                    <a:pt x="14011" y="734"/>
                  </a:lnTo>
                  <a:cubicBezTo>
                    <a:pt x="14211" y="734"/>
                    <a:pt x="14378" y="567"/>
                    <a:pt x="14378" y="367"/>
                  </a:cubicBezTo>
                  <a:cubicBezTo>
                    <a:pt x="14378" y="167"/>
                    <a:pt x="14211" y="0"/>
                    <a:pt x="140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13"/>
            <p:cNvSpPr/>
            <p:nvPr/>
          </p:nvSpPr>
          <p:spPr>
            <a:xfrm>
              <a:off x="4886150" y="4052500"/>
              <a:ext cx="336950" cy="145975"/>
            </a:xfrm>
            <a:custGeom>
              <a:rect b="b" l="l" r="r" t="t"/>
              <a:pathLst>
                <a:path extrusionOk="0" h="5839" w="13478">
                  <a:moveTo>
                    <a:pt x="1" y="1"/>
                  </a:moveTo>
                  <a:lnTo>
                    <a:pt x="1" y="5838"/>
                  </a:lnTo>
                  <a:lnTo>
                    <a:pt x="13477" y="5838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13"/>
            <p:cNvSpPr/>
            <p:nvPr/>
          </p:nvSpPr>
          <p:spPr>
            <a:xfrm>
              <a:off x="4510050" y="4052500"/>
              <a:ext cx="376125" cy="145975"/>
            </a:xfrm>
            <a:custGeom>
              <a:rect b="b" l="l" r="r" t="t"/>
              <a:pathLst>
                <a:path extrusionOk="0" h="5839" w="15045">
                  <a:moveTo>
                    <a:pt x="1669" y="1"/>
                  </a:moveTo>
                  <a:cubicBezTo>
                    <a:pt x="735" y="1"/>
                    <a:pt x="1" y="735"/>
                    <a:pt x="1" y="1669"/>
                  </a:cubicBezTo>
                  <a:lnTo>
                    <a:pt x="1" y="4171"/>
                  </a:lnTo>
                  <a:cubicBezTo>
                    <a:pt x="1" y="5105"/>
                    <a:pt x="735" y="5838"/>
                    <a:pt x="1669" y="5838"/>
                  </a:cubicBezTo>
                  <a:lnTo>
                    <a:pt x="15045" y="5838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13"/>
            <p:cNvSpPr/>
            <p:nvPr/>
          </p:nvSpPr>
          <p:spPr>
            <a:xfrm>
              <a:off x="4500875" y="4073350"/>
              <a:ext cx="160150" cy="9200"/>
            </a:xfrm>
            <a:custGeom>
              <a:rect b="b" l="l" r="r" t="t"/>
              <a:pathLst>
                <a:path extrusionOk="0" h="368" w="6406">
                  <a:moveTo>
                    <a:pt x="168" y="1"/>
                  </a:moveTo>
                  <a:cubicBezTo>
                    <a:pt x="68" y="1"/>
                    <a:pt x="1" y="68"/>
                    <a:pt x="1" y="168"/>
                  </a:cubicBezTo>
                  <a:cubicBezTo>
                    <a:pt x="1" y="268"/>
                    <a:pt x="68" y="368"/>
                    <a:pt x="168" y="368"/>
                  </a:cubicBezTo>
                  <a:lnTo>
                    <a:pt x="6239" y="368"/>
                  </a:lnTo>
                  <a:cubicBezTo>
                    <a:pt x="6339" y="368"/>
                    <a:pt x="6405" y="268"/>
                    <a:pt x="6405" y="168"/>
                  </a:cubicBezTo>
                  <a:cubicBezTo>
                    <a:pt x="6405" y="68"/>
                    <a:pt x="6339" y="1"/>
                    <a:pt x="6239" y="1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13"/>
            <p:cNvSpPr/>
            <p:nvPr/>
          </p:nvSpPr>
          <p:spPr>
            <a:xfrm>
              <a:off x="4689350" y="4073350"/>
              <a:ext cx="81750" cy="9200"/>
            </a:xfrm>
            <a:custGeom>
              <a:rect b="b" l="l" r="r" t="t"/>
              <a:pathLst>
                <a:path extrusionOk="0" h="368" w="3270">
                  <a:moveTo>
                    <a:pt x="167" y="1"/>
                  </a:moveTo>
                  <a:cubicBezTo>
                    <a:pt x="67" y="1"/>
                    <a:pt x="1" y="68"/>
                    <a:pt x="1" y="168"/>
                  </a:cubicBezTo>
                  <a:cubicBezTo>
                    <a:pt x="1" y="268"/>
                    <a:pt x="67" y="368"/>
                    <a:pt x="167" y="368"/>
                  </a:cubicBezTo>
                  <a:lnTo>
                    <a:pt x="3069" y="368"/>
                  </a:lnTo>
                  <a:cubicBezTo>
                    <a:pt x="3170" y="368"/>
                    <a:pt x="3270" y="268"/>
                    <a:pt x="3270" y="168"/>
                  </a:cubicBezTo>
                  <a:cubicBezTo>
                    <a:pt x="3270" y="68"/>
                    <a:pt x="3170" y="1"/>
                    <a:pt x="3069" y="1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13"/>
            <p:cNvSpPr/>
            <p:nvPr/>
          </p:nvSpPr>
          <p:spPr>
            <a:xfrm>
              <a:off x="4605950" y="4105050"/>
              <a:ext cx="176000" cy="9200"/>
            </a:xfrm>
            <a:custGeom>
              <a:rect b="b" l="l" r="r" t="t"/>
              <a:pathLst>
                <a:path extrusionOk="0" h="368" w="7040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01"/>
                    <a:pt x="101" y="367"/>
                    <a:pt x="201" y="367"/>
                  </a:cubicBezTo>
                  <a:lnTo>
                    <a:pt x="6839" y="367"/>
                  </a:lnTo>
                  <a:cubicBezTo>
                    <a:pt x="6939" y="367"/>
                    <a:pt x="7039" y="301"/>
                    <a:pt x="7039" y="201"/>
                  </a:cubicBezTo>
                  <a:cubicBezTo>
                    <a:pt x="7039" y="100"/>
                    <a:pt x="6939" y="0"/>
                    <a:pt x="6839" y="0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13"/>
            <p:cNvSpPr/>
            <p:nvPr/>
          </p:nvSpPr>
          <p:spPr>
            <a:xfrm>
              <a:off x="4530900" y="4140075"/>
              <a:ext cx="153475" cy="9200"/>
            </a:xfrm>
            <a:custGeom>
              <a:rect b="b" l="l" r="r" t="t"/>
              <a:pathLst>
                <a:path extrusionOk="0" h="368" w="6139">
                  <a:moveTo>
                    <a:pt x="168" y="0"/>
                  </a:moveTo>
                  <a:cubicBezTo>
                    <a:pt x="67" y="0"/>
                    <a:pt x="1" y="100"/>
                    <a:pt x="1" y="201"/>
                  </a:cubicBezTo>
                  <a:cubicBezTo>
                    <a:pt x="1" y="301"/>
                    <a:pt x="67" y="367"/>
                    <a:pt x="168" y="367"/>
                  </a:cubicBezTo>
                  <a:lnTo>
                    <a:pt x="5938" y="367"/>
                  </a:lnTo>
                  <a:cubicBezTo>
                    <a:pt x="6038" y="367"/>
                    <a:pt x="6138" y="301"/>
                    <a:pt x="6138" y="201"/>
                  </a:cubicBezTo>
                  <a:cubicBezTo>
                    <a:pt x="6138" y="100"/>
                    <a:pt x="6038" y="0"/>
                    <a:pt x="5938" y="0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13"/>
            <p:cNvSpPr/>
            <p:nvPr/>
          </p:nvSpPr>
          <p:spPr>
            <a:xfrm>
              <a:off x="4759400" y="4140075"/>
              <a:ext cx="75075" cy="9200"/>
            </a:xfrm>
            <a:custGeom>
              <a:rect b="b" l="l" r="r" t="t"/>
              <a:pathLst>
                <a:path extrusionOk="0" h="368" w="3003">
                  <a:moveTo>
                    <a:pt x="167" y="0"/>
                  </a:moveTo>
                  <a:cubicBezTo>
                    <a:pt x="67" y="0"/>
                    <a:pt x="1" y="100"/>
                    <a:pt x="1" y="201"/>
                  </a:cubicBezTo>
                  <a:cubicBezTo>
                    <a:pt x="1" y="301"/>
                    <a:pt x="67" y="367"/>
                    <a:pt x="167" y="367"/>
                  </a:cubicBezTo>
                  <a:lnTo>
                    <a:pt x="2803" y="367"/>
                  </a:lnTo>
                  <a:cubicBezTo>
                    <a:pt x="2903" y="367"/>
                    <a:pt x="3003" y="301"/>
                    <a:pt x="3003" y="201"/>
                  </a:cubicBezTo>
                  <a:cubicBezTo>
                    <a:pt x="3003" y="100"/>
                    <a:pt x="2903" y="0"/>
                    <a:pt x="2803" y="0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13"/>
            <p:cNvSpPr/>
            <p:nvPr/>
          </p:nvSpPr>
          <p:spPr>
            <a:xfrm>
              <a:off x="4500875" y="4171750"/>
              <a:ext cx="234375" cy="9200"/>
            </a:xfrm>
            <a:custGeom>
              <a:rect b="b" l="l" r="r" t="t"/>
              <a:pathLst>
                <a:path extrusionOk="0" h="368" w="9375">
                  <a:moveTo>
                    <a:pt x="168" y="1"/>
                  </a:moveTo>
                  <a:cubicBezTo>
                    <a:pt x="68" y="1"/>
                    <a:pt x="1" y="68"/>
                    <a:pt x="1" y="168"/>
                  </a:cubicBezTo>
                  <a:cubicBezTo>
                    <a:pt x="1" y="268"/>
                    <a:pt x="68" y="368"/>
                    <a:pt x="168" y="368"/>
                  </a:cubicBezTo>
                  <a:lnTo>
                    <a:pt x="9207" y="368"/>
                  </a:lnTo>
                  <a:cubicBezTo>
                    <a:pt x="9308" y="368"/>
                    <a:pt x="9374" y="268"/>
                    <a:pt x="9374" y="168"/>
                  </a:cubicBezTo>
                  <a:cubicBezTo>
                    <a:pt x="9374" y="68"/>
                    <a:pt x="9308" y="1"/>
                    <a:pt x="9207" y="1"/>
                  </a:cubicBezTo>
                  <a:close/>
                </a:path>
              </a:pathLst>
            </a:custGeom>
            <a:solidFill>
              <a:srgbClr val="EFE1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13"/>
            <p:cNvSpPr/>
            <p:nvPr/>
          </p:nvSpPr>
          <p:spPr>
            <a:xfrm>
              <a:off x="4491700" y="4034175"/>
              <a:ext cx="403650" cy="182650"/>
            </a:xfrm>
            <a:custGeom>
              <a:rect b="b" l="l" r="r" t="t"/>
              <a:pathLst>
                <a:path extrusionOk="0" h="7306" w="16146">
                  <a:moveTo>
                    <a:pt x="2403" y="0"/>
                  </a:moveTo>
                  <a:cubicBezTo>
                    <a:pt x="1068" y="0"/>
                    <a:pt x="1" y="1067"/>
                    <a:pt x="1" y="2402"/>
                  </a:cubicBezTo>
                  <a:lnTo>
                    <a:pt x="1" y="4904"/>
                  </a:lnTo>
                  <a:cubicBezTo>
                    <a:pt x="1" y="6238"/>
                    <a:pt x="1068" y="7305"/>
                    <a:pt x="2403" y="7305"/>
                  </a:cubicBezTo>
                  <a:lnTo>
                    <a:pt x="15779" y="7305"/>
                  </a:lnTo>
                  <a:cubicBezTo>
                    <a:pt x="15979" y="7305"/>
                    <a:pt x="16146" y="7138"/>
                    <a:pt x="16146" y="6938"/>
                  </a:cubicBezTo>
                  <a:cubicBezTo>
                    <a:pt x="16146" y="6738"/>
                    <a:pt x="15979" y="6571"/>
                    <a:pt x="15779" y="6571"/>
                  </a:cubicBezTo>
                  <a:lnTo>
                    <a:pt x="2403" y="6571"/>
                  </a:lnTo>
                  <a:cubicBezTo>
                    <a:pt x="1469" y="6571"/>
                    <a:pt x="735" y="5838"/>
                    <a:pt x="735" y="4904"/>
                  </a:cubicBezTo>
                  <a:lnTo>
                    <a:pt x="735" y="2402"/>
                  </a:lnTo>
                  <a:cubicBezTo>
                    <a:pt x="735" y="1468"/>
                    <a:pt x="1469" y="734"/>
                    <a:pt x="2403" y="734"/>
                  </a:cubicBezTo>
                  <a:lnTo>
                    <a:pt x="15779" y="734"/>
                  </a:lnTo>
                  <a:cubicBezTo>
                    <a:pt x="15979" y="734"/>
                    <a:pt x="16146" y="567"/>
                    <a:pt x="16146" y="367"/>
                  </a:cubicBezTo>
                  <a:cubicBezTo>
                    <a:pt x="16146" y="167"/>
                    <a:pt x="15979" y="0"/>
                    <a:pt x="157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13"/>
            <p:cNvSpPr/>
            <p:nvPr/>
          </p:nvSpPr>
          <p:spPr>
            <a:xfrm>
              <a:off x="2381050" y="3507950"/>
              <a:ext cx="449500" cy="650675"/>
            </a:xfrm>
            <a:custGeom>
              <a:rect b="b" l="l" r="r" t="t"/>
              <a:pathLst>
                <a:path extrusionOk="0" h="26027" w="17980">
                  <a:moveTo>
                    <a:pt x="6571" y="1"/>
                  </a:moveTo>
                  <a:lnTo>
                    <a:pt x="6571" y="6339"/>
                  </a:lnTo>
                  <a:cubicBezTo>
                    <a:pt x="6571" y="7539"/>
                    <a:pt x="5904" y="8640"/>
                    <a:pt x="4837" y="9174"/>
                  </a:cubicBezTo>
                  <a:cubicBezTo>
                    <a:pt x="1968" y="10675"/>
                    <a:pt x="0" y="13677"/>
                    <a:pt x="0" y="17113"/>
                  </a:cubicBezTo>
                  <a:cubicBezTo>
                    <a:pt x="0" y="22031"/>
                    <a:pt x="4007" y="26026"/>
                    <a:pt x="8946" y="26026"/>
                  </a:cubicBezTo>
                  <a:cubicBezTo>
                    <a:pt x="9066" y="26026"/>
                    <a:pt x="9186" y="26024"/>
                    <a:pt x="9307" y="26019"/>
                  </a:cubicBezTo>
                  <a:cubicBezTo>
                    <a:pt x="13943" y="25852"/>
                    <a:pt x="17713" y="22050"/>
                    <a:pt x="17879" y="17413"/>
                  </a:cubicBezTo>
                  <a:cubicBezTo>
                    <a:pt x="17980" y="13844"/>
                    <a:pt x="15978" y="10708"/>
                    <a:pt x="13043" y="9174"/>
                  </a:cubicBezTo>
                  <a:cubicBezTo>
                    <a:pt x="11975" y="8640"/>
                    <a:pt x="11308" y="7573"/>
                    <a:pt x="11308" y="6372"/>
                  </a:cubicBezTo>
                  <a:lnTo>
                    <a:pt x="113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13"/>
            <p:cNvSpPr/>
            <p:nvPr/>
          </p:nvSpPr>
          <p:spPr>
            <a:xfrm>
              <a:off x="2523650" y="3474600"/>
              <a:ext cx="161800" cy="33375"/>
            </a:xfrm>
            <a:custGeom>
              <a:rect b="b" l="l" r="r" t="t"/>
              <a:pathLst>
                <a:path extrusionOk="0" h="1335" w="6472">
                  <a:moveTo>
                    <a:pt x="667" y="0"/>
                  </a:moveTo>
                  <a:cubicBezTo>
                    <a:pt x="300" y="0"/>
                    <a:pt x="0" y="301"/>
                    <a:pt x="0" y="667"/>
                  </a:cubicBezTo>
                  <a:cubicBezTo>
                    <a:pt x="0" y="1034"/>
                    <a:pt x="300" y="1335"/>
                    <a:pt x="667" y="1335"/>
                  </a:cubicBezTo>
                  <a:lnTo>
                    <a:pt x="5804" y="1335"/>
                  </a:lnTo>
                  <a:cubicBezTo>
                    <a:pt x="6171" y="1335"/>
                    <a:pt x="6471" y="1034"/>
                    <a:pt x="6471" y="667"/>
                  </a:cubicBezTo>
                  <a:cubicBezTo>
                    <a:pt x="6471" y="301"/>
                    <a:pt x="6171" y="0"/>
                    <a:pt x="58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13"/>
            <p:cNvSpPr/>
            <p:nvPr/>
          </p:nvSpPr>
          <p:spPr>
            <a:xfrm>
              <a:off x="2418575" y="3937100"/>
              <a:ext cx="229350" cy="35425"/>
            </a:xfrm>
            <a:custGeom>
              <a:rect b="b" l="l" r="r" t="t"/>
              <a:pathLst>
                <a:path extrusionOk="0" h="1417" w="9174">
                  <a:moveTo>
                    <a:pt x="3335" y="1"/>
                  </a:moveTo>
                  <a:cubicBezTo>
                    <a:pt x="2127" y="1"/>
                    <a:pt x="967" y="95"/>
                    <a:pt x="0" y="280"/>
                  </a:cubicBezTo>
                  <a:lnTo>
                    <a:pt x="0" y="314"/>
                  </a:lnTo>
                  <a:cubicBezTo>
                    <a:pt x="1581" y="1037"/>
                    <a:pt x="3356" y="1416"/>
                    <a:pt x="5117" y="1416"/>
                  </a:cubicBezTo>
                  <a:cubicBezTo>
                    <a:pt x="5548" y="1416"/>
                    <a:pt x="5978" y="1394"/>
                    <a:pt x="6405" y="1348"/>
                  </a:cubicBezTo>
                  <a:cubicBezTo>
                    <a:pt x="7339" y="1248"/>
                    <a:pt x="8273" y="1014"/>
                    <a:pt x="9173" y="814"/>
                  </a:cubicBezTo>
                  <a:cubicBezTo>
                    <a:pt x="7559" y="269"/>
                    <a:pt x="5378" y="1"/>
                    <a:pt x="3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13"/>
            <p:cNvSpPr/>
            <p:nvPr/>
          </p:nvSpPr>
          <p:spPr>
            <a:xfrm>
              <a:off x="2418575" y="3941175"/>
              <a:ext cx="371950" cy="181400"/>
            </a:xfrm>
            <a:custGeom>
              <a:rect b="b" l="l" r="r" t="t"/>
              <a:pathLst>
                <a:path extrusionOk="0" h="7256" w="14878">
                  <a:moveTo>
                    <a:pt x="13249" y="0"/>
                  </a:moveTo>
                  <a:cubicBezTo>
                    <a:pt x="12512" y="0"/>
                    <a:pt x="11766" y="98"/>
                    <a:pt x="11041" y="251"/>
                  </a:cubicBezTo>
                  <a:cubicBezTo>
                    <a:pt x="10408" y="351"/>
                    <a:pt x="9807" y="484"/>
                    <a:pt x="9173" y="651"/>
                  </a:cubicBezTo>
                  <a:cubicBezTo>
                    <a:pt x="8273" y="851"/>
                    <a:pt x="7339" y="1085"/>
                    <a:pt x="6405" y="1185"/>
                  </a:cubicBezTo>
                  <a:cubicBezTo>
                    <a:pt x="5978" y="1231"/>
                    <a:pt x="5548" y="1253"/>
                    <a:pt x="5117" y="1253"/>
                  </a:cubicBezTo>
                  <a:cubicBezTo>
                    <a:pt x="3356" y="1253"/>
                    <a:pt x="1581" y="874"/>
                    <a:pt x="0" y="151"/>
                  </a:cubicBezTo>
                  <a:lnTo>
                    <a:pt x="0" y="151"/>
                  </a:lnTo>
                  <a:cubicBezTo>
                    <a:pt x="167" y="4087"/>
                    <a:pt x="3436" y="7256"/>
                    <a:pt x="7439" y="7256"/>
                  </a:cubicBezTo>
                  <a:cubicBezTo>
                    <a:pt x="11408" y="7256"/>
                    <a:pt x="14677" y="4120"/>
                    <a:pt x="14877" y="184"/>
                  </a:cubicBezTo>
                  <a:cubicBezTo>
                    <a:pt x="14348" y="56"/>
                    <a:pt x="13801" y="0"/>
                    <a:pt x="13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13"/>
            <p:cNvSpPr/>
            <p:nvPr/>
          </p:nvSpPr>
          <p:spPr>
            <a:xfrm>
              <a:off x="2683750" y="3872375"/>
              <a:ext cx="21700" cy="21725"/>
            </a:xfrm>
            <a:custGeom>
              <a:rect b="b" l="l" r="r" t="t"/>
              <a:pathLst>
                <a:path extrusionOk="0" h="869" w="868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cubicBezTo>
                    <a:pt x="1" y="668"/>
                    <a:pt x="201" y="868"/>
                    <a:pt x="434" y="868"/>
                  </a:cubicBezTo>
                  <a:cubicBezTo>
                    <a:pt x="668" y="868"/>
                    <a:pt x="868" y="668"/>
                    <a:pt x="868" y="434"/>
                  </a:cubicBezTo>
                  <a:cubicBezTo>
                    <a:pt x="868" y="201"/>
                    <a:pt x="668" y="1"/>
                    <a:pt x="4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13"/>
            <p:cNvSpPr/>
            <p:nvPr/>
          </p:nvSpPr>
          <p:spPr>
            <a:xfrm>
              <a:off x="2611200" y="3885725"/>
              <a:ext cx="25050" cy="25050"/>
            </a:xfrm>
            <a:custGeom>
              <a:rect b="b" l="l" r="r" t="t"/>
              <a:pathLst>
                <a:path extrusionOk="0" h="1002" w="1002">
                  <a:moveTo>
                    <a:pt x="501" y="0"/>
                  </a:moveTo>
                  <a:cubicBezTo>
                    <a:pt x="234" y="0"/>
                    <a:pt x="1" y="234"/>
                    <a:pt x="1" y="501"/>
                  </a:cubicBezTo>
                  <a:cubicBezTo>
                    <a:pt x="1" y="768"/>
                    <a:pt x="234" y="1001"/>
                    <a:pt x="501" y="1001"/>
                  </a:cubicBezTo>
                  <a:cubicBezTo>
                    <a:pt x="768" y="1001"/>
                    <a:pt x="1001" y="768"/>
                    <a:pt x="1001" y="501"/>
                  </a:cubicBezTo>
                  <a:cubicBezTo>
                    <a:pt x="1001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13"/>
            <p:cNvSpPr/>
            <p:nvPr/>
          </p:nvSpPr>
          <p:spPr>
            <a:xfrm>
              <a:off x="2564500" y="3842350"/>
              <a:ext cx="18375" cy="18375"/>
            </a:xfrm>
            <a:custGeom>
              <a:rect b="b" l="l" r="r" t="t"/>
              <a:pathLst>
                <a:path extrusionOk="0" h="735" w="735">
                  <a:moveTo>
                    <a:pt x="368" y="1"/>
                  </a:moveTo>
                  <a:cubicBezTo>
                    <a:pt x="167" y="1"/>
                    <a:pt x="1" y="168"/>
                    <a:pt x="1" y="368"/>
                  </a:cubicBezTo>
                  <a:cubicBezTo>
                    <a:pt x="1" y="568"/>
                    <a:pt x="167" y="735"/>
                    <a:pt x="368" y="735"/>
                  </a:cubicBezTo>
                  <a:cubicBezTo>
                    <a:pt x="568" y="735"/>
                    <a:pt x="734" y="568"/>
                    <a:pt x="734" y="368"/>
                  </a:cubicBezTo>
                  <a:cubicBezTo>
                    <a:pt x="734" y="168"/>
                    <a:pt x="568" y="1"/>
                    <a:pt x="3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13"/>
            <p:cNvSpPr/>
            <p:nvPr/>
          </p:nvSpPr>
          <p:spPr>
            <a:xfrm>
              <a:off x="2617050" y="3799825"/>
              <a:ext cx="34200" cy="33375"/>
            </a:xfrm>
            <a:custGeom>
              <a:rect b="b" l="l" r="r" t="t"/>
              <a:pathLst>
                <a:path extrusionOk="0" h="1335" w="1368">
                  <a:moveTo>
                    <a:pt x="701" y="1"/>
                  </a:moveTo>
                  <a:cubicBezTo>
                    <a:pt x="334" y="1"/>
                    <a:pt x="0" y="301"/>
                    <a:pt x="0" y="668"/>
                  </a:cubicBezTo>
                  <a:cubicBezTo>
                    <a:pt x="0" y="1035"/>
                    <a:pt x="334" y="1335"/>
                    <a:pt x="701" y="1335"/>
                  </a:cubicBezTo>
                  <a:cubicBezTo>
                    <a:pt x="1068" y="1335"/>
                    <a:pt x="1368" y="1035"/>
                    <a:pt x="1368" y="668"/>
                  </a:cubicBezTo>
                  <a:cubicBezTo>
                    <a:pt x="1368" y="301"/>
                    <a:pt x="1068" y="1"/>
                    <a:pt x="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13"/>
            <p:cNvSpPr/>
            <p:nvPr/>
          </p:nvSpPr>
          <p:spPr>
            <a:xfrm>
              <a:off x="2544500" y="3775650"/>
              <a:ext cx="20025" cy="20025"/>
            </a:xfrm>
            <a:custGeom>
              <a:rect b="b" l="l" r="r" t="t"/>
              <a:pathLst>
                <a:path extrusionOk="0" h="801" w="801">
                  <a:moveTo>
                    <a:pt x="400" y="0"/>
                  </a:moveTo>
                  <a:cubicBezTo>
                    <a:pt x="167" y="0"/>
                    <a:pt x="0" y="167"/>
                    <a:pt x="0" y="401"/>
                  </a:cubicBezTo>
                  <a:cubicBezTo>
                    <a:pt x="0" y="634"/>
                    <a:pt x="167" y="801"/>
                    <a:pt x="400" y="801"/>
                  </a:cubicBezTo>
                  <a:cubicBezTo>
                    <a:pt x="634" y="801"/>
                    <a:pt x="801" y="634"/>
                    <a:pt x="801" y="401"/>
                  </a:cubicBezTo>
                  <a:cubicBezTo>
                    <a:pt x="801" y="167"/>
                    <a:pt x="634" y="0"/>
                    <a:pt x="4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13"/>
            <p:cNvSpPr/>
            <p:nvPr/>
          </p:nvSpPr>
          <p:spPr>
            <a:xfrm>
              <a:off x="2506950" y="3872375"/>
              <a:ext cx="21725" cy="21725"/>
            </a:xfrm>
            <a:custGeom>
              <a:rect b="b" l="l" r="r" t="t"/>
              <a:pathLst>
                <a:path extrusionOk="0" h="869" w="869">
                  <a:moveTo>
                    <a:pt x="435" y="1"/>
                  </a:moveTo>
                  <a:cubicBezTo>
                    <a:pt x="201" y="1"/>
                    <a:pt x="1" y="201"/>
                    <a:pt x="1" y="434"/>
                  </a:cubicBezTo>
                  <a:cubicBezTo>
                    <a:pt x="1" y="668"/>
                    <a:pt x="201" y="868"/>
                    <a:pt x="435" y="868"/>
                  </a:cubicBezTo>
                  <a:cubicBezTo>
                    <a:pt x="668" y="868"/>
                    <a:pt x="868" y="668"/>
                    <a:pt x="868" y="434"/>
                  </a:cubicBezTo>
                  <a:cubicBezTo>
                    <a:pt x="868" y="201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13"/>
            <p:cNvSpPr/>
            <p:nvPr/>
          </p:nvSpPr>
          <p:spPr>
            <a:xfrm>
              <a:off x="2590350" y="374395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cubicBezTo>
                    <a:pt x="1" y="635"/>
                    <a:pt x="201" y="835"/>
                    <a:pt x="434" y="835"/>
                  </a:cubicBezTo>
                  <a:cubicBezTo>
                    <a:pt x="634" y="835"/>
                    <a:pt x="835" y="635"/>
                    <a:pt x="835" y="434"/>
                  </a:cubicBezTo>
                  <a:cubicBezTo>
                    <a:pt x="835" y="201"/>
                    <a:pt x="634" y="1"/>
                    <a:pt x="4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13"/>
            <p:cNvSpPr/>
            <p:nvPr/>
          </p:nvSpPr>
          <p:spPr>
            <a:xfrm>
              <a:off x="2684600" y="3987475"/>
              <a:ext cx="25875" cy="25875"/>
            </a:xfrm>
            <a:custGeom>
              <a:rect b="b" l="l" r="r" t="t"/>
              <a:pathLst>
                <a:path extrusionOk="0" h="1035" w="1035">
                  <a:moveTo>
                    <a:pt x="500" y="0"/>
                  </a:moveTo>
                  <a:cubicBezTo>
                    <a:pt x="234" y="0"/>
                    <a:pt x="0" y="234"/>
                    <a:pt x="0" y="500"/>
                  </a:cubicBezTo>
                  <a:cubicBezTo>
                    <a:pt x="0" y="801"/>
                    <a:pt x="234" y="1034"/>
                    <a:pt x="500" y="1034"/>
                  </a:cubicBezTo>
                  <a:cubicBezTo>
                    <a:pt x="801" y="1034"/>
                    <a:pt x="1034" y="801"/>
                    <a:pt x="1034" y="500"/>
                  </a:cubicBezTo>
                  <a:cubicBezTo>
                    <a:pt x="1034" y="234"/>
                    <a:pt x="801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13"/>
            <p:cNvSpPr/>
            <p:nvPr/>
          </p:nvSpPr>
          <p:spPr>
            <a:xfrm>
              <a:off x="2667075" y="4036675"/>
              <a:ext cx="16700" cy="16700"/>
            </a:xfrm>
            <a:custGeom>
              <a:rect b="b" l="l" r="r" t="t"/>
              <a:pathLst>
                <a:path extrusionOk="0" h="668" w="668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34"/>
                    <a:pt x="134" y="667"/>
                    <a:pt x="334" y="667"/>
                  </a:cubicBezTo>
                  <a:cubicBezTo>
                    <a:pt x="501" y="667"/>
                    <a:pt x="668" y="534"/>
                    <a:pt x="668" y="334"/>
                  </a:cubicBezTo>
                  <a:cubicBezTo>
                    <a:pt x="668" y="167"/>
                    <a:pt x="501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13"/>
            <p:cNvSpPr/>
            <p:nvPr/>
          </p:nvSpPr>
          <p:spPr>
            <a:xfrm>
              <a:off x="2613700" y="3990800"/>
              <a:ext cx="28375" cy="29200"/>
            </a:xfrm>
            <a:custGeom>
              <a:rect b="b" l="l" r="r" t="t"/>
              <a:pathLst>
                <a:path extrusionOk="0" h="1168" w="1135">
                  <a:moveTo>
                    <a:pt x="568" y="0"/>
                  </a:moveTo>
                  <a:cubicBezTo>
                    <a:pt x="234" y="0"/>
                    <a:pt x="1" y="267"/>
                    <a:pt x="1" y="601"/>
                  </a:cubicBezTo>
                  <a:cubicBezTo>
                    <a:pt x="1" y="901"/>
                    <a:pt x="234" y="1168"/>
                    <a:pt x="568" y="1168"/>
                  </a:cubicBezTo>
                  <a:cubicBezTo>
                    <a:pt x="868" y="1168"/>
                    <a:pt x="1135" y="901"/>
                    <a:pt x="1135" y="601"/>
                  </a:cubicBezTo>
                  <a:cubicBezTo>
                    <a:pt x="1135" y="267"/>
                    <a:pt x="868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13"/>
            <p:cNvSpPr/>
            <p:nvPr/>
          </p:nvSpPr>
          <p:spPr>
            <a:xfrm>
              <a:off x="2602875" y="40450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0" y="1"/>
                  </a:moveTo>
                  <a:cubicBezTo>
                    <a:pt x="234" y="1"/>
                    <a:pt x="0" y="234"/>
                    <a:pt x="0" y="501"/>
                  </a:cubicBezTo>
                  <a:cubicBezTo>
                    <a:pt x="0" y="768"/>
                    <a:pt x="234" y="1001"/>
                    <a:pt x="500" y="1001"/>
                  </a:cubicBezTo>
                  <a:cubicBezTo>
                    <a:pt x="767" y="1001"/>
                    <a:pt x="1001" y="768"/>
                    <a:pt x="1001" y="501"/>
                  </a:cubicBezTo>
                  <a:cubicBezTo>
                    <a:pt x="1001" y="234"/>
                    <a:pt x="767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13"/>
            <p:cNvSpPr/>
            <p:nvPr/>
          </p:nvSpPr>
          <p:spPr>
            <a:xfrm>
              <a:off x="2536975" y="4057525"/>
              <a:ext cx="28375" cy="28375"/>
            </a:xfrm>
            <a:custGeom>
              <a:rect b="b" l="l" r="r" t="t"/>
              <a:pathLst>
                <a:path extrusionOk="0" h="1135" w="1135">
                  <a:moveTo>
                    <a:pt x="568" y="0"/>
                  </a:moveTo>
                  <a:cubicBezTo>
                    <a:pt x="268" y="0"/>
                    <a:pt x="1" y="267"/>
                    <a:pt x="1" y="567"/>
                  </a:cubicBezTo>
                  <a:cubicBezTo>
                    <a:pt x="1" y="867"/>
                    <a:pt x="268" y="1134"/>
                    <a:pt x="568" y="1134"/>
                  </a:cubicBezTo>
                  <a:cubicBezTo>
                    <a:pt x="868" y="1134"/>
                    <a:pt x="1135" y="867"/>
                    <a:pt x="1135" y="567"/>
                  </a:cubicBezTo>
                  <a:cubicBezTo>
                    <a:pt x="1135" y="267"/>
                    <a:pt x="868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13"/>
            <p:cNvSpPr/>
            <p:nvPr/>
          </p:nvSpPr>
          <p:spPr>
            <a:xfrm>
              <a:off x="2551150" y="4007475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268" y="1"/>
                  </a:moveTo>
                  <a:cubicBezTo>
                    <a:pt x="134" y="1"/>
                    <a:pt x="1" y="134"/>
                    <a:pt x="1" y="267"/>
                  </a:cubicBezTo>
                  <a:cubicBezTo>
                    <a:pt x="1" y="434"/>
                    <a:pt x="134" y="568"/>
                    <a:pt x="268" y="568"/>
                  </a:cubicBezTo>
                  <a:cubicBezTo>
                    <a:pt x="435" y="568"/>
                    <a:pt x="568" y="434"/>
                    <a:pt x="568" y="267"/>
                  </a:cubicBezTo>
                  <a:cubicBezTo>
                    <a:pt x="568" y="134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13"/>
            <p:cNvSpPr/>
            <p:nvPr/>
          </p:nvSpPr>
          <p:spPr>
            <a:xfrm>
              <a:off x="2479450" y="4005800"/>
              <a:ext cx="26700" cy="25875"/>
            </a:xfrm>
            <a:custGeom>
              <a:rect b="b" l="l" r="r" t="t"/>
              <a:pathLst>
                <a:path extrusionOk="0" h="1035" w="1068">
                  <a:moveTo>
                    <a:pt x="534" y="1"/>
                  </a:moveTo>
                  <a:cubicBezTo>
                    <a:pt x="234" y="1"/>
                    <a:pt x="0" y="234"/>
                    <a:pt x="0" y="501"/>
                  </a:cubicBezTo>
                  <a:cubicBezTo>
                    <a:pt x="0" y="801"/>
                    <a:pt x="234" y="1035"/>
                    <a:pt x="534" y="1035"/>
                  </a:cubicBezTo>
                  <a:cubicBezTo>
                    <a:pt x="834" y="1035"/>
                    <a:pt x="1068" y="801"/>
                    <a:pt x="1068" y="501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13"/>
            <p:cNvSpPr/>
            <p:nvPr/>
          </p:nvSpPr>
          <p:spPr>
            <a:xfrm>
              <a:off x="3199950" y="3027600"/>
              <a:ext cx="20050" cy="1243425"/>
            </a:xfrm>
            <a:custGeom>
              <a:rect b="b" l="l" r="r" t="t"/>
              <a:pathLst>
                <a:path extrusionOk="0" h="49737" w="802">
                  <a:moveTo>
                    <a:pt x="401" y="1"/>
                  </a:moveTo>
                  <a:cubicBezTo>
                    <a:pt x="201" y="1"/>
                    <a:pt x="1" y="168"/>
                    <a:pt x="1" y="401"/>
                  </a:cubicBezTo>
                  <a:lnTo>
                    <a:pt x="1" y="49336"/>
                  </a:lnTo>
                  <a:cubicBezTo>
                    <a:pt x="1" y="49536"/>
                    <a:pt x="201" y="49736"/>
                    <a:pt x="401" y="49736"/>
                  </a:cubicBezTo>
                  <a:cubicBezTo>
                    <a:pt x="601" y="49736"/>
                    <a:pt x="801" y="49536"/>
                    <a:pt x="801" y="49336"/>
                  </a:cubicBezTo>
                  <a:lnTo>
                    <a:pt x="801" y="401"/>
                  </a:lnTo>
                  <a:cubicBezTo>
                    <a:pt x="801" y="168"/>
                    <a:pt x="601" y="1"/>
                    <a:pt x="401" y="1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13"/>
            <p:cNvSpPr/>
            <p:nvPr/>
          </p:nvSpPr>
          <p:spPr>
            <a:xfrm>
              <a:off x="3129075" y="4261000"/>
              <a:ext cx="161800" cy="58400"/>
            </a:xfrm>
            <a:custGeom>
              <a:rect b="b" l="l" r="r" t="t"/>
              <a:pathLst>
                <a:path extrusionOk="0" h="2336" w="6472">
                  <a:moveTo>
                    <a:pt x="2569" y="0"/>
                  </a:moveTo>
                  <a:lnTo>
                    <a:pt x="0" y="2335"/>
                  </a:lnTo>
                  <a:lnTo>
                    <a:pt x="6472" y="2335"/>
                  </a:lnTo>
                  <a:lnTo>
                    <a:pt x="3903" y="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13"/>
            <p:cNvSpPr/>
            <p:nvPr/>
          </p:nvSpPr>
          <p:spPr>
            <a:xfrm>
              <a:off x="2474450" y="3553825"/>
              <a:ext cx="825600" cy="20025"/>
            </a:xfrm>
            <a:custGeom>
              <a:rect b="b" l="l" r="r" t="t"/>
              <a:pathLst>
                <a:path extrusionOk="0" h="801" w="33024">
                  <a:moveTo>
                    <a:pt x="400" y="0"/>
                  </a:moveTo>
                  <a:cubicBezTo>
                    <a:pt x="200" y="0"/>
                    <a:pt x="0" y="167"/>
                    <a:pt x="0" y="401"/>
                  </a:cubicBezTo>
                  <a:cubicBezTo>
                    <a:pt x="0" y="601"/>
                    <a:pt x="200" y="801"/>
                    <a:pt x="400" y="801"/>
                  </a:cubicBezTo>
                  <a:lnTo>
                    <a:pt x="32657" y="801"/>
                  </a:lnTo>
                  <a:cubicBezTo>
                    <a:pt x="32857" y="801"/>
                    <a:pt x="33024" y="601"/>
                    <a:pt x="33024" y="401"/>
                  </a:cubicBezTo>
                  <a:cubicBezTo>
                    <a:pt x="33024" y="167"/>
                    <a:pt x="32857" y="0"/>
                    <a:pt x="32657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13"/>
            <p:cNvSpPr/>
            <p:nvPr/>
          </p:nvSpPr>
          <p:spPr>
            <a:xfrm>
              <a:off x="3174950" y="35279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01" y="0"/>
                  </a:moveTo>
                  <a:cubicBezTo>
                    <a:pt x="634" y="0"/>
                    <a:pt x="0" y="634"/>
                    <a:pt x="0" y="1435"/>
                  </a:cubicBezTo>
                  <a:cubicBezTo>
                    <a:pt x="0" y="2202"/>
                    <a:pt x="634" y="2836"/>
                    <a:pt x="1401" y="2836"/>
                  </a:cubicBezTo>
                  <a:cubicBezTo>
                    <a:pt x="2168" y="2836"/>
                    <a:pt x="2835" y="2202"/>
                    <a:pt x="2835" y="1435"/>
                  </a:cubicBezTo>
                  <a:cubicBezTo>
                    <a:pt x="2835" y="634"/>
                    <a:pt x="216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13"/>
            <p:cNvSpPr/>
            <p:nvPr/>
          </p:nvSpPr>
          <p:spPr>
            <a:xfrm>
              <a:off x="2493625" y="4284350"/>
              <a:ext cx="221850" cy="35050"/>
            </a:xfrm>
            <a:custGeom>
              <a:rect b="b" l="l" r="r" t="t"/>
              <a:pathLst>
                <a:path extrusionOk="0" h="1402" w="8874">
                  <a:moveTo>
                    <a:pt x="1268" y="0"/>
                  </a:moveTo>
                  <a:lnTo>
                    <a:pt x="0" y="1401"/>
                  </a:lnTo>
                  <a:lnTo>
                    <a:pt x="8873" y="1401"/>
                  </a:lnTo>
                  <a:lnTo>
                    <a:pt x="7606" y="0"/>
                  </a:lnTo>
                  <a:close/>
                </a:path>
              </a:pathLst>
            </a:custGeom>
            <a:solidFill>
              <a:srgbClr val="989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13"/>
            <p:cNvSpPr/>
            <p:nvPr/>
          </p:nvSpPr>
          <p:spPr>
            <a:xfrm>
              <a:off x="2541975" y="4249325"/>
              <a:ext cx="125125" cy="35050"/>
            </a:xfrm>
            <a:custGeom>
              <a:rect b="b" l="l" r="r" t="t"/>
              <a:pathLst>
                <a:path extrusionOk="0" h="1402" w="5005">
                  <a:moveTo>
                    <a:pt x="1302" y="0"/>
                  </a:moveTo>
                  <a:lnTo>
                    <a:pt x="1" y="1401"/>
                  </a:lnTo>
                  <a:lnTo>
                    <a:pt x="5005" y="1401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13"/>
            <p:cNvSpPr/>
            <p:nvPr/>
          </p:nvSpPr>
          <p:spPr>
            <a:xfrm>
              <a:off x="2539475" y="4138400"/>
              <a:ext cx="117625" cy="105950"/>
            </a:xfrm>
            <a:custGeom>
              <a:rect b="b" l="l" r="r" t="t"/>
              <a:pathLst>
                <a:path extrusionOk="0" h="4238" w="4705">
                  <a:moveTo>
                    <a:pt x="2036" y="1"/>
                  </a:moveTo>
                  <a:lnTo>
                    <a:pt x="2036" y="1"/>
                  </a:lnTo>
                  <a:cubicBezTo>
                    <a:pt x="2202" y="434"/>
                    <a:pt x="2202" y="935"/>
                    <a:pt x="2036" y="1368"/>
                  </a:cubicBezTo>
                  <a:cubicBezTo>
                    <a:pt x="1713" y="625"/>
                    <a:pt x="889" y="133"/>
                    <a:pt x="80" y="133"/>
                  </a:cubicBezTo>
                  <a:cubicBezTo>
                    <a:pt x="53" y="133"/>
                    <a:pt x="27" y="133"/>
                    <a:pt x="1" y="134"/>
                  </a:cubicBezTo>
                  <a:cubicBezTo>
                    <a:pt x="368" y="268"/>
                    <a:pt x="668" y="634"/>
                    <a:pt x="768" y="1001"/>
                  </a:cubicBezTo>
                  <a:cubicBezTo>
                    <a:pt x="835" y="1368"/>
                    <a:pt x="801" y="1735"/>
                    <a:pt x="768" y="2102"/>
                  </a:cubicBezTo>
                  <a:cubicBezTo>
                    <a:pt x="735" y="2502"/>
                    <a:pt x="735" y="2869"/>
                    <a:pt x="835" y="3236"/>
                  </a:cubicBezTo>
                  <a:cubicBezTo>
                    <a:pt x="1068" y="3837"/>
                    <a:pt x="1769" y="4204"/>
                    <a:pt x="2436" y="4237"/>
                  </a:cubicBezTo>
                  <a:cubicBezTo>
                    <a:pt x="2936" y="4237"/>
                    <a:pt x="3403" y="4070"/>
                    <a:pt x="3770" y="3737"/>
                  </a:cubicBezTo>
                  <a:cubicBezTo>
                    <a:pt x="4104" y="3403"/>
                    <a:pt x="4304" y="2936"/>
                    <a:pt x="4304" y="2436"/>
                  </a:cubicBezTo>
                  <a:cubicBezTo>
                    <a:pt x="4304" y="2169"/>
                    <a:pt x="4237" y="1869"/>
                    <a:pt x="4271" y="1568"/>
                  </a:cubicBezTo>
                  <a:cubicBezTo>
                    <a:pt x="4271" y="1302"/>
                    <a:pt x="4437" y="1001"/>
                    <a:pt x="4704" y="901"/>
                  </a:cubicBezTo>
                  <a:cubicBezTo>
                    <a:pt x="4616" y="889"/>
                    <a:pt x="4523" y="882"/>
                    <a:pt x="4427" y="882"/>
                  </a:cubicBezTo>
                  <a:cubicBezTo>
                    <a:pt x="4020" y="882"/>
                    <a:pt x="3574" y="1004"/>
                    <a:pt x="3303" y="1302"/>
                  </a:cubicBezTo>
                  <a:cubicBezTo>
                    <a:pt x="3270" y="968"/>
                    <a:pt x="3136" y="668"/>
                    <a:pt x="2903" y="401"/>
                  </a:cubicBezTo>
                  <a:cubicBezTo>
                    <a:pt x="2669" y="167"/>
                    <a:pt x="2369" y="34"/>
                    <a:pt x="20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13"/>
            <p:cNvSpPr/>
            <p:nvPr/>
          </p:nvSpPr>
          <p:spPr>
            <a:xfrm>
              <a:off x="2567850" y="4173425"/>
              <a:ext cx="70075" cy="60300"/>
            </a:xfrm>
            <a:custGeom>
              <a:rect b="b" l="l" r="r" t="t"/>
              <a:pathLst>
                <a:path extrusionOk="0" h="2412" w="2803">
                  <a:moveTo>
                    <a:pt x="1568" y="1"/>
                  </a:moveTo>
                  <a:cubicBezTo>
                    <a:pt x="1568" y="434"/>
                    <a:pt x="1268" y="901"/>
                    <a:pt x="867" y="1068"/>
                  </a:cubicBezTo>
                  <a:cubicBezTo>
                    <a:pt x="801" y="634"/>
                    <a:pt x="467" y="234"/>
                    <a:pt x="67" y="67"/>
                  </a:cubicBezTo>
                  <a:cubicBezTo>
                    <a:pt x="67" y="134"/>
                    <a:pt x="67" y="334"/>
                    <a:pt x="67" y="401"/>
                  </a:cubicBezTo>
                  <a:cubicBezTo>
                    <a:pt x="0" y="835"/>
                    <a:pt x="0" y="1335"/>
                    <a:pt x="234" y="1702"/>
                  </a:cubicBezTo>
                  <a:cubicBezTo>
                    <a:pt x="445" y="2125"/>
                    <a:pt x="904" y="2412"/>
                    <a:pt x="1385" y="2412"/>
                  </a:cubicBezTo>
                  <a:cubicBezTo>
                    <a:pt x="1435" y="2412"/>
                    <a:pt x="1485" y="2409"/>
                    <a:pt x="1534" y="2402"/>
                  </a:cubicBezTo>
                  <a:cubicBezTo>
                    <a:pt x="2068" y="2369"/>
                    <a:pt x="2535" y="1969"/>
                    <a:pt x="2702" y="1468"/>
                  </a:cubicBezTo>
                  <a:cubicBezTo>
                    <a:pt x="2802" y="1135"/>
                    <a:pt x="2769" y="735"/>
                    <a:pt x="2735" y="368"/>
                  </a:cubicBezTo>
                  <a:lnTo>
                    <a:pt x="2735" y="368"/>
                  </a:lnTo>
                  <a:cubicBezTo>
                    <a:pt x="2635" y="634"/>
                    <a:pt x="2435" y="868"/>
                    <a:pt x="2202" y="1001"/>
                  </a:cubicBezTo>
                  <a:cubicBezTo>
                    <a:pt x="2135" y="601"/>
                    <a:pt x="1901" y="234"/>
                    <a:pt x="15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13"/>
            <p:cNvSpPr/>
            <p:nvPr/>
          </p:nvSpPr>
          <p:spPr>
            <a:xfrm>
              <a:off x="2575350" y="4069200"/>
              <a:ext cx="31700" cy="54225"/>
            </a:xfrm>
            <a:custGeom>
              <a:rect b="b" l="l" r="r" t="t"/>
              <a:pathLst>
                <a:path extrusionOk="0" h="2169" w="1268">
                  <a:moveTo>
                    <a:pt x="0" y="0"/>
                  </a:moveTo>
                  <a:cubicBezTo>
                    <a:pt x="0" y="434"/>
                    <a:pt x="34" y="967"/>
                    <a:pt x="200" y="1368"/>
                  </a:cubicBezTo>
                  <a:cubicBezTo>
                    <a:pt x="401" y="1801"/>
                    <a:pt x="801" y="2168"/>
                    <a:pt x="1268" y="2168"/>
                  </a:cubicBezTo>
                  <a:cubicBezTo>
                    <a:pt x="1034" y="1968"/>
                    <a:pt x="901" y="1701"/>
                    <a:pt x="834" y="1434"/>
                  </a:cubicBezTo>
                  <a:cubicBezTo>
                    <a:pt x="734" y="1168"/>
                    <a:pt x="667" y="867"/>
                    <a:pt x="567" y="600"/>
                  </a:cubicBezTo>
                  <a:cubicBezTo>
                    <a:pt x="434" y="334"/>
                    <a:pt x="267" y="10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13"/>
            <p:cNvSpPr/>
            <p:nvPr/>
          </p:nvSpPr>
          <p:spPr>
            <a:xfrm>
              <a:off x="2647050" y="4118400"/>
              <a:ext cx="40900" cy="26800"/>
            </a:xfrm>
            <a:custGeom>
              <a:rect b="b" l="l" r="r" t="t"/>
              <a:pathLst>
                <a:path extrusionOk="0" h="1072" w="1636">
                  <a:moveTo>
                    <a:pt x="1635" y="0"/>
                  </a:moveTo>
                  <a:cubicBezTo>
                    <a:pt x="935" y="0"/>
                    <a:pt x="268" y="434"/>
                    <a:pt x="1" y="1068"/>
                  </a:cubicBezTo>
                  <a:cubicBezTo>
                    <a:pt x="30" y="1070"/>
                    <a:pt x="59" y="1072"/>
                    <a:pt x="90" y="1072"/>
                  </a:cubicBezTo>
                  <a:cubicBezTo>
                    <a:pt x="408" y="1072"/>
                    <a:pt x="791" y="917"/>
                    <a:pt x="1035" y="734"/>
                  </a:cubicBezTo>
                  <a:cubicBezTo>
                    <a:pt x="1302" y="567"/>
                    <a:pt x="1535" y="300"/>
                    <a:pt x="16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13"/>
            <p:cNvSpPr/>
            <p:nvPr/>
          </p:nvSpPr>
          <p:spPr>
            <a:xfrm>
              <a:off x="2504450" y="4110875"/>
              <a:ext cx="30900" cy="28300"/>
            </a:xfrm>
            <a:custGeom>
              <a:rect b="b" l="l" r="r" t="t"/>
              <a:pathLst>
                <a:path extrusionOk="0" h="1132" w="1236">
                  <a:moveTo>
                    <a:pt x="134" y="1"/>
                  </a:moveTo>
                  <a:lnTo>
                    <a:pt x="134" y="1"/>
                  </a:lnTo>
                  <a:cubicBezTo>
                    <a:pt x="1" y="301"/>
                    <a:pt x="68" y="701"/>
                    <a:pt x="268" y="935"/>
                  </a:cubicBezTo>
                  <a:cubicBezTo>
                    <a:pt x="409" y="1076"/>
                    <a:pt x="635" y="1132"/>
                    <a:pt x="851" y="1132"/>
                  </a:cubicBezTo>
                  <a:cubicBezTo>
                    <a:pt x="993" y="1132"/>
                    <a:pt x="1130" y="1108"/>
                    <a:pt x="1235" y="1068"/>
                  </a:cubicBezTo>
                  <a:cubicBezTo>
                    <a:pt x="1168" y="835"/>
                    <a:pt x="935" y="668"/>
                    <a:pt x="701" y="535"/>
                  </a:cubicBezTo>
                  <a:cubicBezTo>
                    <a:pt x="468" y="401"/>
                    <a:pt x="234" y="268"/>
                    <a:pt x="1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13"/>
            <p:cNvSpPr/>
            <p:nvPr/>
          </p:nvSpPr>
          <p:spPr>
            <a:xfrm>
              <a:off x="2400225" y="3074300"/>
              <a:ext cx="291050" cy="375300"/>
            </a:xfrm>
            <a:custGeom>
              <a:rect b="b" l="l" r="r" t="t"/>
              <a:pathLst>
                <a:path extrusionOk="0" h="15012" w="11642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805"/>
                    <a:pt x="1668" y="7473"/>
                    <a:pt x="3736" y="7473"/>
                  </a:cubicBezTo>
                  <a:lnTo>
                    <a:pt x="3870" y="7473"/>
                  </a:lnTo>
                  <a:cubicBezTo>
                    <a:pt x="3770" y="7740"/>
                    <a:pt x="3736" y="8040"/>
                    <a:pt x="3736" y="8340"/>
                  </a:cubicBezTo>
                  <a:cubicBezTo>
                    <a:pt x="3736" y="9908"/>
                    <a:pt x="5004" y="11176"/>
                    <a:pt x="6572" y="11176"/>
                  </a:cubicBezTo>
                  <a:cubicBezTo>
                    <a:pt x="6872" y="11176"/>
                    <a:pt x="7205" y="11109"/>
                    <a:pt x="7472" y="11009"/>
                  </a:cubicBezTo>
                  <a:cubicBezTo>
                    <a:pt x="7472" y="11075"/>
                    <a:pt x="7472" y="11142"/>
                    <a:pt x="7472" y="11209"/>
                  </a:cubicBezTo>
                  <a:cubicBezTo>
                    <a:pt x="7472" y="11743"/>
                    <a:pt x="7672" y="12243"/>
                    <a:pt x="8039" y="12610"/>
                  </a:cubicBezTo>
                  <a:cubicBezTo>
                    <a:pt x="7439" y="12677"/>
                    <a:pt x="6972" y="13210"/>
                    <a:pt x="6972" y="13811"/>
                  </a:cubicBezTo>
                  <a:cubicBezTo>
                    <a:pt x="6972" y="14478"/>
                    <a:pt x="7506" y="15012"/>
                    <a:pt x="8173" y="15012"/>
                  </a:cubicBezTo>
                  <a:cubicBezTo>
                    <a:pt x="8840" y="15012"/>
                    <a:pt x="9374" y="14478"/>
                    <a:pt x="9374" y="13811"/>
                  </a:cubicBezTo>
                  <a:cubicBezTo>
                    <a:pt x="9374" y="13611"/>
                    <a:pt x="9340" y="13410"/>
                    <a:pt x="9240" y="13244"/>
                  </a:cubicBezTo>
                  <a:lnTo>
                    <a:pt x="9240" y="13244"/>
                  </a:lnTo>
                  <a:cubicBezTo>
                    <a:pt x="9340" y="13277"/>
                    <a:pt x="9440" y="13277"/>
                    <a:pt x="9540" y="13277"/>
                  </a:cubicBezTo>
                  <a:cubicBezTo>
                    <a:pt x="10708" y="13277"/>
                    <a:pt x="11642" y="12343"/>
                    <a:pt x="11642" y="11209"/>
                  </a:cubicBezTo>
                  <a:cubicBezTo>
                    <a:pt x="11642" y="10041"/>
                    <a:pt x="10708" y="9107"/>
                    <a:pt x="9540" y="9107"/>
                  </a:cubicBezTo>
                  <a:cubicBezTo>
                    <a:pt x="9440" y="9107"/>
                    <a:pt x="9374" y="9141"/>
                    <a:pt x="9274" y="9141"/>
                  </a:cubicBezTo>
                  <a:cubicBezTo>
                    <a:pt x="9340" y="8874"/>
                    <a:pt x="9374" y="8607"/>
                    <a:pt x="9374" y="8340"/>
                  </a:cubicBezTo>
                  <a:cubicBezTo>
                    <a:pt x="9374" y="7940"/>
                    <a:pt x="9307" y="7573"/>
                    <a:pt x="9173" y="7239"/>
                  </a:cubicBezTo>
                  <a:cubicBezTo>
                    <a:pt x="10374" y="7039"/>
                    <a:pt x="11275" y="6005"/>
                    <a:pt x="11275" y="4738"/>
                  </a:cubicBezTo>
                  <a:cubicBezTo>
                    <a:pt x="11275" y="3303"/>
                    <a:pt x="10141" y="2169"/>
                    <a:pt x="8740" y="2169"/>
                  </a:cubicBezTo>
                  <a:cubicBezTo>
                    <a:pt x="8206" y="2169"/>
                    <a:pt x="7706" y="2336"/>
                    <a:pt x="7305" y="2603"/>
                  </a:cubicBezTo>
                  <a:cubicBezTo>
                    <a:pt x="6805" y="1068"/>
                    <a:pt x="5404" y="1"/>
                    <a:pt x="3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13"/>
            <p:cNvSpPr/>
            <p:nvPr/>
          </p:nvSpPr>
          <p:spPr>
            <a:xfrm>
              <a:off x="2582850" y="2941725"/>
              <a:ext cx="118450" cy="118425"/>
            </a:xfrm>
            <a:custGeom>
              <a:rect b="b" l="l" r="r" t="t"/>
              <a:pathLst>
                <a:path extrusionOk="0" h="4737" w="4738">
                  <a:moveTo>
                    <a:pt x="2369" y="0"/>
                  </a:moveTo>
                  <a:cubicBezTo>
                    <a:pt x="1068" y="0"/>
                    <a:pt x="0" y="1068"/>
                    <a:pt x="0" y="2368"/>
                  </a:cubicBezTo>
                  <a:cubicBezTo>
                    <a:pt x="0" y="3669"/>
                    <a:pt x="1068" y="4737"/>
                    <a:pt x="2369" y="4737"/>
                  </a:cubicBezTo>
                  <a:cubicBezTo>
                    <a:pt x="3670" y="4737"/>
                    <a:pt x="4737" y="3669"/>
                    <a:pt x="4737" y="2368"/>
                  </a:cubicBezTo>
                  <a:cubicBezTo>
                    <a:pt x="4737" y="1068"/>
                    <a:pt x="3670" y="0"/>
                    <a:pt x="23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13"/>
            <p:cNvSpPr/>
            <p:nvPr/>
          </p:nvSpPr>
          <p:spPr>
            <a:xfrm>
              <a:off x="2356025" y="3000925"/>
              <a:ext cx="59225" cy="59225"/>
            </a:xfrm>
            <a:custGeom>
              <a:rect b="b" l="l" r="r" t="t"/>
              <a:pathLst>
                <a:path extrusionOk="0" h="2369" w="2369">
                  <a:moveTo>
                    <a:pt x="1168" y="0"/>
                  </a:moveTo>
                  <a:cubicBezTo>
                    <a:pt x="534" y="0"/>
                    <a:pt x="0" y="534"/>
                    <a:pt x="0" y="1168"/>
                  </a:cubicBezTo>
                  <a:cubicBezTo>
                    <a:pt x="0" y="1835"/>
                    <a:pt x="534" y="2369"/>
                    <a:pt x="1168" y="2369"/>
                  </a:cubicBezTo>
                  <a:cubicBezTo>
                    <a:pt x="1835" y="2369"/>
                    <a:pt x="2369" y="1835"/>
                    <a:pt x="2369" y="1168"/>
                  </a:cubicBezTo>
                  <a:cubicBezTo>
                    <a:pt x="2369" y="534"/>
                    <a:pt x="1835" y="0"/>
                    <a:pt x="1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13"/>
            <p:cNvSpPr/>
            <p:nvPr/>
          </p:nvSpPr>
          <p:spPr>
            <a:xfrm>
              <a:off x="2708775" y="3087650"/>
              <a:ext cx="403650" cy="570425"/>
            </a:xfrm>
            <a:custGeom>
              <a:rect b="b" l="l" r="r" t="t"/>
              <a:pathLst>
                <a:path extrusionOk="0" h="22817" w="16146">
                  <a:moveTo>
                    <a:pt x="6138" y="1"/>
                  </a:moveTo>
                  <a:lnTo>
                    <a:pt x="6138" y="5071"/>
                  </a:lnTo>
                  <a:cubicBezTo>
                    <a:pt x="6138" y="6605"/>
                    <a:pt x="5805" y="8140"/>
                    <a:pt x="5171" y="9541"/>
                  </a:cubicBezTo>
                  <a:lnTo>
                    <a:pt x="768" y="19281"/>
                  </a:lnTo>
                  <a:cubicBezTo>
                    <a:pt x="0" y="20916"/>
                    <a:pt x="1201" y="22817"/>
                    <a:pt x="3036" y="22817"/>
                  </a:cubicBezTo>
                  <a:lnTo>
                    <a:pt x="13143" y="22817"/>
                  </a:lnTo>
                  <a:cubicBezTo>
                    <a:pt x="14944" y="22817"/>
                    <a:pt x="16145" y="20916"/>
                    <a:pt x="15411" y="19281"/>
                  </a:cubicBezTo>
                  <a:lnTo>
                    <a:pt x="11008" y="9541"/>
                  </a:lnTo>
                  <a:cubicBezTo>
                    <a:pt x="10341" y="8140"/>
                    <a:pt x="10041" y="6605"/>
                    <a:pt x="10041" y="5071"/>
                  </a:cubicBezTo>
                  <a:lnTo>
                    <a:pt x="100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13"/>
            <p:cNvSpPr/>
            <p:nvPr/>
          </p:nvSpPr>
          <p:spPr>
            <a:xfrm>
              <a:off x="2848875" y="3060125"/>
              <a:ext cx="123450" cy="27550"/>
            </a:xfrm>
            <a:custGeom>
              <a:rect b="b" l="l" r="r" t="t"/>
              <a:pathLst>
                <a:path extrusionOk="0" h="1102" w="4938">
                  <a:moveTo>
                    <a:pt x="567" y="1"/>
                  </a:moveTo>
                  <a:cubicBezTo>
                    <a:pt x="234" y="1"/>
                    <a:pt x="0" y="234"/>
                    <a:pt x="0" y="568"/>
                  </a:cubicBezTo>
                  <a:cubicBezTo>
                    <a:pt x="0" y="868"/>
                    <a:pt x="234" y="1102"/>
                    <a:pt x="567" y="1102"/>
                  </a:cubicBezTo>
                  <a:lnTo>
                    <a:pt x="4404" y="1102"/>
                  </a:lnTo>
                  <a:cubicBezTo>
                    <a:pt x="4704" y="1102"/>
                    <a:pt x="4937" y="868"/>
                    <a:pt x="4937" y="568"/>
                  </a:cubicBezTo>
                  <a:cubicBezTo>
                    <a:pt x="4937" y="234"/>
                    <a:pt x="4704" y="1"/>
                    <a:pt x="44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13"/>
            <p:cNvSpPr/>
            <p:nvPr/>
          </p:nvSpPr>
          <p:spPr>
            <a:xfrm>
              <a:off x="2810500" y="3433550"/>
              <a:ext cx="133475" cy="27725"/>
            </a:xfrm>
            <a:custGeom>
              <a:rect b="b" l="l" r="r" t="t"/>
              <a:pathLst>
                <a:path extrusionOk="0" h="1109" w="5339">
                  <a:moveTo>
                    <a:pt x="2156" y="1"/>
                  </a:moveTo>
                  <a:cubicBezTo>
                    <a:pt x="1414" y="1"/>
                    <a:pt x="663" y="92"/>
                    <a:pt x="1" y="341"/>
                  </a:cubicBezTo>
                  <a:cubicBezTo>
                    <a:pt x="833" y="840"/>
                    <a:pt x="1779" y="1109"/>
                    <a:pt x="2745" y="1109"/>
                  </a:cubicBezTo>
                  <a:cubicBezTo>
                    <a:pt x="2942" y="1109"/>
                    <a:pt x="3139" y="1098"/>
                    <a:pt x="3337" y="1075"/>
                  </a:cubicBezTo>
                  <a:cubicBezTo>
                    <a:pt x="4037" y="975"/>
                    <a:pt x="4704" y="742"/>
                    <a:pt x="5338" y="441"/>
                  </a:cubicBezTo>
                  <a:cubicBezTo>
                    <a:pt x="4608" y="254"/>
                    <a:pt x="3395" y="1"/>
                    <a:pt x="2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13"/>
            <p:cNvSpPr/>
            <p:nvPr/>
          </p:nvSpPr>
          <p:spPr>
            <a:xfrm>
              <a:off x="2742975" y="3419550"/>
              <a:ext cx="336075" cy="215175"/>
            </a:xfrm>
            <a:custGeom>
              <a:rect b="b" l="l" r="r" t="t"/>
              <a:pathLst>
                <a:path extrusionOk="0" h="8607" w="13443">
                  <a:moveTo>
                    <a:pt x="10307" y="1"/>
                  </a:moveTo>
                  <a:cubicBezTo>
                    <a:pt x="10074" y="101"/>
                    <a:pt x="9807" y="201"/>
                    <a:pt x="9574" y="301"/>
                  </a:cubicBezTo>
                  <a:cubicBezTo>
                    <a:pt x="9073" y="534"/>
                    <a:pt x="8573" y="801"/>
                    <a:pt x="8039" y="1001"/>
                  </a:cubicBezTo>
                  <a:cubicBezTo>
                    <a:pt x="7405" y="1302"/>
                    <a:pt x="6738" y="1535"/>
                    <a:pt x="6038" y="1635"/>
                  </a:cubicBezTo>
                  <a:cubicBezTo>
                    <a:pt x="5840" y="1658"/>
                    <a:pt x="5643" y="1669"/>
                    <a:pt x="5446" y="1669"/>
                  </a:cubicBezTo>
                  <a:cubicBezTo>
                    <a:pt x="4480" y="1669"/>
                    <a:pt x="3534" y="1400"/>
                    <a:pt x="2702" y="901"/>
                  </a:cubicBezTo>
                  <a:lnTo>
                    <a:pt x="234" y="6372"/>
                  </a:lnTo>
                  <a:cubicBezTo>
                    <a:pt x="0" y="6872"/>
                    <a:pt x="33" y="7439"/>
                    <a:pt x="334" y="7873"/>
                  </a:cubicBezTo>
                  <a:cubicBezTo>
                    <a:pt x="634" y="8340"/>
                    <a:pt x="1101" y="8607"/>
                    <a:pt x="1668" y="8607"/>
                  </a:cubicBezTo>
                  <a:lnTo>
                    <a:pt x="11775" y="8607"/>
                  </a:lnTo>
                  <a:cubicBezTo>
                    <a:pt x="12309" y="8607"/>
                    <a:pt x="12809" y="8340"/>
                    <a:pt x="13109" y="7873"/>
                  </a:cubicBezTo>
                  <a:cubicBezTo>
                    <a:pt x="13376" y="7439"/>
                    <a:pt x="13443" y="6872"/>
                    <a:pt x="13209" y="6372"/>
                  </a:cubicBezTo>
                  <a:lnTo>
                    <a:pt x="103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13"/>
            <p:cNvSpPr/>
            <p:nvPr/>
          </p:nvSpPr>
          <p:spPr>
            <a:xfrm>
              <a:off x="2841375" y="3491275"/>
              <a:ext cx="22525" cy="22550"/>
            </a:xfrm>
            <a:custGeom>
              <a:rect b="b" l="l" r="r" t="t"/>
              <a:pathLst>
                <a:path extrusionOk="0" h="902" w="901">
                  <a:moveTo>
                    <a:pt x="434" y="0"/>
                  </a:moveTo>
                  <a:cubicBezTo>
                    <a:pt x="200" y="0"/>
                    <a:pt x="0" y="201"/>
                    <a:pt x="0" y="467"/>
                  </a:cubicBezTo>
                  <a:cubicBezTo>
                    <a:pt x="0" y="701"/>
                    <a:pt x="200" y="901"/>
                    <a:pt x="434" y="901"/>
                  </a:cubicBezTo>
                  <a:cubicBezTo>
                    <a:pt x="701" y="901"/>
                    <a:pt x="901" y="701"/>
                    <a:pt x="901" y="467"/>
                  </a:cubicBezTo>
                  <a:cubicBezTo>
                    <a:pt x="901" y="201"/>
                    <a:pt x="701" y="0"/>
                    <a:pt x="4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13"/>
            <p:cNvSpPr/>
            <p:nvPr/>
          </p:nvSpPr>
          <p:spPr>
            <a:xfrm>
              <a:off x="2895575" y="3527125"/>
              <a:ext cx="25050" cy="25050"/>
            </a:xfrm>
            <a:custGeom>
              <a:rect b="b" l="l" r="r" t="t"/>
              <a:pathLst>
                <a:path extrusionOk="0" h="1002" w="1002">
                  <a:moveTo>
                    <a:pt x="501" y="1"/>
                  </a:moveTo>
                  <a:cubicBezTo>
                    <a:pt x="201" y="1"/>
                    <a:pt x="0" y="234"/>
                    <a:pt x="0" y="501"/>
                  </a:cubicBezTo>
                  <a:cubicBezTo>
                    <a:pt x="0" y="768"/>
                    <a:pt x="201" y="1002"/>
                    <a:pt x="501" y="1002"/>
                  </a:cubicBezTo>
                  <a:cubicBezTo>
                    <a:pt x="768" y="1002"/>
                    <a:pt x="1001" y="768"/>
                    <a:pt x="1001" y="501"/>
                  </a:cubicBezTo>
                  <a:cubicBezTo>
                    <a:pt x="1001" y="234"/>
                    <a:pt x="768" y="1"/>
                    <a:pt x="5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13"/>
            <p:cNvSpPr/>
            <p:nvPr/>
          </p:nvSpPr>
          <p:spPr>
            <a:xfrm>
              <a:off x="2920600" y="3487100"/>
              <a:ext cx="15025" cy="15875"/>
            </a:xfrm>
            <a:custGeom>
              <a:rect b="b" l="l" r="r" t="t"/>
              <a:pathLst>
                <a:path extrusionOk="0" h="635" w="601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634"/>
                    <a:pt x="300" y="634"/>
                  </a:cubicBezTo>
                  <a:cubicBezTo>
                    <a:pt x="467" y="634"/>
                    <a:pt x="601" y="468"/>
                    <a:pt x="601" y="301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13"/>
            <p:cNvSpPr/>
            <p:nvPr/>
          </p:nvSpPr>
          <p:spPr>
            <a:xfrm>
              <a:off x="2963125" y="3507950"/>
              <a:ext cx="27550" cy="27550"/>
            </a:xfrm>
            <a:custGeom>
              <a:rect b="b" l="l" r="r" t="t"/>
              <a:pathLst>
                <a:path extrusionOk="0" h="1102" w="1102">
                  <a:moveTo>
                    <a:pt x="534" y="1"/>
                  </a:moveTo>
                  <a:cubicBezTo>
                    <a:pt x="234" y="1"/>
                    <a:pt x="0" y="234"/>
                    <a:pt x="0" y="568"/>
                  </a:cubicBezTo>
                  <a:cubicBezTo>
                    <a:pt x="0" y="868"/>
                    <a:pt x="234" y="1101"/>
                    <a:pt x="534" y="1101"/>
                  </a:cubicBezTo>
                  <a:cubicBezTo>
                    <a:pt x="868" y="1101"/>
                    <a:pt x="1101" y="868"/>
                    <a:pt x="1101" y="568"/>
                  </a:cubicBezTo>
                  <a:cubicBezTo>
                    <a:pt x="1101" y="234"/>
                    <a:pt x="868" y="1"/>
                    <a:pt x="5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13"/>
            <p:cNvSpPr/>
            <p:nvPr/>
          </p:nvSpPr>
          <p:spPr>
            <a:xfrm>
              <a:off x="2841375" y="3553825"/>
              <a:ext cx="26700" cy="26700"/>
            </a:xfrm>
            <a:custGeom>
              <a:rect b="b" l="l" r="r" t="t"/>
              <a:pathLst>
                <a:path extrusionOk="0" h="1068" w="1068">
                  <a:moveTo>
                    <a:pt x="534" y="0"/>
                  </a:moveTo>
                  <a:cubicBezTo>
                    <a:pt x="234" y="0"/>
                    <a:pt x="0" y="234"/>
                    <a:pt x="0" y="534"/>
                  </a:cubicBezTo>
                  <a:cubicBezTo>
                    <a:pt x="0" y="834"/>
                    <a:pt x="234" y="1068"/>
                    <a:pt x="534" y="1068"/>
                  </a:cubicBezTo>
                  <a:cubicBezTo>
                    <a:pt x="801" y="1068"/>
                    <a:pt x="1068" y="834"/>
                    <a:pt x="1068" y="534"/>
                  </a:cubicBezTo>
                  <a:cubicBezTo>
                    <a:pt x="1068" y="234"/>
                    <a:pt x="801" y="0"/>
                    <a:pt x="5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13"/>
            <p:cNvSpPr/>
            <p:nvPr/>
          </p:nvSpPr>
          <p:spPr>
            <a:xfrm>
              <a:off x="2915575" y="3580500"/>
              <a:ext cx="23375" cy="22550"/>
            </a:xfrm>
            <a:custGeom>
              <a:rect b="b" l="l" r="r" t="t"/>
              <a:pathLst>
                <a:path extrusionOk="0" h="902" w="935">
                  <a:moveTo>
                    <a:pt x="468" y="1"/>
                  </a:moveTo>
                  <a:cubicBezTo>
                    <a:pt x="201" y="1"/>
                    <a:pt x="1" y="201"/>
                    <a:pt x="1" y="468"/>
                  </a:cubicBezTo>
                  <a:cubicBezTo>
                    <a:pt x="1" y="701"/>
                    <a:pt x="201" y="901"/>
                    <a:pt x="468" y="901"/>
                  </a:cubicBezTo>
                  <a:cubicBezTo>
                    <a:pt x="735" y="901"/>
                    <a:pt x="935" y="701"/>
                    <a:pt x="935" y="468"/>
                  </a:cubicBezTo>
                  <a:cubicBezTo>
                    <a:pt x="935" y="201"/>
                    <a:pt x="735" y="1"/>
                    <a:pt x="4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13"/>
            <p:cNvSpPr/>
            <p:nvPr/>
          </p:nvSpPr>
          <p:spPr>
            <a:xfrm>
              <a:off x="2822175" y="3135175"/>
              <a:ext cx="478700" cy="20050"/>
            </a:xfrm>
            <a:custGeom>
              <a:rect b="b" l="l" r="r" t="t"/>
              <a:pathLst>
                <a:path extrusionOk="0" h="802" w="19148">
                  <a:moveTo>
                    <a:pt x="435" y="1"/>
                  </a:moveTo>
                  <a:cubicBezTo>
                    <a:pt x="234" y="1"/>
                    <a:pt x="34" y="168"/>
                    <a:pt x="1" y="368"/>
                  </a:cubicBezTo>
                  <a:cubicBezTo>
                    <a:pt x="1" y="601"/>
                    <a:pt x="168" y="802"/>
                    <a:pt x="401" y="802"/>
                  </a:cubicBezTo>
                  <a:lnTo>
                    <a:pt x="18714" y="802"/>
                  </a:lnTo>
                  <a:cubicBezTo>
                    <a:pt x="18914" y="802"/>
                    <a:pt x="19115" y="635"/>
                    <a:pt x="19115" y="435"/>
                  </a:cubicBezTo>
                  <a:cubicBezTo>
                    <a:pt x="19148" y="201"/>
                    <a:pt x="18981" y="1"/>
                    <a:pt x="18748" y="1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13"/>
            <p:cNvSpPr/>
            <p:nvPr/>
          </p:nvSpPr>
          <p:spPr>
            <a:xfrm>
              <a:off x="3174950" y="3109325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1401" y="1"/>
                  </a:moveTo>
                  <a:cubicBezTo>
                    <a:pt x="634" y="1"/>
                    <a:pt x="0" y="635"/>
                    <a:pt x="0" y="1435"/>
                  </a:cubicBezTo>
                  <a:cubicBezTo>
                    <a:pt x="0" y="2202"/>
                    <a:pt x="634" y="2836"/>
                    <a:pt x="1401" y="2836"/>
                  </a:cubicBezTo>
                  <a:cubicBezTo>
                    <a:pt x="2168" y="2836"/>
                    <a:pt x="2835" y="2202"/>
                    <a:pt x="2835" y="1435"/>
                  </a:cubicBezTo>
                  <a:cubicBezTo>
                    <a:pt x="2835" y="635"/>
                    <a:pt x="2168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13"/>
            <p:cNvSpPr/>
            <p:nvPr/>
          </p:nvSpPr>
          <p:spPr>
            <a:xfrm>
              <a:off x="3348400" y="3878225"/>
              <a:ext cx="76750" cy="409475"/>
            </a:xfrm>
            <a:custGeom>
              <a:rect b="b" l="l" r="r" t="t"/>
              <a:pathLst>
                <a:path extrusionOk="0" h="16379" w="3070">
                  <a:moveTo>
                    <a:pt x="1535" y="734"/>
                  </a:moveTo>
                  <a:cubicBezTo>
                    <a:pt x="2002" y="734"/>
                    <a:pt x="2335" y="1101"/>
                    <a:pt x="2335" y="1535"/>
                  </a:cubicBezTo>
                  <a:cubicBezTo>
                    <a:pt x="2335" y="2002"/>
                    <a:pt x="2002" y="2335"/>
                    <a:pt x="1535" y="2335"/>
                  </a:cubicBezTo>
                  <a:cubicBezTo>
                    <a:pt x="1101" y="2335"/>
                    <a:pt x="734" y="2002"/>
                    <a:pt x="734" y="1535"/>
                  </a:cubicBezTo>
                  <a:cubicBezTo>
                    <a:pt x="734" y="1101"/>
                    <a:pt x="1101" y="734"/>
                    <a:pt x="1535" y="734"/>
                  </a:cubicBezTo>
                  <a:close/>
                  <a:moveTo>
                    <a:pt x="1535" y="0"/>
                  </a:moveTo>
                  <a:cubicBezTo>
                    <a:pt x="701" y="0"/>
                    <a:pt x="0" y="701"/>
                    <a:pt x="0" y="1535"/>
                  </a:cubicBezTo>
                  <a:cubicBezTo>
                    <a:pt x="0" y="2269"/>
                    <a:pt x="501" y="2869"/>
                    <a:pt x="1168" y="3036"/>
                  </a:cubicBezTo>
                  <a:lnTo>
                    <a:pt x="1168" y="16012"/>
                  </a:lnTo>
                  <a:cubicBezTo>
                    <a:pt x="1168" y="16212"/>
                    <a:pt x="1335" y="16379"/>
                    <a:pt x="1535" y="16379"/>
                  </a:cubicBezTo>
                  <a:cubicBezTo>
                    <a:pt x="1735" y="16379"/>
                    <a:pt x="1902" y="16212"/>
                    <a:pt x="1902" y="16012"/>
                  </a:cubicBezTo>
                  <a:lnTo>
                    <a:pt x="1902" y="3036"/>
                  </a:lnTo>
                  <a:cubicBezTo>
                    <a:pt x="2569" y="2869"/>
                    <a:pt x="3069" y="2269"/>
                    <a:pt x="3069" y="1535"/>
                  </a:cubicBezTo>
                  <a:cubicBezTo>
                    <a:pt x="3069" y="701"/>
                    <a:pt x="2402" y="0"/>
                    <a:pt x="1535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13"/>
            <p:cNvSpPr/>
            <p:nvPr/>
          </p:nvSpPr>
          <p:spPr>
            <a:xfrm>
              <a:off x="2903900" y="3848200"/>
              <a:ext cx="145975" cy="379450"/>
            </a:xfrm>
            <a:custGeom>
              <a:rect b="b" l="l" r="r" t="t"/>
              <a:pathLst>
                <a:path extrusionOk="0" h="15178" w="5839">
                  <a:moveTo>
                    <a:pt x="1" y="0"/>
                  </a:moveTo>
                  <a:lnTo>
                    <a:pt x="435" y="1168"/>
                  </a:lnTo>
                  <a:cubicBezTo>
                    <a:pt x="535" y="1435"/>
                    <a:pt x="601" y="1735"/>
                    <a:pt x="601" y="2035"/>
                  </a:cubicBezTo>
                  <a:lnTo>
                    <a:pt x="601" y="12776"/>
                  </a:lnTo>
                  <a:cubicBezTo>
                    <a:pt x="601" y="14044"/>
                    <a:pt x="1602" y="15145"/>
                    <a:pt x="2870" y="15178"/>
                  </a:cubicBezTo>
                  <a:cubicBezTo>
                    <a:pt x="4171" y="15178"/>
                    <a:pt x="5238" y="14144"/>
                    <a:pt x="5238" y="12843"/>
                  </a:cubicBezTo>
                  <a:lnTo>
                    <a:pt x="5238" y="2035"/>
                  </a:lnTo>
                  <a:cubicBezTo>
                    <a:pt x="5238" y="1735"/>
                    <a:pt x="5305" y="1435"/>
                    <a:pt x="5405" y="1168"/>
                  </a:cubicBezTo>
                  <a:lnTo>
                    <a:pt x="58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13"/>
            <p:cNvSpPr/>
            <p:nvPr/>
          </p:nvSpPr>
          <p:spPr>
            <a:xfrm>
              <a:off x="2941450" y="4021950"/>
              <a:ext cx="70900" cy="182350"/>
            </a:xfrm>
            <a:custGeom>
              <a:rect b="b" l="l" r="r" t="t"/>
              <a:pathLst>
                <a:path extrusionOk="0" h="7294" w="2836">
                  <a:moveTo>
                    <a:pt x="431" y="0"/>
                  </a:moveTo>
                  <a:cubicBezTo>
                    <a:pt x="285" y="0"/>
                    <a:pt x="137" y="16"/>
                    <a:pt x="0" y="55"/>
                  </a:cubicBezTo>
                  <a:lnTo>
                    <a:pt x="0" y="5893"/>
                  </a:lnTo>
                  <a:cubicBezTo>
                    <a:pt x="0" y="6660"/>
                    <a:pt x="634" y="7294"/>
                    <a:pt x="1434" y="7294"/>
                  </a:cubicBezTo>
                  <a:cubicBezTo>
                    <a:pt x="2202" y="7294"/>
                    <a:pt x="2835" y="6660"/>
                    <a:pt x="2835" y="5893"/>
                  </a:cubicBezTo>
                  <a:lnTo>
                    <a:pt x="2835" y="155"/>
                  </a:lnTo>
                  <a:cubicBezTo>
                    <a:pt x="2535" y="222"/>
                    <a:pt x="2268" y="222"/>
                    <a:pt x="2001" y="222"/>
                  </a:cubicBezTo>
                  <a:cubicBezTo>
                    <a:pt x="1568" y="189"/>
                    <a:pt x="1168" y="55"/>
                    <a:pt x="734" y="22"/>
                  </a:cubicBezTo>
                  <a:cubicBezTo>
                    <a:pt x="637" y="8"/>
                    <a:pt x="535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13"/>
            <p:cNvSpPr/>
            <p:nvPr/>
          </p:nvSpPr>
          <p:spPr>
            <a:xfrm>
              <a:off x="3071525" y="3848200"/>
              <a:ext cx="146800" cy="379450"/>
            </a:xfrm>
            <a:custGeom>
              <a:rect b="b" l="l" r="r" t="t"/>
              <a:pathLst>
                <a:path extrusionOk="0" h="15178" w="5872">
                  <a:moveTo>
                    <a:pt x="1" y="0"/>
                  </a:moveTo>
                  <a:lnTo>
                    <a:pt x="468" y="1168"/>
                  </a:lnTo>
                  <a:cubicBezTo>
                    <a:pt x="568" y="1435"/>
                    <a:pt x="635" y="1735"/>
                    <a:pt x="635" y="2035"/>
                  </a:cubicBezTo>
                  <a:lnTo>
                    <a:pt x="635" y="12776"/>
                  </a:lnTo>
                  <a:cubicBezTo>
                    <a:pt x="635" y="14044"/>
                    <a:pt x="1635" y="15145"/>
                    <a:pt x="2903" y="15178"/>
                  </a:cubicBezTo>
                  <a:cubicBezTo>
                    <a:pt x="4204" y="15178"/>
                    <a:pt x="5271" y="14144"/>
                    <a:pt x="5271" y="12843"/>
                  </a:cubicBezTo>
                  <a:lnTo>
                    <a:pt x="5271" y="2035"/>
                  </a:lnTo>
                  <a:cubicBezTo>
                    <a:pt x="5271" y="1735"/>
                    <a:pt x="5305" y="1435"/>
                    <a:pt x="5438" y="1168"/>
                  </a:cubicBezTo>
                  <a:lnTo>
                    <a:pt x="5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13"/>
            <p:cNvSpPr/>
            <p:nvPr/>
          </p:nvSpPr>
          <p:spPr>
            <a:xfrm>
              <a:off x="3109900" y="4021950"/>
              <a:ext cx="70075" cy="182350"/>
            </a:xfrm>
            <a:custGeom>
              <a:rect b="b" l="l" r="r" t="t"/>
              <a:pathLst>
                <a:path extrusionOk="0" h="7294" w="2803">
                  <a:moveTo>
                    <a:pt x="431" y="0"/>
                  </a:moveTo>
                  <a:cubicBezTo>
                    <a:pt x="285" y="0"/>
                    <a:pt x="137" y="16"/>
                    <a:pt x="0" y="55"/>
                  </a:cubicBezTo>
                  <a:lnTo>
                    <a:pt x="0" y="5893"/>
                  </a:lnTo>
                  <a:cubicBezTo>
                    <a:pt x="0" y="6660"/>
                    <a:pt x="634" y="7294"/>
                    <a:pt x="1401" y="7294"/>
                  </a:cubicBezTo>
                  <a:cubicBezTo>
                    <a:pt x="2168" y="7294"/>
                    <a:pt x="2802" y="6660"/>
                    <a:pt x="2802" y="5893"/>
                  </a:cubicBezTo>
                  <a:lnTo>
                    <a:pt x="2802" y="155"/>
                  </a:lnTo>
                  <a:cubicBezTo>
                    <a:pt x="2535" y="222"/>
                    <a:pt x="2268" y="222"/>
                    <a:pt x="1968" y="222"/>
                  </a:cubicBezTo>
                  <a:cubicBezTo>
                    <a:pt x="1568" y="189"/>
                    <a:pt x="1134" y="55"/>
                    <a:pt x="734" y="22"/>
                  </a:cubicBezTo>
                  <a:cubicBezTo>
                    <a:pt x="637" y="8"/>
                    <a:pt x="535" y="0"/>
                    <a:pt x="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13"/>
            <p:cNvSpPr/>
            <p:nvPr/>
          </p:nvSpPr>
          <p:spPr>
            <a:xfrm>
              <a:off x="3239975" y="3848200"/>
              <a:ext cx="146800" cy="379450"/>
            </a:xfrm>
            <a:custGeom>
              <a:rect b="b" l="l" r="r" t="t"/>
              <a:pathLst>
                <a:path extrusionOk="0" h="15178" w="5872">
                  <a:moveTo>
                    <a:pt x="1" y="0"/>
                  </a:moveTo>
                  <a:lnTo>
                    <a:pt x="468" y="1168"/>
                  </a:lnTo>
                  <a:cubicBezTo>
                    <a:pt x="568" y="1435"/>
                    <a:pt x="601" y="1735"/>
                    <a:pt x="601" y="2035"/>
                  </a:cubicBezTo>
                  <a:lnTo>
                    <a:pt x="601" y="12776"/>
                  </a:lnTo>
                  <a:cubicBezTo>
                    <a:pt x="601" y="14044"/>
                    <a:pt x="1602" y="15145"/>
                    <a:pt x="2903" y="15178"/>
                  </a:cubicBezTo>
                  <a:cubicBezTo>
                    <a:pt x="4204" y="15178"/>
                    <a:pt x="5271" y="14144"/>
                    <a:pt x="5271" y="12843"/>
                  </a:cubicBezTo>
                  <a:lnTo>
                    <a:pt x="5271" y="2035"/>
                  </a:lnTo>
                  <a:cubicBezTo>
                    <a:pt x="5271" y="1735"/>
                    <a:pt x="5305" y="1435"/>
                    <a:pt x="5405" y="1168"/>
                  </a:cubicBezTo>
                  <a:lnTo>
                    <a:pt x="5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13"/>
            <p:cNvSpPr/>
            <p:nvPr/>
          </p:nvSpPr>
          <p:spPr>
            <a:xfrm>
              <a:off x="3278350" y="4021950"/>
              <a:ext cx="70075" cy="182350"/>
            </a:xfrm>
            <a:custGeom>
              <a:rect b="b" l="l" r="r" t="t"/>
              <a:pathLst>
                <a:path extrusionOk="0" h="7294" w="2803">
                  <a:moveTo>
                    <a:pt x="411" y="0"/>
                  </a:moveTo>
                  <a:cubicBezTo>
                    <a:pt x="274" y="0"/>
                    <a:pt x="137" y="16"/>
                    <a:pt x="0" y="55"/>
                  </a:cubicBezTo>
                  <a:lnTo>
                    <a:pt x="0" y="5893"/>
                  </a:lnTo>
                  <a:cubicBezTo>
                    <a:pt x="0" y="6660"/>
                    <a:pt x="634" y="7294"/>
                    <a:pt x="1401" y="7294"/>
                  </a:cubicBezTo>
                  <a:cubicBezTo>
                    <a:pt x="2169" y="7294"/>
                    <a:pt x="2802" y="6660"/>
                    <a:pt x="2802" y="5893"/>
                  </a:cubicBezTo>
                  <a:lnTo>
                    <a:pt x="2802" y="155"/>
                  </a:lnTo>
                  <a:cubicBezTo>
                    <a:pt x="2535" y="222"/>
                    <a:pt x="2235" y="222"/>
                    <a:pt x="1968" y="222"/>
                  </a:cubicBezTo>
                  <a:cubicBezTo>
                    <a:pt x="1535" y="189"/>
                    <a:pt x="1134" y="55"/>
                    <a:pt x="701" y="22"/>
                  </a:cubicBezTo>
                  <a:cubicBezTo>
                    <a:pt x="604" y="8"/>
                    <a:pt x="507" y="0"/>
                    <a:pt x="4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13"/>
            <p:cNvSpPr/>
            <p:nvPr/>
          </p:nvSpPr>
          <p:spPr>
            <a:xfrm>
              <a:off x="2805500" y="3878225"/>
              <a:ext cx="649675" cy="409475"/>
            </a:xfrm>
            <a:custGeom>
              <a:rect b="b" l="l" r="r" t="t"/>
              <a:pathLst>
                <a:path extrusionOk="0" h="16379" w="25987">
                  <a:moveTo>
                    <a:pt x="3136" y="734"/>
                  </a:moveTo>
                  <a:cubicBezTo>
                    <a:pt x="3570" y="734"/>
                    <a:pt x="3937" y="1101"/>
                    <a:pt x="3937" y="1535"/>
                  </a:cubicBezTo>
                  <a:cubicBezTo>
                    <a:pt x="3937" y="2002"/>
                    <a:pt x="3570" y="2335"/>
                    <a:pt x="3136" y="2335"/>
                  </a:cubicBezTo>
                  <a:cubicBezTo>
                    <a:pt x="2669" y="2335"/>
                    <a:pt x="2336" y="2002"/>
                    <a:pt x="2336" y="1535"/>
                  </a:cubicBezTo>
                  <a:cubicBezTo>
                    <a:pt x="2336" y="1101"/>
                    <a:pt x="2669" y="734"/>
                    <a:pt x="3136" y="734"/>
                  </a:cubicBezTo>
                  <a:close/>
                  <a:moveTo>
                    <a:pt x="3136" y="0"/>
                  </a:moveTo>
                  <a:cubicBezTo>
                    <a:pt x="2403" y="0"/>
                    <a:pt x="1802" y="501"/>
                    <a:pt x="1635" y="1168"/>
                  </a:cubicBezTo>
                  <a:lnTo>
                    <a:pt x="368" y="1168"/>
                  </a:lnTo>
                  <a:cubicBezTo>
                    <a:pt x="168" y="1168"/>
                    <a:pt x="1" y="1335"/>
                    <a:pt x="1" y="1535"/>
                  </a:cubicBezTo>
                  <a:cubicBezTo>
                    <a:pt x="1" y="1735"/>
                    <a:pt x="168" y="1902"/>
                    <a:pt x="368" y="1902"/>
                  </a:cubicBezTo>
                  <a:lnTo>
                    <a:pt x="1635" y="1902"/>
                  </a:lnTo>
                  <a:cubicBezTo>
                    <a:pt x="1769" y="2469"/>
                    <a:pt x="2202" y="2902"/>
                    <a:pt x="2769" y="3036"/>
                  </a:cubicBezTo>
                  <a:lnTo>
                    <a:pt x="2769" y="16012"/>
                  </a:lnTo>
                  <a:cubicBezTo>
                    <a:pt x="2769" y="16212"/>
                    <a:pt x="2936" y="16379"/>
                    <a:pt x="3136" y="16379"/>
                  </a:cubicBezTo>
                  <a:cubicBezTo>
                    <a:pt x="3337" y="16379"/>
                    <a:pt x="3503" y="16212"/>
                    <a:pt x="3503" y="16012"/>
                  </a:cubicBezTo>
                  <a:lnTo>
                    <a:pt x="3503" y="3036"/>
                  </a:lnTo>
                  <a:cubicBezTo>
                    <a:pt x="4037" y="2902"/>
                    <a:pt x="4471" y="2469"/>
                    <a:pt x="4604" y="1902"/>
                  </a:cubicBezTo>
                  <a:lnTo>
                    <a:pt x="25619" y="1902"/>
                  </a:lnTo>
                  <a:cubicBezTo>
                    <a:pt x="25819" y="1902"/>
                    <a:pt x="25986" y="1735"/>
                    <a:pt x="25986" y="1535"/>
                  </a:cubicBezTo>
                  <a:cubicBezTo>
                    <a:pt x="25986" y="1335"/>
                    <a:pt x="25819" y="1168"/>
                    <a:pt x="25619" y="1168"/>
                  </a:cubicBezTo>
                  <a:lnTo>
                    <a:pt x="4604" y="1168"/>
                  </a:lnTo>
                  <a:cubicBezTo>
                    <a:pt x="4437" y="501"/>
                    <a:pt x="3837" y="0"/>
                    <a:pt x="3136" y="0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13"/>
            <p:cNvSpPr/>
            <p:nvPr/>
          </p:nvSpPr>
          <p:spPr>
            <a:xfrm>
              <a:off x="2746300" y="4271000"/>
              <a:ext cx="274375" cy="48400"/>
            </a:xfrm>
            <a:custGeom>
              <a:rect b="b" l="l" r="r" t="t"/>
              <a:pathLst>
                <a:path extrusionOk="0" h="1936" w="10975">
                  <a:moveTo>
                    <a:pt x="1268" y="0"/>
                  </a:moveTo>
                  <a:cubicBezTo>
                    <a:pt x="568" y="0"/>
                    <a:pt x="0" y="568"/>
                    <a:pt x="0" y="1268"/>
                  </a:cubicBezTo>
                  <a:lnTo>
                    <a:pt x="0" y="1935"/>
                  </a:lnTo>
                  <a:lnTo>
                    <a:pt x="10975" y="1935"/>
                  </a:lnTo>
                  <a:lnTo>
                    <a:pt x="10975" y="1268"/>
                  </a:lnTo>
                  <a:cubicBezTo>
                    <a:pt x="10975" y="568"/>
                    <a:pt x="10408" y="0"/>
                    <a:pt x="9707" y="0"/>
                  </a:cubicBezTo>
                  <a:close/>
                </a:path>
              </a:pathLst>
            </a:custGeom>
            <a:solidFill>
              <a:srgbClr val="D1D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13"/>
            <p:cNvSpPr/>
            <p:nvPr/>
          </p:nvSpPr>
          <p:spPr>
            <a:xfrm>
              <a:off x="2929775" y="4271000"/>
              <a:ext cx="587925" cy="48400"/>
            </a:xfrm>
            <a:custGeom>
              <a:rect b="b" l="l" r="r" t="t"/>
              <a:pathLst>
                <a:path extrusionOk="0" h="1936" w="23517">
                  <a:moveTo>
                    <a:pt x="1268" y="0"/>
                  </a:moveTo>
                  <a:cubicBezTo>
                    <a:pt x="567" y="0"/>
                    <a:pt x="0" y="568"/>
                    <a:pt x="0" y="1268"/>
                  </a:cubicBezTo>
                  <a:lnTo>
                    <a:pt x="0" y="1935"/>
                  </a:lnTo>
                  <a:lnTo>
                    <a:pt x="23517" y="1935"/>
                  </a:lnTo>
                  <a:lnTo>
                    <a:pt x="23517" y="1268"/>
                  </a:lnTo>
                  <a:cubicBezTo>
                    <a:pt x="23517" y="568"/>
                    <a:pt x="22950" y="0"/>
                    <a:pt x="22249" y="0"/>
                  </a:cubicBezTo>
                  <a:close/>
                </a:path>
              </a:pathLst>
            </a:custGeom>
            <a:solidFill>
              <a:srgbClr val="A3B8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96" name="Google Shape;3796;p13"/>
          <p:cNvSpPr txBox="1"/>
          <p:nvPr>
            <p:ph idx="1" type="subTitle"/>
          </p:nvPr>
        </p:nvSpPr>
        <p:spPr>
          <a:xfrm>
            <a:off x="1422975" y="2239016"/>
            <a:ext cx="2795400" cy="17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10  Years ( 1999 - 2008) of Clinical Diabetic Data from 130 US Hospitals.  To be used to construct (test, train, and deploy) a ML Model for 30-Day Diabetic Based Readmissions Prediction</a:t>
            </a:r>
            <a:endParaRPr/>
          </a:p>
        </p:txBody>
      </p:sp>
      <p:sp>
        <p:nvSpPr>
          <p:cNvPr id="3797" name="Google Shape;3797;p13"/>
          <p:cNvSpPr txBox="1"/>
          <p:nvPr/>
        </p:nvSpPr>
        <p:spPr>
          <a:xfrm>
            <a:off x="1539446" y="1688220"/>
            <a:ext cx="27954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en" sz="12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From : UCI ML Repository</a:t>
            </a:r>
            <a:endParaRPr b="0" i="1" sz="12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1" name="Shape 3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2" name="Google Shape;3802;p14"/>
          <p:cNvSpPr/>
          <p:nvPr/>
        </p:nvSpPr>
        <p:spPr>
          <a:xfrm flipH="1">
            <a:off x="1067096" y="470150"/>
            <a:ext cx="7362600" cy="3878400"/>
          </a:xfrm>
          <a:prstGeom prst="roundRect">
            <a:avLst>
              <a:gd fmla="val 4601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3" name="Google Shape;3803;p14"/>
          <p:cNvSpPr/>
          <p:nvPr/>
        </p:nvSpPr>
        <p:spPr>
          <a:xfrm flipH="1">
            <a:off x="1179338" y="722853"/>
            <a:ext cx="7138200" cy="3548700"/>
          </a:xfrm>
          <a:prstGeom prst="roundRect">
            <a:avLst>
              <a:gd fmla="val 4795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4" name="Google Shape;3804;p14"/>
          <p:cNvSpPr/>
          <p:nvPr/>
        </p:nvSpPr>
        <p:spPr>
          <a:xfrm flipH="1">
            <a:off x="1332449" y="556058"/>
            <a:ext cx="90517" cy="90777"/>
          </a:xfrm>
          <a:custGeom>
            <a:rect b="b" l="l" r="r" t="t"/>
            <a:pathLst>
              <a:path extrusionOk="0" h="349" w="348">
                <a:moveTo>
                  <a:pt x="174" y="1"/>
                </a:moveTo>
                <a:cubicBezTo>
                  <a:pt x="73" y="1"/>
                  <a:pt x="0" y="88"/>
                  <a:pt x="0" y="175"/>
                </a:cubicBezTo>
                <a:cubicBezTo>
                  <a:pt x="0" y="276"/>
                  <a:pt x="73" y="348"/>
                  <a:pt x="174" y="348"/>
                </a:cubicBezTo>
                <a:cubicBezTo>
                  <a:pt x="275" y="348"/>
                  <a:pt x="348" y="276"/>
                  <a:pt x="348" y="175"/>
                </a:cubicBezTo>
                <a:cubicBezTo>
                  <a:pt x="348" y="88"/>
                  <a:pt x="275" y="1"/>
                  <a:pt x="17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5" name="Google Shape;3805;p14"/>
          <p:cNvSpPr/>
          <p:nvPr/>
        </p:nvSpPr>
        <p:spPr>
          <a:xfrm flipH="1">
            <a:off x="1483049" y="554761"/>
            <a:ext cx="109764" cy="93378"/>
          </a:xfrm>
          <a:custGeom>
            <a:rect b="b" l="l" r="r" t="t"/>
            <a:pathLst>
              <a:path extrusionOk="0" h="359" w="422">
                <a:moveTo>
                  <a:pt x="247" y="1"/>
                </a:moveTo>
                <a:cubicBezTo>
                  <a:pt x="88" y="1"/>
                  <a:pt x="1" y="189"/>
                  <a:pt x="117" y="305"/>
                </a:cubicBezTo>
                <a:cubicBezTo>
                  <a:pt x="154" y="342"/>
                  <a:pt x="198" y="358"/>
                  <a:pt x="241" y="358"/>
                </a:cubicBezTo>
                <a:cubicBezTo>
                  <a:pt x="334" y="358"/>
                  <a:pt x="421" y="283"/>
                  <a:pt x="421" y="175"/>
                </a:cubicBezTo>
                <a:cubicBezTo>
                  <a:pt x="421" y="73"/>
                  <a:pt x="349" y="1"/>
                  <a:pt x="24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06" name="Google Shape;3806;p14"/>
          <p:cNvGrpSpPr/>
          <p:nvPr/>
        </p:nvGrpSpPr>
        <p:grpSpPr>
          <a:xfrm>
            <a:off x="714228" y="788753"/>
            <a:ext cx="7362600" cy="3878400"/>
            <a:chOff x="714228" y="788753"/>
            <a:chExt cx="7362600" cy="3878400"/>
          </a:xfrm>
        </p:grpSpPr>
        <p:sp>
          <p:nvSpPr>
            <p:cNvPr id="3807" name="Google Shape;3807;p14"/>
            <p:cNvSpPr/>
            <p:nvPr/>
          </p:nvSpPr>
          <p:spPr>
            <a:xfrm flipH="1">
              <a:off x="714228" y="788753"/>
              <a:ext cx="7362600" cy="3878400"/>
            </a:xfrm>
            <a:prstGeom prst="roundRect">
              <a:avLst>
                <a:gd fmla="val 4601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14"/>
            <p:cNvSpPr/>
            <p:nvPr/>
          </p:nvSpPr>
          <p:spPr>
            <a:xfrm flipH="1">
              <a:off x="826469" y="1041455"/>
              <a:ext cx="7138200" cy="35487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14"/>
            <p:cNvSpPr/>
            <p:nvPr/>
          </p:nvSpPr>
          <p:spPr>
            <a:xfrm flipH="1">
              <a:off x="1241351" y="873364"/>
              <a:ext cx="109764" cy="9337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14"/>
            <p:cNvSpPr/>
            <p:nvPr/>
          </p:nvSpPr>
          <p:spPr>
            <a:xfrm flipH="1">
              <a:off x="943531" y="874661"/>
              <a:ext cx="90777" cy="9077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14"/>
            <p:cNvSpPr/>
            <p:nvPr/>
          </p:nvSpPr>
          <p:spPr>
            <a:xfrm flipH="1">
              <a:off x="1090751" y="874661"/>
              <a:ext cx="90517" cy="9077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12" name="Google Shape;3812;p14"/>
          <p:cNvSpPr txBox="1"/>
          <p:nvPr>
            <p:ph type="title"/>
          </p:nvPr>
        </p:nvSpPr>
        <p:spPr>
          <a:xfrm>
            <a:off x="4920075" y="1743475"/>
            <a:ext cx="2694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Diabetic Data</a:t>
            </a:r>
            <a:endParaRPr/>
          </a:p>
        </p:txBody>
      </p:sp>
      <p:sp>
        <p:nvSpPr>
          <p:cNvPr id="3813" name="Google Shape;3813;p14"/>
          <p:cNvSpPr/>
          <p:nvPr/>
        </p:nvSpPr>
        <p:spPr>
          <a:xfrm flipH="1">
            <a:off x="1185229" y="556058"/>
            <a:ext cx="90777" cy="90777"/>
          </a:xfrm>
          <a:custGeom>
            <a:rect b="b" l="l" r="r" t="t"/>
            <a:pathLst>
              <a:path extrusionOk="0" h="349" w="349">
                <a:moveTo>
                  <a:pt x="174" y="1"/>
                </a:moveTo>
                <a:cubicBezTo>
                  <a:pt x="87" y="1"/>
                  <a:pt x="0" y="88"/>
                  <a:pt x="0" y="175"/>
                </a:cubicBezTo>
                <a:cubicBezTo>
                  <a:pt x="0" y="276"/>
                  <a:pt x="87" y="348"/>
                  <a:pt x="174" y="348"/>
                </a:cubicBezTo>
                <a:cubicBezTo>
                  <a:pt x="276" y="348"/>
                  <a:pt x="348" y="276"/>
                  <a:pt x="348" y="175"/>
                </a:cubicBezTo>
                <a:cubicBezTo>
                  <a:pt x="348" y="88"/>
                  <a:pt x="276" y="1"/>
                  <a:pt x="17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4" name="Google Shape;3814;p14"/>
          <p:cNvSpPr txBox="1"/>
          <p:nvPr>
            <p:ph idx="1" type="subTitle"/>
          </p:nvPr>
        </p:nvSpPr>
        <p:spPr>
          <a:xfrm>
            <a:off x="4896425" y="2636975"/>
            <a:ext cx="2885400" cy="13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Includes patient clinical details such as :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Demographics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Diagnoses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Test Results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Medications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Hospice Information </a:t>
            </a:r>
            <a:endParaRPr/>
          </a:p>
        </p:txBody>
      </p:sp>
      <p:sp>
        <p:nvSpPr>
          <p:cNvPr id="3815" name="Google Shape;3815;p14"/>
          <p:cNvSpPr txBox="1"/>
          <p:nvPr/>
        </p:nvSpPr>
        <p:spPr>
          <a:xfrm>
            <a:off x="5008675" y="2211500"/>
            <a:ext cx="26940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en" sz="12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From : UCI ML Repository</a:t>
            </a:r>
            <a:endParaRPr b="0" i="1" sz="12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816" name="Google Shape;3816;p14"/>
          <p:cNvGrpSpPr/>
          <p:nvPr/>
        </p:nvGrpSpPr>
        <p:grpSpPr>
          <a:xfrm>
            <a:off x="1015088" y="1508258"/>
            <a:ext cx="3556906" cy="2494321"/>
            <a:chOff x="8429700" y="549598"/>
            <a:chExt cx="3880967" cy="3750859"/>
          </a:xfrm>
        </p:grpSpPr>
        <p:sp>
          <p:nvSpPr>
            <p:cNvPr id="3817" name="Google Shape;3817;p14"/>
            <p:cNvSpPr/>
            <p:nvPr/>
          </p:nvSpPr>
          <p:spPr>
            <a:xfrm>
              <a:off x="9869980" y="549598"/>
              <a:ext cx="2400468" cy="2760204"/>
            </a:xfrm>
            <a:custGeom>
              <a:rect b="b" l="l" r="r" t="t"/>
              <a:pathLst>
                <a:path extrusionOk="0" h="31382" w="27292">
                  <a:moveTo>
                    <a:pt x="13035" y="55"/>
                  </a:moveTo>
                  <a:cubicBezTo>
                    <a:pt x="13728" y="1"/>
                    <a:pt x="14531" y="274"/>
                    <a:pt x="15134" y="548"/>
                  </a:cubicBezTo>
                  <a:cubicBezTo>
                    <a:pt x="16923" y="1333"/>
                    <a:pt x="18621" y="2264"/>
                    <a:pt x="20245" y="3195"/>
                  </a:cubicBezTo>
                  <a:cubicBezTo>
                    <a:pt x="20775" y="3487"/>
                    <a:pt x="21322" y="3834"/>
                    <a:pt x="21906" y="4126"/>
                  </a:cubicBezTo>
                  <a:cubicBezTo>
                    <a:pt x="23057" y="4710"/>
                    <a:pt x="24152" y="5167"/>
                    <a:pt x="25302" y="5897"/>
                  </a:cubicBezTo>
                  <a:cubicBezTo>
                    <a:pt x="25923" y="6280"/>
                    <a:pt x="26598" y="6755"/>
                    <a:pt x="26835" y="7376"/>
                  </a:cubicBezTo>
                  <a:cubicBezTo>
                    <a:pt x="27292" y="8544"/>
                    <a:pt x="26744" y="9986"/>
                    <a:pt x="26324" y="10826"/>
                  </a:cubicBezTo>
                  <a:cubicBezTo>
                    <a:pt x="25831" y="11830"/>
                    <a:pt x="25302" y="12761"/>
                    <a:pt x="24846" y="13674"/>
                  </a:cubicBezTo>
                  <a:cubicBezTo>
                    <a:pt x="23842" y="15609"/>
                    <a:pt x="22892" y="17361"/>
                    <a:pt x="21852" y="19351"/>
                  </a:cubicBezTo>
                  <a:cubicBezTo>
                    <a:pt x="20793" y="21323"/>
                    <a:pt x="19862" y="23203"/>
                    <a:pt x="18931" y="25101"/>
                  </a:cubicBezTo>
                  <a:cubicBezTo>
                    <a:pt x="18255" y="26507"/>
                    <a:pt x="17434" y="27967"/>
                    <a:pt x="16686" y="29373"/>
                  </a:cubicBezTo>
                  <a:cubicBezTo>
                    <a:pt x="16266" y="30158"/>
                    <a:pt x="15937" y="30943"/>
                    <a:pt x="15097" y="31253"/>
                  </a:cubicBezTo>
                  <a:cubicBezTo>
                    <a:pt x="14824" y="31345"/>
                    <a:pt x="14550" y="31381"/>
                    <a:pt x="14276" y="31345"/>
                  </a:cubicBezTo>
                  <a:cubicBezTo>
                    <a:pt x="13600" y="31272"/>
                    <a:pt x="12943" y="30888"/>
                    <a:pt x="12341" y="30596"/>
                  </a:cubicBezTo>
                  <a:cubicBezTo>
                    <a:pt x="11720" y="30304"/>
                    <a:pt x="11118" y="29975"/>
                    <a:pt x="10570" y="29665"/>
                  </a:cubicBezTo>
                  <a:cubicBezTo>
                    <a:pt x="8343" y="28424"/>
                    <a:pt x="5714" y="27237"/>
                    <a:pt x="3487" y="25923"/>
                  </a:cubicBezTo>
                  <a:cubicBezTo>
                    <a:pt x="2428" y="25284"/>
                    <a:pt x="1150" y="24517"/>
                    <a:pt x="603" y="23422"/>
                  </a:cubicBezTo>
                  <a:cubicBezTo>
                    <a:pt x="0" y="22162"/>
                    <a:pt x="804" y="20392"/>
                    <a:pt x="1315" y="19369"/>
                  </a:cubicBezTo>
                  <a:cubicBezTo>
                    <a:pt x="1808" y="18365"/>
                    <a:pt x="2301" y="17507"/>
                    <a:pt x="2793" y="16668"/>
                  </a:cubicBezTo>
                  <a:cubicBezTo>
                    <a:pt x="3323" y="15755"/>
                    <a:pt x="3852" y="14842"/>
                    <a:pt x="4327" y="14002"/>
                  </a:cubicBezTo>
                  <a:cubicBezTo>
                    <a:pt x="5386" y="12213"/>
                    <a:pt x="6353" y="10388"/>
                    <a:pt x="7229" y="8508"/>
                  </a:cubicBezTo>
                  <a:cubicBezTo>
                    <a:pt x="7649" y="7576"/>
                    <a:pt x="8142" y="6554"/>
                    <a:pt x="8599" y="5678"/>
                  </a:cubicBezTo>
                  <a:cubicBezTo>
                    <a:pt x="9292" y="4382"/>
                    <a:pt x="10077" y="2940"/>
                    <a:pt x="10899" y="1680"/>
                  </a:cubicBezTo>
                  <a:cubicBezTo>
                    <a:pt x="11154" y="1242"/>
                    <a:pt x="11465" y="859"/>
                    <a:pt x="11830" y="512"/>
                  </a:cubicBezTo>
                  <a:cubicBezTo>
                    <a:pt x="12177" y="238"/>
                    <a:pt x="12596" y="74"/>
                    <a:pt x="13035" y="55"/>
                  </a:cubicBezTo>
                  <a:close/>
                </a:path>
              </a:pathLst>
            </a:custGeom>
            <a:solidFill>
              <a:srgbClr val="7EA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14"/>
            <p:cNvSpPr/>
            <p:nvPr/>
          </p:nvSpPr>
          <p:spPr>
            <a:xfrm>
              <a:off x="10772320" y="2600026"/>
              <a:ext cx="493076" cy="574874"/>
            </a:xfrm>
            <a:custGeom>
              <a:rect b="b" l="l" r="r" t="t"/>
              <a:pathLst>
                <a:path extrusionOk="0" h="6536" w="5606">
                  <a:moveTo>
                    <a:pt x="3250" y="183"/>
                  </a:moveTo>
                  <a:cubicBezTo>
                    <a:pt x="3195" y="420"/>
                    <a:pt x="2922" y="384"/>
                    <a:pt x="2794" y="420"/>
                  </a:cubicBezTo>
                  <a:cubicBezTo>
                    <a:pt x="1753" y="712"/>
                    <a:pt x="767" y="1388"/>
                    <a:pt x="749" y="2757"/>
                  </a:cubicBezTo>
                  <a:cubicBezTo>
                    <a:pt x="713" y="4181"/>
                    <a:pt x="1954" y="5313"/>
                    <a:pt x="3378" y="5112"/>
                  </a:cubicBezTo>
                  <a:cubicBezTo>
                    <a:pt x="3944" y="5057"/>
                    <a:pt x="4455" y="4783"/>
                    <a:pt x="4820" y="4363"/>
                  </a:cubicBezTo>
                  <a:cubicBezTo>
                    <a:pt x="4948" y="4236"/>
                    <a:pt x="5057" y="3943"/>
                    <a:pt x="5349" y="4071"/>
                  </a:cubicBezTo>
                  <a:cubicBezTo>
                    <a:pt x="5605" y="4546"/>
                    <a:pt x="5057" y="4929"/>
                    <a:pt x="4729" y="5148"/>
                  </a:cubicBezTo>
                  <a:cubicBezTo>
                    <a:pt x="2703" y="6536"/>
                    <a:pt x="1" y="4929"/>
                    <a:pt x="256" y="2483"/>
                  </a:cubicBezTo>
                  <a:cubicBezTo>
                    <a:pt x="366" y="1315"/>
                    <a:pt x="1333" y="183"/>
                    <a:pt x="2520" y="55"/>
                  </a:cubicBezTo>
                  <a:cubicBezTo>
                    <a:pt x="2776" y="0"/>
                    <a:pt x="3031" y="37"/>
                    <a:pt x="3250" y="183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14"/>
            <p:cNvSpPr/>
            <p:nvPr/>
          </p:nvSpPr>
          <p:spPr>
            <a:xfrm>
              <a:off x="10867049" y="2696338"/>
              <a:ext cx="346895" cy="334053"/>
            </a:xfrm>
            <a:custGeom>
              <a:rect b="b" l="l" r="r" t="t"/>
              <a:pathLst>
                <a:path extrusionOk="0" h="3798" w="3944">
                  <a:moveTo>
                    <a:pt x="1863" y="37"/>
                  </a:moveTo>
                  <a:cubicBezTo>
                    <a:pt x="2246" y="1"/>
                    <a:pt x="2611" y="55"/>
                    <a:pt x="2958" y="220"/>
                  </a:cubicBezTo>
                  <a:cubicBezTo>
                    <a:pt x="3615" y="603"/>
                    <a:pt x="3944" y="1370"/>
                    <a:pt x="3780" y="2118"/>
                  </a:cubicBezTo>
                  <a:cubicBezTo>
                    <a:pt x="3597" y="2848"/>
                    <a:pt x="2356" y="3798"/>
                    <a:pt x="1279" y="3268"/>
                  </a:cubicBezTo>
                  <a:cubicBezTo>
                    <a:pt x="877" y="3031"/>
                    <a:pt x="585" y="2666"/>
                    <a:pt x="439" y="2246"/>
                  </a:cubicBezTo>
                  <a:cubicBezTo>
                    <a:pt x="1" y="1206"/>
                    <a:pt x="731" y="55"/>
                    <a:pt x="186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14"/>
            <p:cNvSpPr/>
            <p:nvPr/>
          </p:nvSpPr>
          <p:spPr>
            <a:xfrm>
              <a:off x="11008394" y="2720438"/>
              <a:ext cx="97982" cy="239326"/>
            </a:xfrm>
            <a:custGeom>
              <a:rect b="b" l="l" r="r" t="t"/>
              <a:pathLst>
                <a:path extrusionOk="0" h="2721" w="1114">
                  <a:moveTo>
                    <a:pt x="292" y="1"/>
                  </a:moveTo>
                  <a:cubicBezTo>
                    <a:pt x="639" y="475"/>
                    <a:pt x="840" y="1242"/>
                    <a:pt x="950" y="1972"/>
                  </a:cubicBezTo>
                  <a:cubicBezTo>
                    <a:pt x="986" y="2191"/>
                    <a:pt x="1114" y="2483"/>
                    <a:pt x="931" y="2666"/>
                  </a:cubicBezTo>
                  <a:cubicBezTo>
                    <a:pt x="639" y="2721"/>
                    <a:pt x="584" y="2410"/>
                    <a:pt x="493" y="2209"/>
                  </a:cubicBezTo>
                  <a:cubicBezTo>
                    <a:pt x="420" y="1990"/>
                    <a:pt x="347" y="1753"/>
                    <a:pt x="292" y="1552"/>
                  </a:cubicBezTo>
                  <a:cubicBezTo>
                    <a:pt x="183" y="1096"/>
                    <a:pt x="0" y="439"/>
                    <a:pt x="73" y="92"/>
                  </a:cubicBezTo>
                  <a:cubicBezTo>
                    <a:pt x="55" y="55"/>
                    <a:pt x="92" y="19"/>
                    <a:pt x="128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14"/>
            <p:cNvSpPr/>
            <p:nvPr/>
          </p:nvSpPr>
          <p:spPr>
            <a:xfrm>
              <a:off x="11077440" y="2097446"/>
              <a:ext cx="492988" cy="576545"/>
            </a:xfrm>
            <a:custGeom>
              <a:rect b="b" l="l" r="r" t="t"/>
              <a:pathLst>
                <a:path extrusionOk="0" h="6555" w="5605">
                  <a:moveTo>
                    <a:pt x="3250" y="201"/>
                  </a:moveTo>
                  <a:cubicBezTo>
                    <a:pt x="3195" y="402"/>
                    <a:pt x="2939" y="384"/>
                    <a:pt x="2793" y="420"/>
                  </a:cubicBezTo>
                  <a:cubicBezTo>
                    <a:pt x="1753" y="712"/>
                    <a:pt x="785" y="1388"/>
                    <a:pt x="749" y="2757"/>
                  </a:cubicBezTo>
                  <a:cubicBezTo>
                    <a:pt x="712" y="4181"/>
                    <a:pt x="1954" y="5313"/>
                    <a:pt x="3377" y="5130"/>
                  </a:cubicBezTo>
                  <a:cubicBezTo>
                    <a:pt x="3943" y="5075"/>
                    <a:pt x="4454" y="4802"/>
                    <a:pt x="4820" y="4363"/>
                  </a:cubicBezTo>
                  <a:cubicBezTo>
                    <a:pt x="4947" y="4236"/>
                    <a:pt x="5057" y="3944"/>
                    <a:pt x="5349" y="4071"/>
                  </a:cubicBezTo>
                  <a:cubicBezTo>
                    <a:pt x="5605" y="4564"/>
                    <a:pt x="5057" y="4929"/>
                    <a:pt x="4728" y="5167"/>
                  </a:cubicBezTo>
                  <a:cubicBezTo>
                    <a:pt x="2702" y="6554"/>
                    <a:pt x="0" y="4929"/>
                    <a:pt x="256" y="2501"/>
                  </a:cubicBezTo>
                  <a:cubicBezTo>
                    <a:pt x="365" y="1333"/>
                    <a:pt x="1315" y="201"/>
                    <a:pt x="2519" y="55"/>
                  </a:cubicBezTo>
                  <a:cubicBezTo>
                    <a:pt x="2775" y="1"/>
                    <a:pt x="3031" y="55"/>
                    <a:pt x="3250" y="20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14"/>
            <p:cNvSpPr/>
            <p:nvPr/>
          </p:nvSpPr>
          <p:spPr>
            <a:xfrm>
              <a:off x="11191431" y="2195429"/>
              <a:ext cx="329216" cy="334053"/>
            </a:xfrm>
            <a:custGeom>
              <a:rect b="b" l="l" r="r" t="t"/>
              <a:pathLst>
                <a:path extrusionOk="0" h="3798" w="3743">
                  <a:moveTo>
                    <a:pt x="1662" y="37"/>
                  </a:moveTo>
                  <a:cubicBezTo>
                    <a:pt x="2027" y="0"/>
                    <a:pt x="2410" y="55"/>
                    <a:pt x="2739" y="201"/>
                  </a:cubicBezTo>
                  <a:cubicBezTo>
                    <a:pt x="3396" y="584"/>
                    <a:pt x="3743" y="1351"/>
                    <a:pt x="3578" y="2099"/>
                  </a:cubicBezTo>
                  <a:cubicBezTo>
                    <a:pt x="3378" y="2848"/>
                    <a:pt x="2154" y="3797"/>
                    <a:pt x="1059" y="3268"/>
                  </a:cubicBezTo>
                  <a:cubicBezTo>
                    <a:pt x="676" y="3030"/>
                    <a:pt x="365" y="2665"/>
                    <a:pt x="238" y="2245"/>
                  </a:cubicBezTo>
                  <a:cubicBezTo>
                    <a:pt x="0" y="1387"/>
                    <a:pt x="420" y="475"/>
                    <a:pt x="1223" y="110"/>
                  </a:cubicBezTo>
                  <a:cubicBezTo>
                    <a:pt x="1369" y="55"/>
                    <a:pt x="1516" y="37"/>
                    <a:pt x="1662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14"/>
            <p:cNvSpPr/>
            <p:nvPr/>
          </p:nvSpPr>
          <p:spPr>
            <a:xfrm>
              <a:off x="11313425" y="2217858"/>
              <a:ext cx="99653" cy="240909"/>
            </a:xfrm>
            <a:custGeom>
              <a:rect b="b" l="l" r="r" t="t"/>
              <a:pathLst>
                <a:path extrusionOk="0" h="2739" w="1133">
                  <a:moveTo>
                    <a:pt x="311" y="19"/>
                  </a:moveTo>
                  <a:cubicBezTo>
                    <a:pt x="640" y="494"/>
                    <a:pt x="840" y="1260"/>
                    <a:pt x="968" y="1990"/>
                  </a:cubicBezTo>
                  <a:cubicBezTo>
                    <a:pt x="1005" y="2210"/>
                    <a:pt x="1133" y="2483"/>
                    <a:pt x="932" y="2666"/>
                  </a:cubicBezTo>
                  <a:cubicBezTo>
                    <a:pt x="658" y="2739"/>
                    <a:pt x="585" y="2429"/>
                    <a:pt x="512" y="2210"/>
                  </a:cubicBezTo>
                  <a:cubicBezTo>
                    <a:pt x="421" y="2009"/>
                    <a:pt x="366" y="1753"/>
                    <a:pt x="311" y="1552"/>
                  </a:cubicBezTo>
                  <a:cubicBezTo>
                    <a:pt x="183" y="1096"/>
                    <a:pt x="1" y="439"/>
                    <a:pt x="74" y="110"/>
                  </a:cubicBezTo>
                  <a:cubicBezTo>
                    <a:pt x="74" y="55"/>
                    <a:pt x="92" y="19"/>
                    <a:pt x="147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14"/>
            <p:cNvSpPr/>
            <p:nvPr/>
          </p:nvSpPr>
          <p:spPr>
            <a:xfrm>
              <a:off x="11337525" y="1601287"/>
              <a:ext cx="494659" cy="574962"/>
            </a:xfrm>
            <a:custGeom>
              <a:rect b="b" l="l" r="r" t="t"/>
              <a:pathLst>
                <a:path extrusionOk="0" h="6537" w="5624">
                  <a:moveTo>
                    <a:pt x="3250" y="183"/>
                  </a:moveTo>
                  <a:cubicBezTo>
                    <a:pt x="3195" y="402"/>
                    <a:pt x="2940" y="384"/>
                    <a:pt x="2794" y="421"/>
                  </a:cubicBezTo>
                  <a:cubicBezTo>
                    <a:pt x="1753" y="713"/>
                    <a:pt x="767" y="1388"/>
                    <a:pt x="749" y="2757"/>
                  </a:cubicBezTo>
                  <a:cubicBezTo>
                    <a:pt x="712" y="4181"/>
                    <a:pt x="1972" y="5313"/>
                    <a:pt x="3396" y="5130"/>
                  </a:cubicBezTo>
                  <a:cubicBezTo>
                    <a:pt x="3944" y="5057"/>
                    <a:pt x="4473" y="4802"/>
                    <a:pt x="4838" y="4364"/>
                  </a:cubicBezTo>
                  <a:cubicBezTo>
                    <a:pt x="4948" y="4236"/>
                    <a:pt x="5057" y="3944"/>
                    <a:pt x="5368" y="4072"/>
                  </a:cubicBezTo>
                  <a:cubicBezTo>
                    <a:pt x="5623" y="4564"/>
                    <a:pt x="5057" y="4930"/>
                    <a:pt x="4729" y="5149"/>
                  </a:cubicBezTo>
                  <a:cubicBezTo>
                    <a:pt x="2721" y="6536"/>
                    <a:pt x="1" y="4930"/>
                    <a:pt x="256" y="2483"/>
                  </a:cubicBezTo>
                  <a:cubicBezTo>
                    <a:pt x="366" y="1333"/>
                    <a:pt x="1333" y="183"/>
                    <a:pt x="2538" y="55"/>
                  </a:cubicBezTo>
                  <a:cubicBezTo>
                    <a:pt x="2775" y="1"/>
                    <a:pt x="3031" y="37"/>
                    <a:pt x="3250" y="183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14"/>
            <p:cNvSpPr/>
            <p:nvPr/>
          </p:nvSpPr>
          <p:spPr>
            <a:xfrm>
              <a:off x="11451516" y="1697686"/>
              <a:ext cx="327632" cy="334053"/>
            </a:xfrm>
            <a:custGeom>
              <a:rect b="b" l="l" r="r" t="t"/>
              <a:pathLst>
                <a:path extrusionOk="0" h="3798" w="3725">
                  <a:moveTo>
                    <a:pt x="1662" y="55"/>
                  </a:moveTo>
                  <a:cubicBezTo>
                    <a:pt x="2027" y="0"/>
                    <a:pt x="2392" y="55"/>
                    <a:pt x="2739" y="219"/>
                  </a:cubicBezTo>
                  <a:cubicBezTo>
                    <a:pt x="3396" y="602"/>
                    <a:pt x="3725" y="1369"/>
                    <a:pt x="3560" y="2118"/>
                  </a:cubicBezTo>
                  <a:cubicBezTo>
                    <a:pt x="3378" y="2848"/>
                    <a:pt x="2136" y="3797"/>
                    <a:pt x="1059" y="3268"/>
                  </a:cubicBezTo>
                  <a:cubicBezTo>
                    <a:pt x="658" y="3030"/>
                    <a:pt x="366" y="2665"/>
                    <a:pt x="238" y="2245"/>
                  </a:cubicBezTo>
                  <a:cubicBezTo>
                    <a:pt x="1" y="1387"/>
                    <a:pt x="421" y="493"/>
                    <a:pt x="1224" y="110"/>
                  </a:cubicBezTo>
                  <a:cubicBezTo>
                    <a:pt x="1370" y="73"/>
                    <a:pt x="1516" y="55"/>
                    <a:pt x="1662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14"/>
            <p:cNvSpPr/>
            <p:nvPr/>
          </p:nvSpPr>
          <p:spPr>
            <a:xfrm>
              <a:off x="11573599" y="1721698"/>
              <a:ext cx="99565" cy="239326"/>
            </a:xfrm>
            <a:custGeom>
              <a:rect b="b" l="l" r="r" t="t"/>
              <a:pathLst>
                <a:path extrusionOk="0" h="2721" w="1132">
                  <a:moveTo>
                    <a:pt x="310" y="1"/>
                  </a:moveTo>
                  <a:cubicBezTo>
                    <a:pt x="639" y="475"/>
                    <a:pt x="840" y="1242"/>
                    <a:pt x="968" y="1972"/>
                  </a:cubicBezTo>
                  <a:cubicBezTo>
                    <a:pt x="1004" y="2210"/>
                    <a:pt x="1132" y="2484"/>
                    <a:pt x="931" y="2666"/>
                  </a:cubicBezTo>
                  <a:cubicBezTo>
                    <a:pt x="657" y="2721"/>
                    <a:pt x="584" y="2411"/>
                    <a:pt x="493" y="2210"/>
                  </a:cubicBezTo>
                  <a:cubicBezTo>
                    <a:pt x="420" y="1991"/>
                    <a:pt x="365" y="1753"/>
                    <a:pt x="310" y="1553"/>
                  </a:cubicBezTo>
                  <a:cubicBezTo>
                    <a:pt x="183" y="1096"/>
                    <a:pt x="0" y="439"/>
                    <a:pt x="73" y="92"/>
                  </a:cubicBezTo>
                  <a:cubicBezTo>
                    <a:pt x="73" y="56"/>
                    <a:pt x="91" y="19"/>
                    <a:pt x="146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14"/>
            <p:cNvSpPr/>
            <p:nvPr/>
          </p:nvSpPr>
          <p:spPr>
            <a:xfrm>
              <a:off x="11613707" y="1065020"/>
              <a:ext cx="491405" cy="573291"/>
            </a:xfrm>
            <a:custGeom>
              <a:rect b="b" l="l" r="r" t="t"/>
              <a:pathLst>
                <a:path extrusionOk="0" h="6518" w="5587">
                  <a:moveTo>
                    <a:pt x="3250" y="183"/>
                  </a:moveTo>
                  <a:cubicBezTo>
                    <a:pt x="3195" y="402"/>
                    <a:pt x="2921" y="366"/>
                    <a:pt x="2793" y="402"/>
                  </a:cubicBezTo>
                  <a:cubicBezTo>
                    <a:pt x="1753" y="712"/>
                    <a:pt x="767" y="1370"/>
                    <a:pt x="731" y="2739"/>
                  </a:cubicBezTo>
                  <a:cubicBezTo>
                    <a:pt x="694" y="4181"/>
                    <a:pt x="1935" y="5313"/>
                    <a:pt x="3359" y="5112"/>
                  </a:cubicBezTo>
                  <a:cubicBezTo>
                    <a:pt x="3925" y="5057"/>
                    <a:pt x="4436" y="4783"/>
                    <a:pt x="4820" y="4363"/>
                  </a:cubicBezTo>
                  <a:cubicBezTo>
                    <a:pt x="4929" y="4217"/>
                    <a:pt x="5039" y="3925"/>
                    <a:pt x="5331" y="4053"/>
                  </a:cubicBezTo>
                  <a:cubicBezTo>
                    <a:pt x="5586" y="4546"/>
                    <a:pt x="5039" y="4929"/>
                    <a:pt x="4710" y="5148"/>
                  </a:cubicBezTo>
                  <a:cubicBezTo>
                    <a:pt x="2702" y="6518"/>
                    <a:pt x="0" y="4911"/>
                    <a:pt x="256" y="2483"/>
                  </a:cubicBezTo>
                  <a:cubicBezTo>
                    <a:pt x="366" y="1315"/>
                    <a:pt x="1315" y="183"/>
                    <a:pt x="2520" y="55"/>
                  </a:cubicBezTo>
                  <a:cubicBezTo>
                    <a:pt x="2775" y="1"/>
                    <a:pt x="3031" y="37"/>
                    <a:pt x="3250" y="183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14"/>
            <p:cNvSpPr/>
            <p:nvPr/>
          </p:nvSpPr>
          <p:spPr>
            <a:xfrm>
              <a:off x="11727698" y="1161331"/>
              <a:ext cx="327632" cy="334053"/>
            </a:xfrm>
            <a:custGeom>
              <a:rect b="b" l="l" r="r" t="t"/>
              <a:pathLst>
                <a:path extrusionOk="0" h="3798" w="3725">
                  <a:moveTo>
                    <a:pt x="1643" y="37"/>
                  </a:moveTo>
                  <a:cubicBezTo>
                    <a:pt x="2027" y="1"/>
                    <a:pt x="2392" y="56"/>
                    <a:pt x="2739" y="202"/>
                  </a:cubicBezTo>
                  <a:cubicBezTo>
                    <a:pt x="3396" y="603"/>
                    <a:pt x="3725" y="1370"/>
                    <a:pt x="3560" y="2118"/>
                  </a:cubicBezTo>
                  <a:cubicBezTo>
                    <a:pt x="3359" y="2849"/>
                    <a:pt x="2136" y="3798"/>
                    <a:pt x="1041" y="3250"/>
                  </a:cubicBezTo>
                  <a:cubicBezTo>
                    <a:pt x="658" y="3031"/>
                    <a:pt x="366" y="2666"/>
                    <a:pt x="220" y="2246"/>
                  </a:cubicBezTo>
                  <a:cubicBezTo>
                    <a:pt x="1" y="1388"/>
                    <a:pt x="420" y="475"/>
                    <a:pt x="1205" y="92"/>
                  </a:cubicBezTo>
                  <a:cubicBezTo>
                    <a:pt x="1351" y="56"/>
                    <a:pt x="1497" y="37"/>
                    <a:pt x="164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14"/>
            <p:cNvSpPr/>
            <p:nvPr/>
          </p:nvSpPr>
          <p:spPr>
            <a:xfrm>
              <a:off x="11849693" y="1185431"/>
              <a:ext cx="99653" cy="239326"/>
            </a:xfrm>
            <a:custGeom>
              <a:rect b="b" l="l" r="r" t="t"/>
              <a:pathLst>
                <a:path extrusionOk="0" h="2721" w="1133">
                  <a:moveTo>
                    <a:pt x="311" y="1"/>
                  </a:moveTo>
                  <a:cubicBezTo>
                    <a:pt x="640" y="475"/>
                    <a:pt x="841" y="1242"/>
                    <a:pt x="968" y="1972"/>
                  </a:cubicBezTo>
                  <a:cubicBezTo>
                    <a:pt x="1005" y="2210"/>
                    <a:pt x="1133" y="2483"/>
                    <a:pt x="932" y="2666"/>
                  </a:cubicBezTo>
                  <a:cubicBezTo>
                    <a:pt x="658" y="2721"/>
                    <a:pt x="585" y="2410"/>
                    <a:pt x="494" y="2210"/>
                  </a:cubicBezTo>
                  <a:cubicBezTo>
                    <a:pt x="421" y="1990"/>
                    <a:pt x="366" y="1753"/>
                    <a:pt x="293" y="1552"/>
                  </a:cubicBezTo>
                  <a:cubicBezTo>
                    <a:pt x="183" y="1096"/>
                    <a:pt x="1" y="421"/>
                    <a:pt x="74" y="92"/>
                  </a:cubicBezTo>
                  <a:cubicBezTo>
                    <a:pt x="74" y="55"/>
                    <a:pt x="92" y="1"/>
                    <a:pt x="147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14"/>
            <p:cNvSpPr/>
            <p:nvPr/>
          </p:nvSpPr>
          <p:spPr>
            <a:xfrm>
              <a:off x="10051433" y="2217858"/>
              <a:ext cx="492988" cy="574874"/>
            </a:xfrm>
            <a:custGeom>
              <a:rect b="b" l="l" r="r" t="t"/>
              <a:pathLst>
                <a:path extrusionOk="0" h="6536" w="5605">
                  <a:moveTo>
                    <a:pt x="3231" y="183"/>
                  </a:moveTo>
                  <a:cubicBezTo>
                    <a:pt x="3177" y="402"/>
                    <a:pt x="2921" y="384"/>
                    <a:pt x="2775" y="421"/>
                  </a:cubicBezTo>
                  <a:cubicBezTo>
                    <a:pt x="1753" y="713"/>
                    <a:pt x="767" y="1388"/>
                    <a:pt x="749" y="2757"/>
                  </a:cubicBezTo>
                  <a:cubicBezTo>
                    <a:pt x="694" y="4181"/>
                    <a:pt x="1954" y="5313"/>
                    <a:pt x="3377" y="5112"/>
                  </a:cubicBezTo>
                  <a:cubicBezTo>
                    <a:pt x="3943" y="5057"/>
                    <a:pt x="4454" y="4783"/>
                    <a:pt x="4820" y="4364"/>
                  </a:cubicBezTo>
                  <a:cubicBezTo>
                    <a:pt x="4947" y="4236"/>
                    <a:pt x="5057" y="3944"/>
                    <a:pt x="5349" y="4072"/>
                  </a:cubicBezTo>
                  <a:cubicBezTo>
                    <a:pt x="5605" y="4546"/>
                    <a:pt x="5057" y="4930"/>
                    <a:pt x="4728" y="5149"/>
                  </a:cubicBezTo>
                  <a:cubicBezTo>
                    <a:pt x="2702" y="6536"/>
                    <a:pt x="0" y="4930"/>
                    <a:pt x="256" y="2483"/>
                  </a:cubicBezTo>
                  <a:cubicBezTo>
                    <a:pt x="365" y="1315"/>
                    <a:pt x="1315" y="183"/>
                    <a:pt x="2519" y="55"/>
                  </a:cubicBezTo>
                  <a:cubicBezTo>
                    <a:pt x="2775" y="1"/>
                    <a:pt x="3031" y="37"/>
                    <a:pt x="3231" y="183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14"/>
            <p:cNvSpPr/>
            <p:nvPr/>
          </p:nvSpPr>
          <p:spPr>
            <a:xfrm>
              <a:off x="10165424" y="2314169"/>
              <a:ext cx="327632" cy="334141"/>
            </a:xfrm>
            <a:custGeom>
              <a:rect b="b" l="l" r="r" t="t"/>
              <a:pathLst>
                <a:path extrusionOk="0" h="3799" w="3725">
                  <a:moveTo>
                    <a:pt x="1662" y="37"/>
                  </a:moveTo>
                  <a:cubicBezTo>
                    <a:pt x="2027" y="1"/>
                    <a:pt x="2392" y="56"/>
                    <a:pt x="2739" y="220"/>
                  </a:cubicBezTo>
                  <a:cubicBezTo>
                    <a:pt x="3396" y="603"/>
                    <a:pt x="3724" y="1370"/>
                    <a:pt x="3560" y="2119"/>
                  </a:cubicBezTo>
                  <a:cubicBezTo>
                    <a:pt x="3378" y="2849"/>
                    <a:pt x="2136" y="3798"/>
                    <a:pt x="1059" y="3269"/>
                  </a:cubicBezTo>
                  <a:cubicBezTo>
                    <a:pt x="658" y="3050"/>
                    <a:pt x="365" y="2684"/>
                    <a:pt x="219" y="2246"/>
                  </a:cubicBezTo>
                  <a:cubicBezTo>
                    <a:pt x="0" y="1388"/>
                    <a:pt x="420" y="494"/>
                    <a:pt x="1223" y="111"/>
                  </a:cubicBezTo>
                  <a:cubicBezTo>
                    <a:pt x="1351" y="74"/>
                    <a:pt x="1497" y="56"/>
                    <a:pt x="1662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14"/>
            <p:cNvSpPr/>
            <p:nvPr/>
          </p:nvSpPr>
          <p:spPr>
            <a:xfrm>
              <a:off x="10285836" y="2338269"/>
              <a:ext cx="99653" cy="239326"/>
            </a:xfrm>
            <a:custGeom>
              <a:rect b="b" l="l" r="r" t="t"/>
              <a:pathLst>
                <a:path extrusionOk="0" h="2721" w="1133">
                  <a:moveTo>
                    <a:pt x="311" y="1"/>
                  </a:moveTo>
                  <a:cubicBezTo>
                    <a:pt x="658" y="475"/>
                    <a:pt x="858" y="1242"/>
                    <a:pt x="968" y="1972"/>
                  </a:cubicBezTo>
                  <a:cubicBezTo>
                    <a:pt x="1005" y="2191"/>
                    <a:pt x="1132" y="2483"/>
                    <a:pt x="931" y="2666"/>
                  </a:cubicBezTo>
                  <a:cubicBezTo>
                    <a:pt x="658" y="2721"/>
                    <a:pt x="585" y="2410"/>
                    <a:pt x="512" y="2210"/>
                  </a:cubicBezTo>
                  <a:cubicBezTo>
                    <a:pt x="420" y="1991"/>
                    <a:pt x="366" y="1753"/>
                    <a:pt x="311" y="1552"/>
                  </a:cubicBezTo>
                  <a:cubicBezTo>
                    <a:pt x="183" y="1096"/>
                    <a:pt x="0" y="439"/>
                    <a:pt x="92" y="110"/>
                  </a:cubicBezTo>
                  <a:cubicBezTo>
                    <a:pt x="73" y="56"/>
                    <a:pt x="110" y="19"/>
                    <a:pt x="147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14"/>
            <p:cNvSpPr/>
            <p:nvPr/>
          </p:nvSpPr>
          <p:spPr>
            <a:xfrm>
              <a:off x="10356464" y="1715278"/>
              <a:ext cx="492988" cy="574962"/>
            </a:xfrm>
            <a:custGeom>
              <a:rect b="b" l="l" r="r" t="t"/>
              <a:pathLst>
                <a:path extrusionOk="0" h="6537" w="5605">
                  <a:moveTo>
                    <a:pt x="3250" y="202"/>
                  </a:moveTo>
                  <a:cubicBezTo>
                    <a:pt x="3195" y="402"/>
                    <a:pt x="2940" y="384"/>
                    <a:pt x="2794" y="421"/>
                  </a:cubicBezTo>
                  <a:cubicBezTo>
                    <a:pt x="1753" y="713"/>
                    <a:pt x="786" y="1388"/>
                    <a:pt x="749" y="2757"/>
                  </a:cubicBezTo>
                  <a:cubicBezTo>
                    <a:pt x="713" y="4199"/>
                    <a:pt x="1972" y="5313"/>
                    <a:pt x="3378" y="5131"/>
                  </a:cubicBezTo>
                  <a:cubicBezTo>
                    <a:pt x="3944" y="5057"/>
                    <a:pt x="4455" y="4802"/>
                    <a:pt x="4838" y="4364"/>
                  </a:cubicBezTo>
                  <a:cubicBezTo>
                    <a:pt x="4948" y="4236"/>
                    <a:pt x="5057" y="3944"/>
                    <a:pt x="5368" y="4072"/>
                  </a:cubicBezTo>
                  <a:cubicBezTo>
                    <a:pt x="5605" y="4565"/>
                    <a:pt x="5057" y="4930"/>
                    <a:pt x="4729" y="5167"/>
                  </a:cubicBezTo>
                  <a:cubicBezTo>
                    <a:pt x="2721" y="6536"/>
                    <a:pt x="1" y="4930"/>
                    <a:pt x="256" y="2502"/>
                  </a:cubicBezTo>
                  <a:cubicBezTo>
                    <a:pt x="366" y="1333"/>
                    <a:pt x="1333" y="202"/>
                    <a:pt x="2538" y="56"/>
                  </a:cubicBezTo>
                  <a:cubicBezTo>
                    <a:pt x="2794" y="1"/>
                    <a:pt x="3049" y="56"/>
                    <a:pt x="3250" y="202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14"/>
            <p:cNvSpPr/>
            <p:nvPr/>
          </p:nvSpPr>
          <p:spPr>
            <a:xfrm>
              <a:off x="10472126" y="1813261"/>
              <a:ext cx="325961" cy="334053"/>
            </a:xfrm>
            <a:custGeom>
              <a:rect b="b" l="l" r="r" t="t"/>
              <a:pathLst>
                <a:path extrusionOk="0" h="3798" w="3706">
                  <a:moveTo>
                    <a:pt x="1643" y="37"/>
                  </a:moveTo>
                  <a:cubicBezTo>
                    <a:pt x="2008" y="0"/>
                    <a:pt x="2373" y="55"/>
                    <a:pt x="2720" y="201"/>
                  </a:cubicBezTo>
                  <a:cubicBezTo>
                    <a:pt x="3377" y="585"/>
                    <a:pt x="3706" y="1351"/>
                    <a:pt x="3542" y="2100"/>
                  </a:cubicBezTo>
                  <a:cubicBezTo>
                    <a:pt x="3359" y="2848"/>
                    <a:pt x="2118" y="3797"/>
                    <a:pt x="1041" y="3268"/>
                  </a:cubicBezTo>
                  <a:cubicBezTo>
                    <a:pt x="639" y="3031"/>
                    <a:pt x="347" y="2666"/>
                    <a:pt x="219" y="2246"/>
                  </a:cubicBezTo>
                  <a:cubicBezTo>
                    <a:pt x="0" y="1388"/>
                    <a:pt x="402" y="475"/>
                    <a:pt x="1205" y="110"/>
                  </a:cubicBezTo>
                  <a:cubicBezTo>
                    <a:pt x="1351" y="55"/>
                    <a:pt x="1497" y="37"/>
                    <a:pt x="164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14"/>
            <p:cNvSpPr/>
            <p:nvPr/>
          </p:nvSpPr>
          <p:spPr>
            <a:xfrm>
              <a:off x="10592538" y="1835689"/>
              <a:ext cx="99653" cy="240997"/>
            </a:xfrm>
            <a:custGeom>
              <a:rect b="b" l="l" r="r" t="t"/>
              <a:pathLst>
                <a:path extrusionOk="0" h="2740" w="1133">
                  <a:moveTo>
                    <a:pt x="311" y="19"/>
                  </a:moveTo>
                  <a:cubicBezTo>
                    <a:pt x="639" y="494"/>
                    <a:pt x="840" y="1261"/>
                    <a:pt x="968" y="1991"/>
                  </a:cubicBezTo>
                  <a:cubicBezTo>
                    <a:pt x="1004" y="2210"/>
                    <a:pt x="1132" y="2484"/>
                    <a:pt x="931" y="2666"/>
                  </a:cubicBezTo>
                  <a:cubicBezTo>
                    <a:pt x="657" y="2739"/>
                    <a:pt x="584" y="2429"/>
                    <a:pt x="493" y="2210"/>
                  </a:cubicBezTo>
                  <a:cubicBezTo>
                    <a:pt x="420" y="2009"/>
                    <a:pt x="365" y="1753"/>
                    <a:pt x="311" y="1553"/>
                  </a:cubicBezTo>
                  <a:cubicBezTo>
                    <a:pt x="183" y="1096"/>
                    <a:pt x="0" y="439"/>
                    <a:pt x="73" y="110"/>
                  </a:cubicBezTo>
                  <a:cubicBezTo>
                    <a:pt x="73" y="56"/>
                    <a:pt x="91" y="19"/>
                    <a:pt x="146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14"/>
            <p:cNvSpPr/>
            <p:nvPr/>
          </p:nvSpPr>
          <p:spPr>
            <a:xfrm>
              <a:off x="10614967" y="1219206"/>
              <a:ext cx="494659" cy="574874"/>
            </a:xfrm>
            <a:custGeom>
              <a:rect b="b" l="l" r="r" t="t"/>
              <a:pathLst>
                <a:path extrusionOk="0" h="6536" w="5624">
                  <a:moveTo>
                    <a:pt x="3268" y="183"/>
                  </a:moveTo>
                  <a:cubicBezTo>
                    <a:pt x="3214" y="402"/>
                    <a:pt x="2940" y="383"/>
                    <a:pt x="2812" y="420"/>
                  </a:cubicBezTo>
                  <a:cubicBezTo>
                    <a:pt x="1772" y="712"/>
                    <a:pt x="786" y="1387"/>
                    <a:pt x="767" y="2757"/>
                  </a:cubicBezTo>
                  <a:cubicBezTo>
                    <a:pt x="731" y="4180"/>
                    <a:pt x="1972" y="5312"/>
                    <a:pt x="3396" y="5130"/>
                  </a:cubicBezTo>
                  <a:cubicBezTo>
                    <a:pt x="3944" y="5057"/>
                    <a:pt x="4473" y="4783"/>
                    <a:pt x="4838" y="4363"/>
                  </a:cubicBezTo>
                  <a:cubicBezTo>
                    <a:pt x="4948" y="4235"/>
                    <a:pt x="5057" y="3943"/>
                    <a:pt x="5368" y="4071"/>
                  </a:cubicBezTo>
                  <a:cubicBezTo>
                    <a:pt x="5623" y="4564"/>
                    <a:pt x="5057" y="4929"/>
                    <a:pt x="4729" y="5148"/>
                  </a:cubicBezTo>
                  <a:cubicBezTo>
                    <a:pt x="2721" y="6535"/>
                    <a:pt x="1" y="4929"/>
                    <a:pt x="256" y="2483"/>
                  </a:cubicBezTo>
                  <a:cubicBezTo>
                    <a:pt x="366" y="1333"/>
                    <a:pt x="1333" y="183"/>
                    <a:pt x="2538" y="55"/>
                  </a:cubicBezTo>
                  <a:cubicBezTo>
                    <a:pt x="2776" y="0"/>
                    <a:pt x="3049" y="37"/>
                    <a:pt x="3268" y="183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14"/>
            <p:cNvSpPr/>
            <p:nvPr/>
          </p:nvSpPr>
          <p:spPr>
            <a:xfrm>
              <a:off x="10730629" y="1315518"/>
              <a:ext cx="327632" cy="334053"/>
            </a:xfrm>
            <a:custGeom>
              <a:rect b="b" l="l" r="r" t="t"/>
              <a:pathLst>
                <a:path extrusionOk="0" h="3798" w="3725">
                  <a:moveTo>
                    <a:pt x="1661" y="55"/>
                  </a:moveTo>
                  <a:cubicBezTo>
                    <a:pt x="2026" y="0"/>
                    <a:pt x="2392" y="55"/>
                    <a:pt x="2738" y="219"/>
                  </a:cubicBezTo>
                  <a:cubicBezTo>
                    <a:pt x="3396" y="603"/>
                    <a:pt x="3724" y="1369"/>
                    <a:pt x="3560" y="2118"/>
                  </a:cubicBezTo>
                  <a:cubicBezTo>
                    <a:pt x="3377" y="2848"/>
                    <a:pt x="2136" y="3797"/>
                    <a:pt x="1059" y="3268"/>
                  </a:cubicBezTo>
                  <a:cubicBezTo>
                    <a:pt x="657" y="3049"/>
                    <a:pt x="365" y="2684"/>
                    <a:pt x="219" y="2246"/>
                  </a:cubicBezTo>
                  <a:cubicBezTo>
                    <a:pt x="0" y="1388"/>
                    <a:pt x="420" y="493"/>
                    <a:pt x="1223" y="110"/>
                  </a:cubicBezTo>
                  <a:cubicBezTo>
                    <a:pt x="1351" y="73"/>
                    <a:pt x="1497" y="55"/>
                    <a:pt x="1661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14"/>
            <p:cNvSpPr/>
            <p:nvPr/>
          </p:nvSpPr>
          <p:spPr>
            <a:xfrm>
              <a:off x="10852624" y="1339618"/>
              <a:ext cx="98070" cy="239326"/>
            </a:xfrm>
            <a:custGeom>
              <a:rect b="b" l="l" r="r" t="t"/>
              <a:pathLst>
                <a:path extrusionOk="0" h="2721" w="1115">
                  <a:moveTo>
                    <a:pt x="293" y="0"/>
                  </a:moveTo>
                  <a:cubicBezTo>
                    <a:pt x="639" y="475"/>
                    <a:pt x="840" y="1241"/>
                    <a:pt x="950" y="1972"/>
                  </a:cubicBezTo>
                  <a:cubicBezTo>
                    <a:pt x="986" y="2191"/>
                    <a:pt x="1114" y="2483"/>
                    <a:pt x="932" y="2665"/>
                  </a:cubicBezTo>
                  <a:cubicBezTo>
                    <a:pt x="639" y="2720"/>
                    <a:pt x="566" y="2410"/>
                    <a:pt x="493" y="2209"/>
                  </a:cubicBezTo>
                  <a:cubicBezTo>
                    <a:pt x="420" y="1990"/>
                    <a:pt x="347" y="1753"/>
                    <a:pt x="293" y="1552"/>
                  </a:cubicBezTo>
                  <a:cubicBezTo>
                    <a:pt x="183" y="1095"/>
                    <a:pt x="1" y="438"/>
                    <a:pt x="74" y="91"/>
                  </a:cubicBezTo>
                  <a:cubicBezTo>
                    <a:pt x="55" y="55"/>
                    <a:pt x="92" y="18"/>
                    <a:pt x="128" y="0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14"/>
            <p:cNvSpPr/>
            <p:nvPr/>
          </p:nvSpPr>
          <p:spPr>
            <a:xfrm>
              <a:off x="10892732" y="681268"/>
              <a:ext cx="493076" cy="576545"/>
            </a:xfrm>
            <a:custGeom>
              <a:rect b="b" l="l" r="r" t="t"/>
              <a:pathLst>
                <a:path extrusionOk="0" h="6555" w="5606">
                  <a:moveTo>
                    <a:pt x="3232" y="201"/>
                  </a:moveTo>
                  <a:cubicBezTo>
                    <a:pt x="3177" y="420"/>
                    <a:pt x="2922" y="384"/>
                    <a:pt x="2776" y="439"/>
                  </a:cubicBezTo>
                  <a:cubicBezTo>
                    <a:pt x="1735" y="731"/>
                    <a:pt x="768" y="1406"/>
                    <a:pt x="749" y="2757"/>
                  </a:cubicBezTo>
                  <a:cubicBezTo>
                    <a:pt x="695" y="4199"/>
                    <a:pt x="1954" y="5331"/>
                    <a:pt x="3378" y="5130"/>
                  </a:cubicBezTo>
                  <a:cubicBezTo>
                    <a:pt x="3926" y="5075"/>
                    <a:pt x="4455" y="4802"/>
                    <a:pt x="4820" y="4382"/>
                  </a:cubicBezTo>
                  <a:cubicBezTo>
                    <a:pt x="4948" y="4236"/>
                    <a:pt x="5058" y="3944"/>
                    <a:pt x="5350" y="4090"/>
                  </a:cubicBezTo>
                  <a:cubicBezTo>
                    <a:pt x="5605" y="4564"/>
                    <a:pt x="5058" y="4948"/>
                    <a:pt x="4729" y="5167"/>
                  </a:cubicBezTo>
                  <a:cubicBezTo>
                    <a:pt x="2703" y="6554"/>
                    <a:pt x="1" y="4929"/>
                    <a:pt x="238" y="2502"/>
                  </a:cubicBezTo>
                  <a:cubicBezTo>
                    <a:pt x="348" y="1333"/>
                    <a:pt x="1315" y="201"/>
                    <a:pt x="2520" y="74"/>
                  </a:cubicBezTo>
                  <a:cubicBezTo>
                    <a:pt x="2757" y="1"/>
                    <a:pt x="3031" y="55"/>
                    <a:pt x="3232" y="20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14"/>
            <p:cNvSpPr/>
            <p:nvPr/>
          </p:nvSpPr>
          <p:spPr>
            <a:xfrm>
              <a:off x="11006811" y="780834"/>
              <a:ext cx="327632" cy="334053"/>
            </a:xfrm>
            <a:custGeom>
              <a:rect b="b" l="l" r="r" t="t"/>
              <a:pathLst>
                <a:path extrusionOk="0" h="3798" w="3725">
                  <a:moveTo>
                    <a:pt x="1643" y="37"/>
                  </a:moveTo>
                  <a:cubicBezTo>
                    <a:pt x="2008" y="0"/>
                    <a:pt x="2391" y="55"/>
                    <a:pt x="2738" y="201"/>
                  </a:cubicBezTo>
                  <a:cubicBezTo>
                    <a:pt x="3395" y="585"/>
                    <a:pt x="3724" y="1351"/>
                    <a:pt x="3560" y="2100"/>
                  </a:cubicBezTo>
                  <a:cubicBezTo>
                    <a:pt x="3359" y="2848"/>
                    <a:pt x="2136" y="3797"/>
                    <a:pt x="1041" y="3268"/>
                  </a:cubicBezTo>
                  <a:cubicBezTo>
                    <a:pt x="657" y="3031"/>
                    <a:pt x="365" y="2666"/>
                    <a:pt x="219" y="2246"/>
                  </a:cubicBezTo>
                  <a:cubicBezTo>
                    <a:pt x="0" y="1388"/>
                    <a:pt x="402" y="475"/>
                    <a:pt x="1205" y="110"/>
                  </a:cubicBezTo>
                  <a:cubicBezTo>
                    <a:pt x="1351" y="55"/>
                    <a:pt x="1497" y="37"/>
                    <a:pt x="164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14"/>
            <p:cNvSpPr/>
            <p:nvPr/>
          </p:nvSpPr>
          <p:spPr>
            <a:xfrm>
              <a:off x="11127223" y="803263"/>
              <a:ext cx="99565" cy="239326"/>
            </a:xfrm>
            <a:custGeom>
              <a:rect b="b" l="l" r="r" t="t"/>
              <a:pathLst>
                <a:path extrusionOk="0" h="2721" w="1132">
                  <a:moveTo>
                    <a:pt x="310" y="1"/>
                  </a:moveTo>
                  <a:cubicBezTo>
                    <a:pt x="639" y="494"/>
                    <a:pt x="840" y="1261"/>
                    <a:pt x="968" y="1991"/>
                  </a:cubicBezTo>
                  <a:cubicBezTo>
                    <a:pt x="1004" y="2192"/>
                    <a:pt x="1132" y="2484"/>
                    <a:pt x="931" y="2666"/>
                  </a:cubicBezTo>
                  <a:cubicBezTo>
                    <a:pt x="657" y="2721"/>
                    <a:pt x="584" y="2411"/>
                    <a:pt x="493" y="2210"/>
                  </a:cubicBezTo>
                  <a:cubicBezTo>
                    <a:pt x="420" y="2009"/>
                    <a:pt x="365" y="1753"/>
                    <a:pt x="292" y="1553"/>
                  </a:cubicBezTo>
                  <a:cubicBezTo>
                    <a:pt x="183" y="1096"/>
                    <a:pt x="0" y="439"/>
                    <a:pt x="73" y="110"/>
                  </a:cubicBezTo>
                  <a:cubicBezTo>
                    <a:pt x="73" y="56"/>
                    <a:pt x="91" y="19"/>
                    <a:pt x="146" y="1"/>
                  </a:cubicBezTo>
                  <a:close/>
                </a:path>
              </a:pathLst>
            </a:custGeom>
            <a:solidFill>
              <a:srgbClr val="486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14"/>
            <p:cNvSpPr/>
            <p:nvPr/>
          </p:nvSpPr>
          <p:spPr>
            <a:xfrm>
              <a:off x="8469808" y="1988293"/>
              <a:ext cx="493076" cy="448043"/>
            </a:xfrm>
            <a:custGeom>
              <a:rect b="b" l="l" r="r" t="t"/>
              <a:pathLst>
                <a:path extrusionOk="0" h="5094" w="5606">
                  <a:moveTo>
                    <a:pt x="1" y="3341"/>
                  </a:moveTo>
                  <a:lnTo>
                    <a:pt x="914" y="4509"/>
                  </a:lnTo>
                  <a:cubicBezTo>
                    <a:pt x="1370" y="5093"/>
                    <a:pt x="2703" y="4820"/>
                    <a:pt x="3853" y="3889"/>
                  </a:cubicBezTo>
                  <a:cubicBezTo>
                    <a:pt x="5021" y="2976"/>
                    <a:pt x="5605" y="1753"/>
                    <a:pt x="5149" y="1187"/>
                  </a:cubicBezTo>
                  <a:lnTo>
                    <a:pt x="4218" y="0"/>
                  </a:lnTo>
                  <a:close/>
                </a:path>
              </a:pathLst>
            </a:custGeom>
            <a:solidFill>
              <a:srgbClr val="E8BD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14"/>
            <p:cNvSpPr/>
            <p:nvPr/>
          </p:nvSpPr>
          <p:spPr>
            <a:xfrm>
              <a:off x="8469808" y="1988293"/>
              <a:ext cx="493076" cy="448043"/>
            </a:xfrm>
            <a:custGeom>
              <a:rect b="b" l="l" r="r" t="t"/>
              <a:pathLst>
                <a:path extrusionOk="0" h="5094" w="5606">
                  <a:moveTo>
                    <a:pt x="1" y="3341"/>
                  </a:moveTo>
                  <a:lnTo>
                    <a:pt x="914" y="4509"/>
                  </a:lnTo>
                  <a:cubicBezTo>
                    <a:pt x="1370" y="5093"/>
                    <a:pt x="2703" y="4820"/>
                    <a:pt x="3853" y="3889"/>
                  </a:cubicBezTo>
                  <a:cubicBezTo>
                    <a:pt x="5021" y="2976"/>
                    <a:pt x="5605" y="1753"/>
                    <a:pt x="5149" y="1187"/>
                  </a:cubicBezTo>
                  <a:lnTo>
                    <a:pt x="4218" y="0"/>
                  </a:ln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14"/>
            <p:cNvSpPr/>
            <p:nvPr/>
          </p:nvSpPr>
          <p:spPr>
            <a:xfrm>
              <a:off x="8429700" y="1938510"/>
              <a:ext cx="451297" cy="395094"/>
            </a:xfrm>
            <a:custGeom>
              <a:rect b="b" l="l" r="r" t="t"/>
              <a:pathLst>
                <a:path extrusionOk="0" h="4492" w="5131">
                  <a:moveTo>
                    <a:pt x="4674" y="566"/>
                  </a:moveTo>
                  <a:cubicBezTo>
                    <a:pt x="5130" y="1150"/>
                    <a:pt x="4564" y="2355"/>
                    <a:pt x="3396" y="3286"/>
                  </a:cubicBezTo>
                  <a:cubicBezTo>
                    <a:pt x="2228" y="4199"/>
                    <a:pt x="913" y="4491"/>
                    <a:pt x="457" y="3907"/>
                  </a:cubicBezTo>
                  <a:cubicBezTo>
                    <a:pt x="1" y="3323"/>
                    <a:pt x="567" y="2118"/>
                    <a:pt x="1735" y="1187"/>
                  </a:cubicBezTo>
                  <a:cubicBezTo>
                    <a:pt x="2903" y="274"/>
                    <a:pt x="4218" y="0"/>
                    <a:pt x="4674" y="566"/>
                  </a:cubicBezTo>
                  <a:close/>
                </a:path>
              </a:pathLst>
            </a:custGeom>
            <a:solidFill>
              <a:srgbClr val="F8D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14"/>
            <p:cNvSpPr/>
            <p:nvPr/>
          </p:nvSpPr>
          <p:spPr>
            <a:xfrm>
              <a:off x="8485904" y="1962610"/>
              <a:ext cx="327632" cy="343640"/>
            </a:xfrm>
            <a:custGeom>
              <a:rect b="b" l="l" r="r" t="t"/>
              <a:pathLst>
                <a:path extrusionOk="0" h="3907" w="3725">
                  <a:moveTo>
                    <a:pt x="3359" y="0"/>
                  </a:moveTo>
                  <a:cubicBezTo>
                    <a:pt x="3122" y="201"/>
                    <a:pt x="2830" y="511"/>
                    <a:pt x="2575" y="803"/>
                  </a:cubicBezTo>
                  <a:cubicBezTo>
                    <a:pt x="2118" y="1278"/>
                    <a:pt x="1589" y="1862"/>
                    <a:pt x="1169" y="2355"/>
                  </a:cubicBezTo>
                  <a:cubicBezTo>
                    <a:pt x="749" y="2830"/>
                    <a:pt x="201" y="3414"/>
                    <a:pt x="1" y="3797"/>
                  </a:cubicBezTo>
                  <a:cubicBezTo>
                    <a:pt x="92" y="3852"/>
                    <a:pt x="183" y="3888"/>
                    <a:pt x="274" y="3907"/>
                  </a:cubicBezTo>
                  <a:cubicBezTo>
                    <a:pt x="1096" y="3250"/>
                    <a:pt x="2246" y="1880"/>
                    <a:pt x="3159" y="767"/>
                  </a:cubicBezTo>
                  <a:cubicBezTo>
                    <a:pt x="3323" y="566"/>
                    <a:pt x="3560" y="292"/>
                    <a:pt x="3725" y="55"/>
                  </a:cubicBezTo>
                  <a:cubicBezTo>
                    <a:pt x="3597" y="18"/>
                    <a:pt x="3469" y="0"/>
                    <a:pt x="3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14"/>
            <p:cNvSpPr/>
            <p:nvPr/>
          </p:nvSpPr>
          <p:spPr>
            <a:xfrm>
              <a:off x="9833038" y="1620549"/>
              <a:ext cx="484984" cy="271429"/>
            </a:xfrm>
            <a:custGeom>
              <a:rect b="b" l="l" r="r" t="t"/>
              <a:pathLst>
                <a:path extrusionOk="0" h="3086" w="5514">
                  <a:moveTo>
                    <a:pt x="1" y="329"/>
                  </a:moveTo>
                  <a:lnTo>
                    <a:pt x="92" y="1826"/>
                  </a:lnTo>
                  <a:cubicBezTo>
                    <a:pt x="128" y="2556"/>
                    <a:pt x="1370" y="3086"/>
                    <a:pt x="2867" y="2995"/>
                  </a:cubicBezTo>
                  <a:cubicBezTo>
                    <a:pt x="4345" y="2903"/>
                    <a:pt x="5514" y="2228"/>
                    <a:pt x="5459" y="147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E8BD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14"/>
            <p:cNvSpPr/>
            <p:nvPr/>
          </p:nvSpPr>
          <p:spPr>
            <a:xfrm>
              <a:off x="9833038" y="1620549"/>
              <a:ext cx="484984" cy="271429"/>
            </a:xfrm>
            <a:custGeom>
              <a:rect b="b" l="l" r="r" t="t"/>
              <a:pathLst>
                <a:path extrusionOk="0" h="3086" w="5514">
                  <a:moveTo>
                    <a:pt x="1" y="329"/>
                  </a:moveTo>
                  <a:lnTo>
                    <a:pt x="92" y="1826"/>
                  </a:lnTo>
                  <a:cubicBezTo>
                    <a:pt x="147" y="2556"/>
                    <a:pt x="1370" y="3086"/>
                    <a:pt x="2867" y="2995"/>
                  </a:cubicBezTo>
                  <a:cubicBezTo>
                    <a:pt x="4345" y="2903"/>
                    <a:pt x="5514" y="2228"/>
                    <a:pt x="5459" y="147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14"/>
            <p:cNvSpPr/>
            <p:nvPr/>
          </p:nvSpPr>
          <p:spPr>
            <a:xfrm>
              <a:off x="9829872" y="1509813"/>
              <a:ext cx="480146" cy="250496"/>
            </a:xfrm>
            <a:custGeom>
              <a:rect b="b" l="l" r="r" t="t"/>
              <a:pathLst>
                <a:path extrusionOk="0" h="2848" w="5459">
                  <a:moveTo>
                    <a:pt x="5404" y="1260"/>
                  </a:moveTo>
                  <a:cubicBezTo>
                    <a:pt x="5458" y="1990"/>
                    <a:pt x="4290" y="2665"/>
                    <a:pt x="2811" y="2757"/>
                  </a:cubicBezTo>
                  <a:cubicBezTo>
                    <a:pt x="1314" y="2848"/>
                    <a:pt x="73" y="2319"/>
                    <a:pt x="37" y="1588"/>
                  </a:cubicBezTo>
                  <a:cubicBezTo>
                    <a:pt x="0" y="858"/>
                    <a:pt x="1150" y="183"/>
                    <a:pt x="2647" y="91"/>
                  </a:cubicBezTo>
                  <a:cubicBezTo>
                    <a:pt x="4126" y="0"/>
                    <a:pt x="5367" y="530"/>
                    <a:pt x="5404" y="1260"/>
                  </a:cubicBezTo>
                  <a:close/>
                </a:path>
              </a:pathLst>
            </a:custGeom>
            <a:solidFill>
              <a:srgbClr val="F8D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14"/>
            <p:cNvSpPr/>
            <p:nvPr/>
          </p:nvSpPr>
          <p:spPr>
            <a:xfrm>
              <a:off x="9837876" y="1564345"/>
              <a:ext cx="456047" cy="130173"/>
            </a:xfrm>
            <a:custGeom>
              <a:rect b="b" l="l" r="r" t="t"/>
              <a:pathLst>
                <a:path extrusionOk="0" h="1480" w="5185">
                  <a:moveTo>
                    <a:pt x="4929" y="1"/>
                  </a:moveTo>
                  <a:cubicBezTo>
                    <a:pt x="4601" y="37"/>
                    <a:pt x="4199" y="129"/>
                    <a:pt x="3816" y="238"/>
                  </a:cubicBezTo>
                  <a:cubicBezTo>
                    <a:pt x="3158" y="366"/>
                    <a:pt x="2410" y="548"/>
                    <a:pt x="1789" y="695"/>
                  </a:cubicBezTo>
                  <a:cubicBezTo>
                    <a:pt x="1169" y="822"/>
                    <a:pt x="584" y="1005"/>
                    <a:pt x="0" y="1224"/>
                  </a:cubicBezTo>
                  <a:cubicBezTo>
                    <a:pt x="37" y="1315"/>
                    <a:pt x="92" y="1406"/>
                    <a:pt x="165" y="1480"/>
                  </a:cubicBezTo>
                  <a:cubicBezTo>
                    <a:pt x="1223" y="1388"/>
                    <a:pt x="2939" y="932"/>
                    <a:pt x="4327" y="530"/>
                  </a:cubicBezTo>
                  <a:cubicBezTo>
                    <a:pt x="4582" y="439"/>
                    <a:pt x="4929" y="366"/>
                    <a:pt x="5185" y="275"/>
                  </a:cubicBezTo>
                  <a:cubicBezTo>
                    <a:pt x="5112" y="165"/>
                    <a:pt x="5020" y="74"/>
                    <a:pt x="4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14"/>
            <p:cNvSpPr/>
            <p:nvPr/>
          </p:nvSpPr>
          <p:spPr>
            <a:xfrm>
              <a:off x="8967639" y="1726536"/>
              <a:ext cx="608561" cy="467305"/>
            </a:xfrm>
            <a:custGeom>
              <a:rect b="b" l="l" r="r" t="t"/>
              <a:pathLst>
                <a:path extrusionOk="0" h="5313" w="6919">
                  <a:moveTo>
                    <a:pt x="1862" y="3013"/>
                  </a:moveTo>
                  <a:cubicBezTo>
                    <a:pt x="1625" y="2848"/>
                    <a:pt x="1387" y="2684"/>
                    <a:pt x="1168" y="2483"/>
                  </a:cubicBezTo>
                  <a:cubicBezTo>
                    <a:pt x="511" y="1881"/>
                    <a:pt x="0" y="767"/>
                    <a:pt x="1022" y="201"/>
                  </a:cubicBezTo>
                  <a:cubicBezTo>
                    <a:pt x="1387" y="1"/>
                    <a:pt x="1990" y="37"/>
                    <a:pt x="2428" y="183"/>
                  </a:cubicBezTo>
                  <a:cubicBezTo>
                    <a:pt x="3231" y="512"/>
                    <a:pt x="3980" y="932"/>
                    <a:pt x="4673" y="1461"/>
                  </a:cubicBezTo>
                  <a:cubicBezTo>
                    <a:pt x="5422" y="2009"/>
                    <a:pt x="6389" y="2739"/>
                    <a:pt x="6627" y="3287"/>
                  </a:cubicBezTo>
                  <a:cubicBezTo>
                    <a:pt x="6919" y="3944"/>
                    <a:pt x="6608" y="4729"/>
                    <a:pt x="5951" y="5021"/>
                  </a:cubicBezTo>
                  <a:cubicBezTo>
                    <a:pt x="5239" y="5313"/>
                    <a:pt x="4473" y="4783"/>
                    <a:pt x="3633" y="4236"/>
                  </a:cubicBezTo>
                  <a:cubicBezTo>
                    <a:pt x="3012" y="3852"/>
                    <a:pt x="2464" y="3451"/>
                    <a:pt x="1862" y="3013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14"/>
            <p:cNvSpPr/>
            <p:nvPr/>
          </p:nvSpPr>
          <p:spPr>
            <a:xfrm>
              <a:off x="8969222" y="1731989"/>
              <a:ext cx="385419" cy="317342"/>
            </a:xfrm>
            <a:custGeom>
              <a:rect b="b" l="l" r="r" t="t"/>
              <a:pathLst>
                <a:path extrusionOk="0" h="3608" w="4382">
                  <a:moveTo>
                    <a:pt x="1649" y="0"/>
                  </a:moveTo>
                  <a:cubicBezTo>
                    <a:pt x="1407" y="0"/>
                    <a:pt x="1173" y="42"/>
                    <a:pt x="986" y="139"/>
                  </a:cubicBezTo>
                  <a:cubicBezTo>
                    <a:pt x="0" y="705"/>
                    <a:pt x="493" y="1819"/>
                    <a:pt x="1150" y="2421"/>
                  </a:cubicBezTo>
                  <a:cubicBezTo>
                    <a:pt x="1369" y="2622"/>
                    <a:pt x="1607" y="2786"/>
                    <a:pt x="1844" y="2951"/>
                  </a:cubicBezTo>
                  <a:cubicBezTo>
                    <a:pt x="2154" y="3188"/>
                    <a:pt x="2465" y="3407"/>
                    <a:pt x="2757" y="3608"/>
                  </a:cubicBezTo>
                  <a:cubicBezTo>
                    <a:pt x="2702" y="2713"/>
                    <a:pt x="2921" y="1545"/>
                    <a:pt x="4382" y="1216"/>
                  </a:cubicBezTo>
                  <a:cubicBezTo>
                    <a:pt x="3761" y="778"/>
                    <a:pt x="3104" y="413"/>
                    <a:pt x="2392" y="121"/>
                  </a:cubicBezTo>
                  <a:cubicBezTo>
                    <a:pt x="2167" y="46"/>
                    <a:pt x="1904" y="0"/>
                    <a:pt x="1649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14"/>
            <p:cNvSpPr/>
            <p:nvPr/>
          </p:nvSpPr>
          <p:spPr>
            <a:xfrm>
              <a:off x="9711043" y="936076"/>
              <a:ext cx="300278" cy="355514"/>
            </a:xfrm>
            <a:custGeom>
              <a:rect b="b" l="l" r="r" t="t"/>
              <a:pathLst>
                <a:path extrusionOk="0" h="4042" w="3414">
                  <a:moveTo>
                    <a:pt x="1518" y="1"/>
                  </a:moveTo>
                  <a:cubicBezTo>
                    <a:pt x="1210" y="1"/>
                    <a:pt x="919" y="52"/>
                    <a:pt x="676" y="116"/>
                  </a:cubicBezTo>
                  <a:cubicBezTo>
                    <a:pt x="384" y="828"/>
                    <a:pt x="183" y="1576"/>
                    <a:pt x="91" y="2343"/>
                  </a:cubicBezTo>
                  <a:cubicBezTo>
                    <a:pt x="0" y="3164"/>
                    <a:pt x="292" y="3821"/>
                    <a:pt x="858" y="4004"/>
                  </a:cubicBezTo>
                  <a:cubicBezTo>
                    <a:pt x="942" y="4029"/>
                    <a:pt x="1025" y="4041"/>
                    <a:pt x="1107" y="4041"/>
                  </a:cubicBezTo>
                  <a:cubicBezTo>
                    <a:pt x="1614" y="4041"/>
                    <a:pt x="2072" y="3599"/>
                    <a:pt x="2355" y="3237"/>
                  </a:cubicBezTo>
                  <a:cubicBezTo>
                    <a:pt x="2811" y="2671"/>
                    <a:pt x="3140" y="1868"/>
                    <a:pt x="3414" y="1083"/>
                  </a:cubicBezTo>
                  <a:cubicBezTo>
                    <a:pt x="2916" y="236"/>
                    <a:pt x="2179" y="1"/>
                    <a:pt x="1518" y="1"/>
                  </a:cubicBezTo>
                  <a:close/>
                </a:path>
              </a:pathLst>
            </a:custGeom>
            <a:solidFill>
              <a:srgbClr val="FFB1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14"/>
            <p:cNvSpPr/>
            <p:nvPr/>
          </p:nvSpPr>
          <p:spPr>
            <a:xfrm>
              <a:off x="9770413" y="649692"/>
              <a:ext cx="315846" cy="381725"/>
            </a:xfrm>
            <a:custGeom>
              <a:rect b="b" l="l" r="r" t="t"/>
              <a:pathLst>
                <a:path extrusionOk="0" h="4340" w="3591">
                  <a:moveTo>
                    <a:pt x="2478" y="1"/>
                  </a:moveTo>
                  <a:cubicBezTo>
                    <a:pt x="2421" y="1"/>
                    <a:pt x="2362" y="5"/>
                    <a:pt x="2301" y="13"/>
                  </a:cubicBezTo>
                  <a:cubicBezTo>
                    <a:pt x="2173" y="31"/>
                    <a:pt x="2045" y="49"/>
                    <a:pt x="1917" y="104"/>
                  </a:cubicBezTo>
                  <a:cubicBezTo>
                    <a:pt x="1169" y="469"/>
                    <a:pt x="676" y="1692"/>
                    <a:pt x="347" y="2514"/>
                  </a:cubicBezTo>
                  <a:cubicBezTo>
                    <a:pt x="238" y="2806"/>
                    <a:pt x="128" y="3080"/>
                    <a:pt x="1" y="3372"/>
                  </a:cubicBezTo>
                  <a:cubicBezTo>
                    <a:pt x="244" y="3308"/>
                    <a:pt x="535" y="3257"/>
                    <a:pt x="843" y="3257"/>
                  </a:cubicBezTo>
                  <a:cubicBezTo>
                    <a:pt x="1504" y="3257"/>
                    <a:pt x="2241" y="3492"/>
                    <a:pt x="2739" y="4339"/>
                  </a:cubicBezTo>
                  <a:cubicBezTo>
                    <a:pt x="2848" y="4011"/>
                    <a:pt x="2958" y="3682"/>
                    <a:pt x="3049" y="3390"/>
                  </a:cubicBezTo>
                  <a:cubicBezTo>
                    <a:pt x="3232" y="2806"/>
                    <a:pt x="3469" y="2203"/>
                    <a:pt x="3506" y="1619"/>
                  </a:cubicBezTo>
                  <a:cubicBezTo>
                    <a:pt x="3590" y="637"/>
                    <a:pt x="3204" y="1"/>
                    <a:pt x="2478" y="1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14"/>
            <p:cNvSpPr/>
            <p:nvPr/>
          </p:nvSpPr>
          <p:spPr>
            <a:xfrm>
              <a:off x="11867372" y="1680007"/>
              <a:ext cx="385419" cy="512250"/>
            </a:xfrm>
            <a:custGeom>
              <a:rect b="b" l="l" r="r" t="t"/>
              <a:pathLst>
                <a:path extrusionOk="0" h="5824" w="4382">
                  <a:moveTo>
                    <a:pt x="2027" y="0"/>
                  </a:moveTo>
                  <a:lnTo>
                    <a:pt x="676" y="639"/>
                  </a:lnTo>
                  <a:cubicBezTo>
                    <a:pt x="19" y="968"/>
                    <a:pt x="1" y="2319"/>
                    <a:pt x="658" y="3651"/>
                  </a:cubicBezTo>
                  <a:cubicBezTo>
                    <a:pt x="1315" y="4984"/>
                    <a:pt x="2374" y="5824"/>
                    <a:pt x="3031" y="5495"/>
                  </a:cubicBezTo>
                  <a:lnTo>
                    <a:pt x="4382" y="4838"/>
                  </a:lnTo>
                  <a:close/>
                </a:path>
              </a:pathLst>
            </a:custGeom>
            <a:solidFill>
              <a:srgbClr val="E8BD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14"/>
            <p:cNvSpPr/>
            <p:nvPr/>
          </p:nvSpPr>
          <p:spPr>
            <a:xfrm>
              <a:off x="11867372" y="1680007"/>
              <a:ext cx="385419" cy="512250"/>
            </a:xfrm>
            <a:custGeom>
              <a:rect b="b" l="l" r="r" t="t"/>
              <a:pathLst>
                <a:path extrusionOk="0" h="5824" w="4382">
                  <a:moveTo>
                    <a:pt x="2027" y="0"/>
                  </a:moveTo>
                  <a:lnTo>
                    <a:pt x="676" y="639"/>
                  </a:lnTo>
                  <a:cubicBezTo>
                    <a:pt x="19" y="968"/>
                    <a:pt x="1" y="2319"/>
                    <a:pt x="658" y="3651"/>
                  </a:cubicBezTo>
                  <a:cubicBezTo>
                    <a:pt x="1315" y="4984"/>
                    <a:pt x="2374" y="5824"/>
                    <a:pt x="3031" y="5495"/>
                  </a:cubicBezTo>
                  <a:lnTo>
                    <a:pt x="4382" y="4838"/>
                  </a:ln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14"/>
            <p:cNvSpPr/>
            <p:nvPr/>
          </p:nvSpPr>
          <p:spPr>
            <a:xfrm>
              <a:off x="11986201" y="1651070"/>
              <a:ext cx="324466" cy="483401"/>
            </a:xfrm>
            <a:custGeom>
              <a:rect b="b" l="l" r="r" t="t"/>
              <a:pathLst>
                <a:path extrusionOk="0" h="5496" w="3689">
                  <a:moveTo>
                    <a:pt x="3031" y="5167"/>
                  </a:moveTo>
                  <a:cubicBezTo>
                    <a:pt x="2355" y="5495"/>
                    <a:pt x="1297" y="4674"/>
                    <a:pt x="658" y="3323"/>
                  </a:cubicBezTo>
                  <a:cubicBezTo>
                    <a:pt x="1" y="1990"/>
                    <a:pt x="19" y="640"/>
                    <a:pt x="676" y="329"/>
                  </a:cubicBezTo>
                  <a:cubicBezTo>
                    <a:pt x="1333" y="1"/>
                    <a:pt x="2392" y="822"/>
                    <a:pt x="3049" y="2173"/>
                  </a:cubicBezTo>
                  <a:cubicBezTo>
                    <a:pt x="3688" y="3506"/>
                    <a:pt x="3688" y="4856"/>
                    <a:pt x="3031" y="5167"/>
                  </a:cubicBezTo>
                  <a:close/>
                </a:path>
              </a:pathLst>
            </a:custGeom>
            <a:solidFill>
              <a:srgbClr val="F8D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14"/>
            <p:cNvSpPr/>
            <p:nvPr/>
          </p:nvSpPr>
          <p:spPr>
            <a:xfrm>
              <a:off x="12013467" y="1692849"/>
              <a:ext cx="277938" cy="390256"/>
            </a:xfrm>
            <a:custGeom>
              <a:rect b="b" l="l" r="r" t="t"/>
              <a:pathLst>
                <a:path extrusionOk="0" h="4437" w="3160">
                  <a:moveTo>
                    <a:pt x="165" y="0"/>
                  </a:moveTo>
                  <a:cubicBezTo>
                    <a:pt x="92" y="73"/>
                    <a:pt x="37" y="146"/>
                    <a:pt x="1" y="256"/>
                  </a:cubicBezTo>
                  <a:cubicBezTo>
                    <a:pt x="476" y="1187"/>
                    <a:pt x="1553" y="2611"/>
                    <a:pt x="2447" y="3724"/>
                  </a:cubicBezTo>
                  <a:cubicBezTo>
                    <a:pt x="2611" y="3943"/>
                    <a:pt x="2812" y="4235"/>
                    <a:pt x="3013" y="4436"/>
                  </a:cubicBezTo>
                  <a:cubicBezTo>
                    <a:pt x="3068" y="4327"/>
                    <a:pt x="3123" y="4217"/>
                    <a:pt x="3159" y="4089"/>
                  </a:cubicBezTo>
                  <a:cubicBezTo>
                    <a:pt x="2995" y="3816"/>
                    <a:pt x="2757" y="3469"/>
                    <a:pt x="2538" y="3158"/>
                  </a:cubicBezTo>
                  <a:cubicBezTo>
                    <a:pt x="2155" y="2592"/>
                    <a:pt x="1717" y="1972"/>
                    <a:pt x="1334" y="1442"/>
                  </a:cubicBezTo>
                  <a:cubicBezTo>
                    <a:pt x="968" y="931"/>
                    <a:pt x="585" y="457"/>
                    <a:pt x="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14"/>
            <p:cNvSpPr/>
            <p:nvPr/>
          </p:nvSpPr>
          <p:spPr>
            <a:xfrm>
              <a:off x="11462775" y="3068831"/>
              <a:ext cx="501080" cy="428781"/>
            </a:xfrm>
            <a:custGeom>
              <a:rect b="b" l="l" r="r" t="t"/>
              <a:pathLst>
                <a:path extrusionOk="0" h="4875" w="5697">
                  <a:moveTo>
                    <a:pt x="0" y="3031"/>
                  </a:moveTo>
                  <a:lnTo>
                    <a:pt x="840" y="4273"/>
                  </a:lnTo>
                  <a:cubicBezTo>
                    <a:pt x="1260" y="4875"/>
                    <a:pt x="2593" y="4692"/>
                    <a:pt x="3816" y="3853"/>
                  </a:cubicBezTo>
                  <a:cubicBezTo>
                    <a:pt x="5039" y="3013"/>
                    <a:pt x="5696" y="1845"/>
                    <a:pt x="5294" y="1224"/>
                  </a:cubicBezTo>
                  <a:lnTo>
                    <a:pt x="4455" y="1"/>
                  </a:lnTo>
                  <a:close/>
                </a:path>
              </a:pathLst>
            </a:custGeom>
            <a:solidFill>
              <a:srgbClr val="E8BD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14"/>
            <p:cNvSpPr/>
            <p:nvPr/>
          </p:nvSpPr>
          <p:spPr>
            <a:xfrm>
              <a:off x="11462775" y="3068831"/>
              <a:ext cx="501080" cy="428781"/>
            </a:xfrm>
            <a:custGeom>
              <a:rect b="b" l="l" r="r" t="t"/>
              <a:pathLst>
                <a:path extrusionOk="0" h="4875" w="5697">
                  <a:moveTo>
                    <a:pt x="0" y="3031"/>
                  </a:moveTo>
                  <a:lnTo>
                    <a:pt x="840" y="4273"/>
                  </a:lnTo>
                  <a:cubicBezTo>
                    <a:pt x="1260" y="4875"/>
                    <a:pt x="2593" y="4692"/>
                    <a:pt x="3816" y="3853"/>
                  </a:cubicBezTo>
                  <a:cubicBezTo>
                    <a:pt x="5039" y="3013"/>
                    <a:pt x="5696" y="1845"/>
                    <a:pt x="5294" y="1224"/>
                  </a:cubicBezTo>
                  <a:lnTo>
                    <a:pt x="4455" y="1"/>
                  </a:ln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14"/>
            <p:cNvSpPr/>
            <p:nvPr/>
          </p:nvSpPr>
          <p:spPr>
            <a:xfrm>
              <a:off x="11427416" y="3014299"/>
              <a:ext cx="464139" cy="374161"/>
            </a:xfrm>
            <a:custGeom>
              <a:rect b="b" l="l" r="r" t="t"/>
              <a:pathLst>
                <a:path extrusionOk="0" h="4254" w="5277">
                  <a:moveTo>
                    <a:pt x="4857" y="621"/>
                  </a:moveTo>
                  <a:cubicBezTo>
                    <a:pt x="5277" y="1223"/>
                    <a:pt x="4601" y="2392"/>
                    <a:pt x="3378" y="3231"/>
                  </a:cubicBezTo>
                  <a:cubicBezTo>
                    <a:pt x="2155" y="4071"/>
                    <a:pt x="822" y="4254"/>
                    <a:pt x="421" y="3651"/>
                  </a:cubicBezTo>
                  <a:cubicBezTo>
                    <a:pt x="1" y="3049"/>
                    <a:pt x="658" y="1862"/>
                    <a:pt x="1881" y="1041"/>
                  </a:cubicBezTo>
                  <a:cubicBezTo>
                    <a:pt x="3122" y="201"/>
                    <a:pt x="4437" y="0"/>
                    <a:pt x="4857" y="621"/>
                  </a:cubicBezTo>
                  <a:close/>
                </a:path>
              </a:pathLst>
            </a:custGeom>
            <a:solidFill>
              <a:srgbClr val="F8D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14"/>
            <p:cNvSpPr/>
            <p:nvPr/>
          </p:nvSpPr>
          <p:spPr>
            <a:xfrm>
              <a:off x="11477200" y="3038398"/>
              <a:ext cx="350149" cy="324378"/>
            </a:xfrm>
            <a:custGeom>
              <a:rect b="b" l="l" r="r" t="t"/>
              <a:pathLst>
                <a:path extrusionOk="0" h="3688" w="3981">
                  <a:moveTo>
                    <a:pt x="3633" y="0"/>
                  </a:moveTo>
                  <a:cubicBezTo>
                    <a:pt x="3378" y="201"/>
                    <a:pt x="3068" y="475"/>
                    <a:pt x="2794" y="748"/>
                  </a:cubicBezTo>
                  <a:cubicBezTo>
                    <a:pt x="2301" y="1205"/>
                    <a:pt x="1735" y="1734"/>
                    <a:pt x="1279" y="2191"/>
                  </a:cubicBezTo>
                  <a:cubicBezTo>
                    <a:pt x="822" y="2647"/>
                    <a:pt x="256" y="3176"/>
                    <a:pt x="1" y="3560"/>
                  </a:cubicBezTo>
                  <a:cubicBezTo>
                    <a:pt x="92" y="3615"/>
                    <a:pt x="183" y="3669"/>
                    <a:pt x="293" y="3688"/>
                  </a:cubicBezTo>
                  <a:cubicBezTo>
                    <a:pt x="1151" y="3085"/>
                    <a:pt x="2392" y="1807"/>
                    <a:pt x="3378" y="767"/>
                  </a:cubicBezTo>
                  <a:cubicBezTo>
                    <a:pt x="3560" y="548"/>
                    <a:pt x="3816" y="310"/>
                    <a:pt x="3980" y="91"/>
                  </a:cubicBezTo>
                  <a:cubicBezTo>
                    <a:pt x="3871" y="37"/>
                    <a:pt x="3743" y="0"/>
                    <a:pt x="36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14"/>
            <p:cNvSpPr/>
            <p:nvPr/>
          </p:nvSpPr>
          <p:spPr>
            <a:xfrm>
              <a:off x="11347201" y="2529398"/>
              <a:ext cx="608561" cy="465722"/>
            </a:xfrm>
            <a:custGeom>
              <a:rect b="b" l="l" r="r" t="t"/>
              <a:pathLst>
                <a:path extrusionOk="0" h="5295" w="6919">
                  <a:moveTo>
                    <a:pt x="1862" y="2282"/>
                  </a:moveTo>
                  <a:cubicBezTo>
                    <a:pt x="1607" y="2446"/>
                    <a:pt x="1387" y="2629"/>
                    <a:pt x="1150" y="2811"/>
                  </a:cubicBezTo>
                  <a:cubicBezTo>
                    <a:pt x="493" y="3414"/>
                    <a:pt x="0" y="4527"/>
                    <a:pt x="1004" y="5093"/>
                  </a:cubicBezTo>
                  <a:cubicBezTo>
                    <a:pt x="1369" y="5294"/>
                    <a:pt x="1972" y="5276"/>
                    <a:pt x="2410" y="5130"/>
                  </a:cubicBezTo>
                  <a:cubicBezTo>
                    <a:pt x="3195" y="4801"/>
                    <a:pt x="3961" y="4381"/>
                    <a:pt x="4655" y="3852"/>
                  </a:cubicBezTo>
                  <a:cubicBezTo>
                    <a:pt x="5422" y="3304"/>
                    <a:pt x="6389" y="2592"/>
                    <a:pt x="6627" y="2026"/>
                  </a:cubicBezTo>
                  <a:cubicBezTo>
                    <a:pt x="6919" y="1369"/>
                    <a:pt x="6627" y="584"/>
                    <a:pt x="5951" y="292"/>
                  </a:cubicBezTo>
                  <a:cubicBezTo>
                    <a:pt x="5276" y="0"/>
                    <a:pt x="4491" y="530"/>
                    <a:pt x="3633" y="1059"/>
                  </a:cubicBezTo>
                  <a:cubicBezTo>
                    <a:pt x="3012" y="1461"/>
                    <a:pt x="2465" y="1844"/>
                    <a:pt x="1862" y="2282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14"/>
            <p:cNvSpPr/>
            <p:nvPr/>
          </p:nvSpPr>
          <p:spPr>
            <a:xfrm>
              <a:off x="11347201" y="2672238"/>
              <a:ext cx="385419" cy="316638"/>
            </a:xfrm>
            <a:custGeom>
              <a:rect b="b" l="l" r="r" t="t"/>
              <a:pathLst>
                <a:path extrusionOk="0" h="3600" w="4382">
                  <a:moveTo>
                    <a:pt x="2775" y="1"/>
                  </a:moveTo>
                  <a:lnTo>
                    <a:pt x="2775" y="1"/>
                  </a:lnTo>
                  <a:cubicBezTo>
                    <a:pt x="2483" y="202"/>
                    <a:pt x="2172" y="421"/>
                    <a:pt x="1862" y="658"/>
                  </a:cubicBezTo>
                  <a:cubicBezTo>
                    <a:pt x="1607" y="822"/>
                    <a:pt x="1387" y="987"/>
                    <a:pt x="1150" y="1169"/>
                  </a:cubicBezTo>
                  <a:cubicBezTo>
                    <a:pt x="493" y="1790"/>
                    <a:pt x="0" y="2885"/>
                    <a:pt x="986" y="3451"/>
                  </a:cubicBezTo>
                  <a:cubicBezTo>
                    <a:pt x="1173" y="3554"/>
                    <a:pt x="1423" y="3599"/>
                    <a:pt x="1681" y="3599"/>
                  </a:cubicBezTo>
                  <a:cubicBezTo>
                    <a:pt x="1926" y="3599"/>
                    <a:pt x="2178" y="3559"/>
                    <a:pt x="2391" y="3488"/>
                  </a:cubicBezTo>
                  <a:cubicBezTo>
                    <a:pt x="3085" y="3214"/>
                    <a:pt x="3761" y="2849"/>
                    <a:pt x="4381" y="2411"/>
                  </a:cubicBezTo>
                  <a:cubicBezTo>
                    <a:pt x="2939" y="2082"/>
                    <a:pt x="2720" y="895"/>
                    <a:pt x="2775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14"/>
            <p:cNvSpPr/>
            <p:nvPr/>
          </p:nvSpPr>
          <p:spPr>
            <a:xfrm>
              <a:off x="11009977" y="3298484"/>
              <a:ext cx="372577" cy="320684"/>
            </a:xfrm>
            <a:custGeom>
              <a:rect b="b" l="l" r="r" t="t"/>
              <a:pathLst>
                <a:path extrusionOk="0" h="3646" w="4236">
                  <a:moveTo>
                    <a:pt x="1790" y="0"/>
                  </a:moveTo>
                  <a:cubicBezTo>
                    <a:pt x="1059" y="274"/>
                    <a:pt x="1" y="931"/>
                    <a:pt x="110" y="2373"/>
                  </a:cubicBezTo>
                  <a:cubicBezTo>
                    <a:pt x="804" y="2866"/>
                    <a:pt x="1534" y="3323"/>
                    <a:pt x="2228" y="3524"/>
                  </a:cubicBezTo>
                  <a:cubicBezTo>
                    <a:pt x="2453" y="3588"/>
                    <a:pt x="2729" y="3645"/>
                    <a:pt x="2999" y="3645"/>
                  </a:cubicBezTo>
                  <a:cubicBezTo>
                    <a:pt x="3341" y="3645"/>
                    <a:pt x="3675" y="3554"/>
                    <a:pt x="3889" y="3268"/>
                  </a:cubicBezTo>
                  <a:cubicBezTo>
                    <a:pt x="4236" y="2793"/>
                    <a:pt x="4108" y="2100"/>
                    <a:pt x="3560" y="1479"/>
                  </a:cubicBezTo>
                  <a:cubicBezTo>
                    <a:pt x="3031" y="913"/>
                    <a:pt x="2447" y="402"/>
                    <a:pt x="1790" y="0"/>
                  </a:cubicBezTo>
                  <a:close/>
                </a:path>
              </a:pathLst>
            </a:custGeom>
            <a:solidFill>
              <a:srgbClr val="FFB1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14"/>
            <p:cNvSpPr/>
            <p:nvPr/>
          </p:nvSpPr>
          <p:spPr>
            <a:xfrm>
              <a:off x="10767483" y="3159074"/>
              <a:ext cx="399931" cy="348214"/>
            </a:xfrm>
            <a:custGeom>
              <a:rect b="b" l="l" r="r" t="t"/>
              <a:pathLst>
                <a:path extrusionOk="0" h="3959" w="4547">
                  <a:moveTo>
                    <a:pt x="1295" y="1"/>
                  </a:moveTo>
                  <a:cubicBezTo>
                    <a:pt x="1227" y="1"/>
                    <a:pt x="1161" y="5"/>
                    <a:pt x="1096" y="15"/>
                  </a:cubicBezTo>
                  <a:cubicBezTo>
                    <a:pt x="969" y="52"/>
                    <a:pt x="859" y="107"/>
                    <a:pt x="749" y="161"/>
                  </a:cubicBezTo>
                  <a:cubicBezTo>
                    <a:pt x="1" y="563"/>
                    <a:pt x="1" y="1366"/>
                    <a:pt x="658" y="2188"/>
                  </a:cubicBezTo>
                  <a:cubicBezTo>
                    <a:pt x="1042" y="2644"/>
                    <a:pt x="1589" y="2991"/>
                    <a:pt x="2064" y="3356"/>
                  </a:cubicBezTo>
                  <a:cubicBezTo>
                    <a:pt x="2319" y="3557"/>
                    <a:pt x="2593" y="3758"/>
                    <a:pt x="2867" y="3958"/>
                  </a:cubicBezTo>
                  <a:cubicBezTo>
                    <a:pt x="2758" y="2516"/>
                    <a:pt x="3816" y="1859"/>
                    <a:pt x="4547" y="1585"/>
                  </a:cubicBezTo>
                  <a:cubicBezTo>
                    <a:pt x="4291" y="1421"/>
                    <a:pt x="4035" y="1257"/>
                    <a:pt x="3780" y="1092"/>
                  </a:cubicBezTo>
                  <a:cubicBezTo>
                    <a:pt x="3090" y="655"/>
                    <a:pt x="2090" y="1"/>
                    <a:pt x="1295" y="1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14"/>
            <p:cNvSpPr/>
            <p:nvPr/>
          </p:nvSpPr>
          <p:spPr>
            <a:xfrm>
              <a:off x="8453800" y="822613"/>
              <a:ext cx="942614" cy="573291"/>
            </a:xfrm>
            <a:custGeom>
              <a:rect b="b" l="l" r="r" t="t"/>
              <a:pathLst>
                <a:path extrusionOk="0" h="6518" w="10717">
                  <a:moveTo>
                    <a:pt x="9530" y="383"/>
                  </a:moveTo>
                  <a:cubicBezTo>
                    <a:pt x="10406" y="748"/>
                    <a:pt x="10716" y="1442"/>
                    <a:pt x="10315" y="2318"/>
                  </a:cubicBezTo>
                  <a:cubicBezTo>
                    <a:pt x="9858" y="3268"/>
                    <a:pt x="8927" y="3852"/>
                    <a:pt x="8288" y="4272"/>
                  </a:cubicBezTo>
                  <a:cubicBezTo>
                    <a:pt x="6554" y="5385"/>
                    <a:pt x="4582" y="6097"/>
                    <a:pt x="2520" y="6371"/>
                  </a:cubicBezTo>
                  <a:cubicBezTo>
                    <a:pt x="2082" y="6426"/>
                    <a:pt x="1662" y="6517"/>
                    <a:pt x="1278" y="6408"/>
                  </a:cubicBezTo>
                  <a:cubicBezTo>
                    <a:pt x="913" y="6298"/>
                    <a:pt x="603" y="6061"/>
                    <a:pt x="402" y="5750"/>
                  </a:cubicBezTo>
                  <a:cubicBezTo>
                    <a:pt x="0" y="5166"/>
                    <a:pt x="165" y="4290"/>
                    <a:pt x="822" y="3414"/>
                  </a:cubicBezTo>
                  <a:cubicBezTo>
                    <a:pt x="1096" y="3103"/>
                    <a:pt x="1406" y="2830"/>
                    <a:pt x="1735" y="2592"/>
                  </a:cubicBezTo>
                  <a:cubicBezTo>
                    <a:pt x="2629" y="1953"/>
                    <a:pt x="3615" y="1406"/>
                    <a:pt x="4637" y="1004"/>
                  </a:cubicBezTo>
                  <a:cubicBezTo>
                    <a:pt x="5933" y="493"/>
                    <a:pt x="7449" y="0"/>
                    <a:pt x="8872" y="183"/>
                  </a:cubicBezTo>
                  <a:cubicBezTo>
                    <a:pt x="9091" y="219"/>
                    <a:pt x="9311" y="274"/>
                    <a:pt x="9530" y="383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14"/>
            <p:cNvSpPr/>
            <p:nvPr/>
          </p:nvSpPr>
          <p:spPr>
            <a:xfrm>
              <a:off x="8477900" y="936604"/>
              <a:ext cx="997146" cy="704608"/>
            </a:xfrm>
            <a:custGeom>
              <a:rect b="b" l="l" r="r" t="t"/>
              <a:pathLst>
                <a:path extrusionOk="0" h="8011" w="11337">
                  <a:moveTo>
                    <a:pt x="10168" y="0"/>
                  </a:moveTo>
                  <a:cubicBezTo>
                    <a:pt x="10241" y="347"/>
                    <a:pt x="10205" y="712"/>
                    <a:pt x="10041" y="1022"/>
                  </a:cubicBezTo>
                  <a:cubicBezTo>
                    <a:pt x="9584" y="1972"/>
                    <a:pt x="8653" y="2556"/>
                    <a:pt x="8014" y="2957"/>
                  </a:cubicBezTo>
                  <a:cubicBezTo>
                    <a:pt x="6280" y="4089"/>
                    <a:pt x="4308" y="4801"/>
                    <a:pt x="2246" y="5075"/>
                  </a:cubicBezTo>
                  <a:cubicBezTo>
                    <a:pt x="1957" y="5111"/>
                    <a:pt x="1677" y="5163"/>
                    <a:pt x="1409" y="5163"/>
                  </a:cubicBezTo>
                  <a:cubicBezTo>
                    <a:pt x="1271" y="5163"/>
                    <a:pt x="1135" y="5149"/>
                    <a:pt x="1004" y="5112"/>
                  </a:cubicBezTo>
                  <a:cubicBezTo>
                    <a:pt x="639" y="5002"/>
                    <a:pt x="329" y="4765"/>
                    <a:pt x="128" y="4454"/>
                  </a:cubicBezTo>
                  <a:cubicBezTo>
                    <a:pt x="73" y="4381"/>
                    <a:pt x="37" y="4308"/>
                    <a:pt x="0" y="4217"/>
                  </a:cubicBezTo>
                  <a:lnTo>
                    <a:pt x="0" y="4217"/>
                  </a:lnTo>
                  <a:lnTo>
                    <a:pt x="1023" y="6937"/>
                  </a:lnTo>
                  <a:cubicBezTo>
                    <a:pt x="1059" y="7065"/>
                    <a:pt x="1114" y="7193"/>
                    <a:pt x="1187" y="7302"/>
                  </a:cubicBezTo>
                  <a:cubicBezTo>
                    <a:pt x="1406" y="7612"/>
                    <a:pt x="1716" y="7850"/>
                    <a:pt x="2081" y="7959"/>
                  </a:cubicBezTo>
                  <a:cubicBezTo>
                    <a:pt x="2206" y="7997"/>
                    <a:pt x="2337" y="8011"/>
                    <a:pt x="2474" y="8011"/>
                  </a:cubicBezTo>
                  <a:cubicBezTo>
                    <a:pt x="2738" y="8011"/>
                    <a:pt x="3022" y="7959"/>
                    <a:pt x="3323" y="7923"/>
                  </a:cubicBezTo>
                  <a:cubicBezTo>
                    <a:pt x="5367" y="7667"/>
                    <a:pt x="7339" y="6937"/>
                    <a:pt x="9073" y="5823"/>
                  </a:cubicBezTo>
                  <a:cubicBezTo>
                    <a:pt x="9712" y="5404"/>
                    <a:pt x="10661" y="4819"/>
                    <a:pt x="11099" y="3870"/>
                  </a:cubicBezTo>
                  <a:cubicBezTo>
                    <a:pt x="11318" y="3487"/>
                    <a:pt x="11337" y="3049"/>
                    <a:pt x="11172" y="2647"/>
                  </a:cubicBezTo>
                  <a:lnTo>
                    <a:pt x="10168" y="0"/>
                  </a:ln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14"/>
            <p:cNvSpPr/>
            <p:nvPr/>
          </p:nvSpPr>
          <p:spPr>
            <a:xfrm>
              <a:off x="9319199" y="1040920"/>
              <a:ext cx="139848" cy="271429"/>
            </a:xfrm>
            <a:custGeom>
              <a:rect b="b" l="l" r="r" t="t"/>
              <a:pathLst>
                <a:path extrusionOk="0" h="3086" w="1590">
                  <a:moveTo>
                    <a:pt x="384" y="1"/>
                  </a:moveTo>
                  <a:cubicBezTo>
                    <a:pt x="275" y="201"/>
                    <a:pt x="147" y="384"/>
                    <a:pt x="1" y="548"/>
                  </a:cubicBezTo>
                  <a:lnTo>
                    <a:pt x="56" y="640"/>
                  </a:lnTo>
                  <a:cubicBezTo>
                    <a:pt x="348" y="1333"/>
                    <a:pt x="676" y="2009"/>
                    <a:pt x="1060" y="2648"/>
                  </a:cubicBezTo>
                  <a:cubicBezTo>
                    <a:pt x="1133" y="2775"/>
                    <a:pt x="1206" y="2940"/>
                    <a:pt x="1315" y="3086"/>
                  </a:cubicBezTo>
                  <a:cubicBezTo>
                    <a:pt x="1388" y="2958"/>
                    <a:pt x="1480" y="2812"/>
                    <a:pt x="1534" y="2684"/>
                  </a:cubicBezTo>
                  <a:cubicBezTo>
                    <a:pt x="1553" y="2629"/>
                    <a:pt x="1571" y="2593"/>
                    <a:pt x="1589" y="2556"/>
                  </a:cubicBezTo>
                  <a:cubicBezTo>
                    <a:pt x="1242" y="1735"/>
                    <a:pt x="932" y="767"/>
                    <a:pt x="384" y="1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14"/>
            <p:cNvSpPr/>
            <p:nvPr/>
          </p:nvSpPr>
          <p:spPr>
            <a:xfrm>
              <a:off x="9218050" y="1153327"/>
              <a:ext cx="165531" cy="244163"/>
            </a:xfrm>
            <a:custGeom>
              <a:rect b="b" l="l" r="r" t="t"/>
              <a:pathLst>
                <a:path extrusionOk="0" h="2776" w="1882">
                  <a:moveTo>
                    <a:pt x="348" y="1"/>
                  </a:moveTo>
                  <a:cubicBezTo>
                    <a:pt x="220" y="92"/>
                    <a:pt x="110" y="165"/>
                    <a:pt x="1" y="238"/>
                  </a:cubicBezTo>
                  <a:cubicBezTo>
                    <a:pt x="74" y="311"/>
                    <a:pt x="147" y="402"/>
                    <a:pt x="202" y="493"/>
                  </a:cubicBezTo>
                  <a:cubicBezTo>
                    <a:pt x="475" y="932"/>
                    <a:pt x="658" y="1479"/>
                    <a:pt x="950" y="1954"/>
                  </a:cubicBezTo>
                  <a:cubicBezTo>
                    <a:pt x="1078" y="2191"/>
                    <a:pt x="1260" y="2428"/>
                    <a:pt x="1425" y="2666"/>
                  </a:cubicBezTo>
                  <a:cubicBezTo>
                    <a:pt x="1461" y="2702"/>
                    <a:pt x="1480" y="2739"/>
                    <a:pt x="1498" y="2775"/>
                  </a:cubicBezTo>
                  <a:cubicBezTo>
                    <a:pt x="1626" y="2684"/>
                    <a:pt x="1753" y="2575"/>
                    <a:pt x="1881" y="2465"/>
                  </a:cubicBezTo>
                  <a:cubicBezTo>
                    <a:pt x="1881" y="2447"/>
                    <a:pt x="1845" y="2428"/>
                    <a:pt x="1845" y="2392"/>
                  </a:cubicBezTo>
                  <a:cubicBezTo>
                    <a:pt x="1480" y="1698"/>
                    <a:pt x="932" y="621"/>
                    <a:pt x="348" y="1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14"/>
            <p:cNvSpPr/>
            <p:nvPr/>
          </p:nvSpPr>
          <p:spPr>
            <a:xfrm>
              <a:off x="9124992" y="1214369"/>
              <a:ext cx="147764" cy="260171"/>
            </a:xfrm>
            <a:custGeom>
              <a:rect b="b" l="l" r="r" t="t"/>
              <a:pathLst>
                <a:path extrusionOk="0" h="2958" w="1680">
                  <a:moveTo>
                    <a:pt x="365" y="0"/>
                  </a:moveTo>
                  <a:lnTo>
                    <a:pt x="0" y="201"/>
                  </a:lnTo>
                  <a:cubicBezTo>
                    <a:pt x="0" y="420"/>
                    <a:pt x="201" y="657"/>
                    <a:pt x="292" y="876"/>
                  </a:cubicBezTo>
                  <a:cubicBezTo>
                    <a:pt x="548" y="1479"/>
                    <a:pt x="730" y="2045"/>
                    <a:pt x="1041" y="2611"/>
                  </a:cubicBezTo>
                  <a:cubicBezTo>
                    <a:pt x="1095" y="2720"/>
                    <a:pt x="1150" y="2848"/>
                    <a:pt x="1223" y="2958"/>
                  </a:cubicBezTo>
                  <a:cubicBezTo>
                    <a:pt x="1387" y="2866"/>
                    <a:pt x="1533" y="2775"/>
                    <a:pt x="1680" y="2684"/>
                  </a:cubicBezTo>
                  <a:cubicBezTo>
                    <a:pt x="1661" y="2592"/>
                    <a:pt x="1625" y="2519"/>
                    <a:pt x="1588" y="2446"/>
                  </a:cubicBezTo>
                  <a:cubicBezTo>
                    <a:pt x="1497" y="2173"/>
                    <a:pt x="1351" y="1881"/>
                    <a:pt x="1241" y="1607"/>
                  </a:cubicBezTo>
                  <a:cubicBezTo>
                    <a:pt x="968" y="1004"/>
                    <a:pt x="712" y="365"/>
                    <a:pt x="365" y="0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14"/>
            <p:cNvSpPr/>
            <p:nvPr/>
          </p:nvSpPr>
          <p:spPr>
            <a:xfrm>
              <a:off x="9001326" y="1278577"/>
              <a:ext cx="151019" cy="255333"/>
            </a:xfrm>
            <a:custGeom>
              <a:rect b="b" l="l" r="r" t="t"/>
              <a:pathLst>
                <a:path extrusionOk="0" h="2903" w="1717">
                  <a:moveTo>
                    <a:pt x="384" y="0"/>
                  </a:moveTo>
                  <a:cubicBezTo>
                    <a:pt x="256" y="55"/>
                    <a:pt x="128" y="128"/>
                    <a:pt x="0" y="183"/>
                  </a:cubicBezTo>
                  <a:cubicBezTo>
                    <a:pt x="0" y="384"/>
                    <a:pt x="55" y="585"/>
                    <a:pt x="146" y="767"/>
                  </a:cubicBezTo>
                  <a:cubicBezTo>
                    <a:pt x="384" y="1333"/>
                    <a:pt x="658" y="1881"/>
                    <a:pt x="1004" y="2392"/>
                  </a:cubicBezTo>
                  <a:cubicBezTo>
                    <a:pt x="1096" y="2574"/>
                    <a:pt x="1205" y="2757"/>
                    <a:pt x="1333" y="2903"/>
                  </a:cubicBezTo>
                  <a:cubicBezTo>
                    <a:pt x="1461" y="2848"/>
                    <a:pt x="1589" y="2775"/>
                    <a:pt x="1716" y="2720"/>
                  </a:cubicBezTo>
                  <a:cubicBezTo>
                    <a:pt x="1662" y="2538"/>
                    <a:pt x="1589" y="2374"/>
                    <a:pt x="1479" y="2209"/>
                  </a:cubicBezTo>
                  <a:cubicBezTo>
                    <a:pt x="1260" y="1680"/>
                    <a:pt x="1023" y="1151"/>
                    <a:pt x="804" y="676"/>
                  </a:cubicBezTo>
                  <a:cubicBezTo>
                    <a:pt x="694" y="439"/>
                    <a:pt x="566" y="201"/>
                    <a:pt x="384" y="0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14"/>
            <p:cNvSpPr/>
            <p:nvPr/>
          </p:nvSpPr>
          <p:spPr>
            <a:xfrm>
              <a:off x="8863235" y="1329943"/>
              <a:ext cx="151019" cy="261842"/>
            </a:xfrm>
            <a:custGeom>
              <a:rect b="b" l="l" r="r" t="t"/>
              <a:pathLst>
                <a:path extrusionOk="0" h="2977" w="1717">
                  <a:moveTo>
                    <a:pt x="493" y="1"/>
                  </a:moveTo>
                  <a:cubicBezTo>
                    <a:pt x="329" y="55"/>
                    <a:pt x="165" y="92"/>
                    <a:pt x="0" y="147"/>
                  </a:cubicBezTo>
                  <a:cubicBezTo>
                    <a:pt x="55" y="311"/>
                    <a:pt x="92" y="475"/>
                    <a:pt x="165" y="640"/>
                  </a:cubicBezTo>
                  <a:cubicBezTo>
                    <a:pt x="366" y="1278"/>
                    <a:pt x="621" y="1899"/>
                    <a:pt x="895" y="2502"/>
                  </a:cubicBezTo>
                  <a:cubicBezTo>
                    <a:pt x="968" y="2666"/>
                    <a:pt x="1059" y="2812"/>
                    <a:pt x="1151" y="2976"/>
                  </a:cubicBezTo>
                  <a:cubicBezTo>
                    <a:pt x="1333" y="2921"/>
                    <a:pt x="1534" y="2848"/>
                    <a:pt x="1716" y="2775"/>
                  </a:cubicBezTo>
                  <a:cubicBezTo>
                    <a:pt x="1680" y="2648"/>
                    <a:pt x="1589" y="2502"/>
                    <a:pt x="1552" y="2374"/>
                  </a:cubicBezTo>
                  <a:cubicBezTo>
                    <a:pt x="1424" y="2082"/>
                    <a:pt x="1333" y="1753"/>
                    <a:pt x="1205" y="1461"/>
                  </a:cubicBezTo>
                  <a:cubicBezTo>
                    <a:pt x="1005" y="950"/>
                    <a:pt x="767" y="457"/>
                    <a:pt x="493" y="1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14"/>
            <p:cNvSpPr/>
            <p:nvPr/>
          </p:nvSpPr>
          <p:spPr>
            <a:xfrm>
              <a:off x="8742823" y="1365301"/>
              <a:ext cx="143015" cy="255333"/>
            </a:xfrm>
            <a:custGeom>
              <a:rect b="b" l="l" r="r" t="t"/>
              <a:pathLst>
                <a:path extrusionOk="0" h="2903" w="1626">
                  <a:moveTo>
                    <a:pt x="347" y="0"/>
                  </a:moveTo>
                  <a:lnTo>
                    <a:pt x="0" y="73"/>
                  </a:lnTo>
                  <a:cubicBezTo>
                    <a:pt x="19" y="347"/>
                    <a:pt x="92" y="603"/>
                    <a:pt x="201" y="840"/>
                  </a:cubicBezTo>
                  <a:cubicBezTo>
                    <a:pt x="420" y="1424"/>
                    <a:pt x="676" y="2008"/>
                    <a:pt x="968" y="2556"/>
                  </a:cubicBezTo>
                  <a:cubicBezTo>
                    <a:pt x="1023" y="2665"/>
                    <a:pt x="1077" y="2793"/>
                    <a:pt x="1132" y="2903"/>
                  </a:cubicBezTo>
                  <a:cubicBezTo>
                    <a:pt x="1296" y="2866"/>
                    <a:pt x="1461" y="2830"/>
                    <a:pt x="1625" y="2793"/>
                  </a:cubicBezTo>
                  <a:cubicBezTo>
                    <a:pt x="1570" y="2665"/>
                    <a:pt x="1497" y="2519"/>
                    <a:pt x="1443" y="2392"/>
                  </a:cubicBezTo>
                  <a:cubicBezTo>
                    <a:pt x="1223" y="1826"/>
                    <a:pt x="1023" y="1296"/>
                    <a:pt x="767" y="730"/>
                  </a:cubicBezTo>
                  <a:cubicBezTo>
                    <a:pt x="676" y="475"/>
                    <a:pt x="530" y="219"/>
                    <a:pt x="347" y="0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14"/>
            <p:cNvSpPr/>
            <p:nvPr/>
          </p:nvSpPr>
          <p:spPr>
            <a:xfrm>
              <a:off x="8588636" y="1389401"/>
              <a:ext cx="135011" cy="251199"/>
            </a:xfrm>
            <a:custGeom>
              <a:rect b="b" l="l" r="r" t="t"/>
              <a:pathLst>
                <a:path extrusionOk="0" h="2856" w="1535">
                  <a:moveTo>
                    <a:pt x="439" y="0"/>
                  </a:moveTo>
                  <a:cubicBezTo>
                    <a:pt x="366" y="9"/>
                    <a:pt x="293" y="14"/>
                    <a:pt x="220" y="14"/>
                  </a:cubicBezTo>
                  <a:cubicBezTo>
                    <a:pt x="147" y="14"/>
                    <a:pt x="74" y="9"/>
                    <a:pt x="1" y="0"/>
                  </a:cubicBezTo>
                  <a:lnTo>
                    <a:pt x="1" y="0"/>
                  </a:lnTo>
                  <a:cubicBezTo>
                    <a:pt x="56" y="201"/>
                    <a:pt x="147" y="383"/>
                    <a:pt x="238" y="566"/>
                  </a:cubicBezTo>
                  <a:cubicBezTo>
                    <a:pt x="439" y="1168"/>
                    <a:pt x="603" y="1734"/>
                    <a:pt x="859" y="2318"/>
                  </a:cubicBezTo>
                  <a:cubicBezTo>
                    <a:pt x="914" y="2501"/>
                    <a:pt x="1005" y="2684"/>
                    <a:pt x="1114" y="2848"/>
                  </a:cubicBezTo>
                  <a:cubicBezTo>
                    <a:pt x="1152" y="2853"/>
                    <a:pt x="1191" y="2855"/>
                    <a:pt x="1231" y="2855"/>
                  </a:cubicBezTo>
                  <a:cubicBezTo>
                    <a:pt x="1328" y="2855"/>
                    <a:pt x="1431" y="2842"/>
                    <a:pt x="1534" y="2830"/>
                  </a:cubicBezTo>
                  <a:cubicBezTo>
                    <a:pt x="1480" y="2647"/>
                    <a:pt x="1425" y="2464"/>
                    <a:pt x="1333" y="2282"/>
                  </a:cubicBezTo>
                  <a:lnTo>
                    <a:pt x="695" y="602"/>
                  </a:lnTo>
                  <a:cubicBezTo>
                    <a:pt x="622" y="402"/>
                    <a:pt x="530" y="201"/>
                    <a:pt x="439" y="0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14"/>
            <p:cNvSpPr/>
            <p:nvPr/>
          </p:nvSpPr>
          <p:spPr>
            <a:xfrm>
              <a:off x="9070372" y="2269224"/>
              <a:ext cx="1734121" cy="2031233"/>
            </a:xfrm>
            <a:custGeom>
              <a:rect b="b" l="l" r="r" t="t"/>
              <a:pathLst>
                <a:path extrusionOk="0" h="23094" w="19716">
                  <a:moveTo>
                    <a:pt x="8398" y="1"/>
                  </a:moveTo>
                  <a:cubicBezTo>
                    <a:pt x="8745" y="530"/>
                    <a:pt x="8945" y="1023"/>
                    <a:pt x="9475" y="1279"/>
                  </a:cubicBezTo>
                  <a:cubicBezTo>
                    <a:pt x="10205" y="1626"/>
                    <a:pt x="11446" y="1388"/>
                    <a:pt x="12122" y="1772"/>
                  </a:cubicBezTo>
                  <a:cubicBezTo>
                    <a:pt x="12615" y="2045"/>
                    <a:pt x="12998" y="2776"/>
                    <a:pt x="13345" y="3378"/>
                  </a:cubicBezTo>
                  <a:cubicBezTo>
                    <a:pt x="13692" y="3962"/>
                    <a:pt x="14057" y="4601"/>
                    <a:pt x="14349" y="5167"/>
                  </a:cubicBezTo>
                  <a:cubicBezTo>
                    <a:pt x="15043" y="6427"/>
                    <a:pt x="15718" y="7650"/>
                    <a:pt x="16393" y="8782"/>
                  </a:cubicBezTo>
                  <a:cubicBezTo>
                    <a:pt x="16759" y="9402"/>
                    <a:pt x="17032" y="10041"/>
                    <a:pt x="17324" y="10662"/>
                  </a:cubicBezTo>
                  <a:cubicBezTo>
                    <a:pt x="17927" y="11921"/>
                    <a:pt x="18438" y="13181"/>
                    <a:pt x="19004" y="14623"/>
                  </a:cubicBezTo>
                  <a:cubicBezTo>
                    <a:pt x="19278" y="15317"/>
                    <a:pt x="19716" y="16467"/>
                    <a:pt x="19406" y="17288"/>
                  </a:cubicBezTo>
                  <a:cubicBezTo>
                    <a:pt x="19095" y="18146"/>
                    <a:pt x="17945" y="18694"/>
                    <a:pt x="17087" y="19114"/>
                  </a:cubicBezTo>
                  <a:cubicBezTo>
                    <a:pt x="14641" y="20319"/>
                    <a:pt x="12542" y="21359"/>
                    <a:pt x="10022" y="22455"/>
                  </a:cubicBezTo>
                  <a:cubicBezTo>
                    <a:pt x="9365" y="22747"/>
                    <a:pt x="8526" y="23093"/>
                    <a:pt x="7722" y="22765"/>
                  </a:cubicBezTo>
                  <a:cubicBezTo>
                    <a:pt x="7339" y="22564"/>
                    <a:pt x="7010" y="22272"/>
                    <a:pt x="6737" y="21925"/>
                  </a:cubicBezTo>
                  <a:cubicBezTo>
                    <a:pt x="6371" y="21414"/>
                    <a:pt x="6061" y="20866"/>
                    <a:pt x="5787" y="20300"/>
                  </a:cubicBezTo>
                  <a:cubicBezTo>
                    <a:pt x="4582" y="18110"/>
                    <a:pt x="3469" y="15828"/>
                    <a:pt x="2228" y="13510"/>
                  </a:cubicBezTo>
                  <a:cubicBezTo>
                    <a:pt x="1625" y="12360"/>
                    <a:pt x="1132" y="11246"/>
                    <a:pt x="585" y="9986"/>
                  </a:cubicBezTo>
                  <a:cubicBezTo>
                    <a:pt x="274" y="9274"/>
                    <a:pt x="0" y="8544"/>
                    <a:pt x="146" y="7759"/>
                  </a:cubicBezTo>
                  <a:cubicBezTo>
                    <a:pt x="256" y="7193"/>
                    <a:pt x="603" y="6719"/>
                    <a:pt x="895" y="6299"/>
                  </a:cubicBezTo>
                  <a:cubicBezTo>
                    <a:pt x="1205" y="5879"/>
                    <a:pt x="1589" y="5386"/>
                    <a:pt x="1625" y="4820"/>
                  </a:cubicBezTo>
                  <a:cubicBezTo>
                    <a:pt x="1662" y="4254"/>
                    <a:pt x="1424" y="3871"/>
                    <a:pt x="1278" y="3415"/>
                  </a:cubicBezTo>
                  <a:cubicBezTo>
                    <a:pt x="2976" y="2538"/>
                    <a:pt x="4765" y="1717"/>
                    <a:pt x="6517" y="841"/>
                  </a:cubicBezTo>
                  <a:cubicBezTo>
                    <a:pt x="7138" y="512"/>
                    <a:pt x="7759" y="238"/>
                    <a:pt x="8398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p14"/>
            <p:cNvSpPr/>
            <p:nvPr/>
          </p:nvSpPr>
          <p:spPr>
            <a:xfrm>
              <a:off x="9113734" y="2834429"/>
              <a:ext cx="1130398" cy="1233217"/>
            </a:xfrm>
            <a:custGeom>
              <a:rect b="b" l="l" r="r" t="t"/>
              <a:pathLst>
                <a:path extrusionOk="0" h="14021" w="12852">
                  <a:moveTo>
                    <a:pt x="7750" y="0"/>
                  </a:moveTo>
                  <a:cubicBezTo>
                    <a:pt x="7741" y="0"/>
                    <a:pt x="7731" y="0"/>
                    <a:pt x="7722" y="1"/>
                  </a:cubicBezTo>
                  <a:cubicBezTo>
                    <a:pt x="6882" y="1"/>
                    <a:pt x="6116" y="457"/>
                    <a:pt x="5422" y="731"/>
                  </a:cubicBezTo>
                  <a:cubicBezTo>
                    <a:pt x="4710" y="1005"/>
                    <a:pt x="3998" y="1278"/>
                    <a:pt x="3268" y="1625"/>
                  </a:cubicBezTo>
                  <a:cubicBezTo>
                    <a:pt x="2227" y="2063"/>
                    <a:pt x="1242" y="2593"/>
                    <a:pt x="274" y="3195"/>
                  </a:cubicBezTo>
                  <a:lnTo>
                    <a:pt x="0" y="3378"/>
                  </a:lnTo>
                  <a:lnTo>
                    <a:pt x="73" y="3579"/>
                  </a:lnTo>
                  <a:cubicBezTo>
                    <a:pt x="621" y="4820"/>
                    <a:pt x="1132" y="5952"/>
                    <a:pt x="1735" y="7084"/>
                  </a:cubicBezTo>
                  <a:cubicBezTo>
                    <a:pt x="2976" y="9402"/>
                    <a:pt x="4071" y="11684"/>
                    <a:pt x="5276" y="13893"/>
                  </a:cubicBezTo>
                  <a:lnTo>
                    <a:pt x="5349" y="14021"/>
                  </a:lnTo>
                  <a:cubicBezTo>
                    <a:pt x="6335" y="13546"/>
                    <a:pt x="7394" y="12962"/>
                    <a:pt x="8270" y="12542"/>
                  </a:cubicBezTo>
                  <a:cubicBezTo>
                    <a:pt x="8982" y="12213"/>
                    <a:pt x="9639" y="11958"/>
                    <a:pt x="10333" y="11611"/>
                  </a:cubicBezTo>
                  <a:cubicBezTo>
                    <a:pt x="11008" y="11301"/>
                    <a:pt x="11702" y="10935"/>
                    <a:pt x="12195" y="10461"/>
                  </a:cubicBezTo>
                  <a:cubicBezTo>
                    <a:pt x="12377" y="10260"/>
                    <a:pt x="12523" y="10059"/>
                    <a:pt x="12633" y="9822"/>
                  </a:cubicBezTo>
                  <a:cubicBezTo>
                    <a:pt x="12852" y="9219"/>
                    <a:pt x="12633" y="8507"/>
                    <a:pt x="12432" y="7923"/>
                  </a:cubicBezTo>
                  <a:cubicBezTo>
                    <a:pt x="12268" y="7485"/>
                    <a:pt x="12085" y="7065"/>
                    <a:pt x="11939" y="6700"/>
                  </a:cubicBezTo>
                  <a:cubicBezTo>
                    <a:pt x="11209" y="4984"/>
                    <a:pt x="10588" y="3670"/>
                    <a:pt x="9840" y="2009"/>
                  </a:cubicBezTo>
                  <a:cubicBezTo>
                    <a:pt x="9441" y="1121"/>
                    <a:pt x="8899" y="0"/>
                    <a:pt x="7750" y="0"/>
                  </a:cubicBezTo>
                  <a:close/>
                </a:path>
              </a:pathLst>
            </a:custGeom>
            <a:solidFill>
              <a:srgbClr val="C3D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p14"/>
            <p:cNvSpPr/>
            <p:nvPr/>
          </p:nvSpPr>
          <p:spPr>
            <a:xfrm>
              <a:off x="9317616" y="3094514"/>
              <a:ext cx="476980" cy="456135"/>
            </a:xfrm>
            <a:custGeom>
              <a:rect b="b" l="l" r="r" t="t"/>
              <a:pathLst>
                <a:path extrusionOk="0" h="5186" w="5423">
                  <a:moveTo>
                    <a:pt x="2995" y="1114"/>
                  </a:moveTo>
                  <a:cubicBezTo>
                    <a:pt x="3360" y="1023"/>
                    <a:pt x="3980" y="640"/>
                    <a:pt x="4546" y="603"/>
                  </a:cubicBezTo>
                  <a:cubicBezTo>
                    <a:pt x="4930" y="585"/>
                    <a:pt x="5422" y="1753"/>
                    <a:pt x="5349" y="2301"/>
                  </a:cubicBezTo>
                  <a:cubicBezTo>
                    <a:pt x="5295" y="2593"/>
                    <a:pt x="4418" y="2867"/>
                    <a:pt x="3980" y="3177"/>
                  </a:cubicBezTo>
                  <a:cubicBezTo>
                    <a:pt x="4126" y="3579"/>
                    <a:pt x="4583" y="4291"/>
                    <a:pt x="4364" y="4510"/>
                  </a:cubicBezTo>
                  <a:cubicBezTo>
                    <a:pt x="3999" y="4802"/>
                    <a:pt x="3579" y="5003"/>
                    <a:pt x="3141" y="5131"/>
                  </a:cubicBezTo>
                  <a:cubicBezTo>
                    <a:pt x="2848" y="5185"/>
                    <a:pt x="2520" y="4309"/>
                    <a:pt x="2228" y="3908"/>
                  </a:cubicBezTo>
                  <a:cubicBezTo>
                    <a:pt x="1808" y="4145"/>
                    <a:pt x="1242" y="4528"/>
                    <a:pt x="822" y="4327"/>
                  </a:cubicBezTo>
                  <a:cubicBezTo>
                    <a:pt x="603" y="4218"/>
                    <a:pt x="183" y="3469"/>
                    <a:pt x="128" y="3141"/>
                  </a:cubicBezTo>
                  <a:cubicBezTo>
                    <a:pt x="1" y="2520"/>
                    <a:pt x="804" y="2228"/>
                    <a:pt x="1242" y="1954"/>
                  </a:cubicBezTo>
                  <a:cubicBezTo>
                    <a:pt x="1132" y="1571"/>
                    <a:pt x="877" y="1370"/>
                    <a:pt x="932" y="932"/>
                  </a:cubicBezTo>
                  <a:cubicBezTo>
                    <a:pt x="986" y="512"/>
                    <a:pt x="1607" y="110"/>
                    <a:pt x="2082" y="56"/>
                  </a:cubicBezTo>
                  <a:cubicBezTo>
                    <a:pt x="2721" y="1"/>
                    <a:pt x="2794" y="676"/>
                    <a:pt x="2995" y="1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p14"/>
            <p:cNvSpPr/>
            <p:nvPr/>
          </p:nvSpPr>
          <p:spPr>
            <a:xfrm>
              <a:off x="9555273" y="3512041"/>
              <a:ext cx="409518" cy="257005"/>
            </a:xfrm>
            <a:custGeom>
              <a:rect b="b" l="l" r="r" t="t"/>
              <a:pathLst>
                <a:path extrusionOk="0" h="2922" w="4656">
                  <a:moveTo>
                    <a:pt x="4254" y="0"/>
                  </a:moveTo>
                  <a:cubicBezTo>
                    <a:pt x="3286" y="420"/>
                    <a:pt x="1881" y="1114"/>
                    <a:pt x="858" y="1625"/>
                  </a:cubicBezTo>
                  <a:cubicBezTo>
                    <a:pt x="566" y="1753"/>
                    <a:pt x="274" y="1935"/>
                    <a:pt x="0" y="2118"/>
                  </a:cubicBezTo>
                  <a:cubicBezTo>
                    <a:pt x="165" y="2392"/>
                    <a:pt x="293" y="2647"/>
                    <a:pt x="439" y="2921"/>
                  </a:cubicBezTo>
                  <a:cubicBezTo>
                    <a:pt x="840" y="2903"/>
                    <a:pt x="1370" y="2483"/>
                    <a:pt x="1662" y="2319"/>
                  </a:cubicBezTo>
                  <a:cubicBezTo>
                    <a:pt x="2556" y="1844"/>
                    <a:pt x="3396" y="1461"/>
                    <a:pt x="4199" y="1023"/>
                  </a:cubicBezTo>
                  <a:cubicBezTo>
                    <a:pt x="4327" y="950"/>
                    <a:pt x="4509" y="876"/>
                    <a:pt x="4655" y="785"/>
                  </a:cubicBezTo>
                  <a:cubicBezTo>
                    <a:pt x="4528" y="530"/>
                    <a:pt x="4400" y="256"/>
                    <a:pt x="4254" y="0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9" name="Google Shape;3879;p14"/>
            <p:cNvSpPr/>
            <p:nvPr/>
          </p:nvSpPr>
          <p:spPr>
            <a:xfrm>
              <a:off x="9635577" y="3653298"/>
              <a:ext cx="399843" cy="244163"/>
            </a:xfrm>
            <a:custGeom>
              <a:rect b="b" l="l" r="r" t="t"/>
              <a:pathLst>
                <a:path extrusionOk="0" h="2776" w="4546">
                  <a:moveTo>
                    <a:pt x="4491" y="530"/>
                  </a:moveTo>
                  <a:cubicBezTo>
                    <a:pt x="4381" y="366"/>
                    <a:pt x="4290" y="183"/>
                    <a:pt x="4181" y="1"/>
                  </a:cubicBezTo>
                  <a:cubicBezTo>
                    <a:pt x="3797" y="110"/>
                    <a:pt x="3432" y="421"/>
                    <a:pt x="3140" y="567"/>
                  </a:cubicBezTo>
                  <a:cubicBezTo>
                    <a:pt x="2446" y="932"/>
                    <a:pt x="1442" y="1425"/>
                    <a:pt x="749" y="1753"/>
                  </a:cubicBezTo>
                  <a:cubicBezTo>
                    <a:pt x="566" y="1863"/>
                    <a:pt x="237" y="1991"/>
                    <a:pt x="0" y="2118"/>
                  </a:cubicBezTo>
                  <a:lnTo>
                    <a:pt x="18" y="2155"/>
                  </a:lnTo>
                  <a:cubicBezTo>
                    <a:pt x="146" y="2356"/>
                    <a:pt x="274" y="2575"/>
                    <a:pt x="402" y="2775"/>
                  </a:cubicBezTo>
                  <a:cubicBezTo>
                    <a:pt x="475" y="2739"/>
                    <a:pt x="566" y="2702"/>
                    <a:pt x="657" y="2648"/>
                  </a:cubicBezTo>
                  <a:cubicBezTo>
                    <a:pt x="1826" y="2173"/>
                    <a:pt x="2702" y="1644"/>
                    <a:pt x="3779" y="1059"/>
                  </a:cubicBezTo>
                  <a:cubicBezTo>
                    <a:pt x="4053" y="932"/>
                    <a:pt x="4308" y="786"/>
                    <a:pt x="4546" y="621"/>
                  </a:cubicBezTo>
                  <a:cubicBezTo>
                    <a:pt x="4527" y="603"/>
                    <a:pt x="4509" y="567"/>
                    <a:pt x="4491" y="530"/>
                  </a:cubicBezTo>
                  <a:close/>
                </a:path>
              </a:pathLst>
            </a:custGeom>
            <a:solidFill>
              <a:srgbClr val="2F4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p14"/>
            <p:cNvSpPr/>
            <p:nvPr/>
          </p:nvSpPr>
          <p:spPr>
            <a:xfrm>
              <a:off x="8996488" y="1970614"/>
              <a:ext cx="892831" cy="660014"/>
            </a:xfrm>
            <a:custGeom>
              <a:rect b="b" l="l" r="r" t="t"/>
              <a:pathLst>
                <a:path extrusionOk="0" h="7504" w="10151">
                  <a:moveTo>
                    <a:pt x="9311" y="1735"/>
                  </a:moveTo>
                  <a:cubicBezTo>
                    <a:pt x="9146" y="1461"/>
                    <a:pt x="9055" y="1223"/>
                    <a:pt x="8873" y="931"/>
                  </a:cubicBezTo>
                  <a:cubicBezTo>
                    <a:pt x="8672" y="603"/>
                    <a:pt x="8416" y="347"/>
                    <a:pt x="8088" y="165"/>
                  </a:cubicBezTo>
                  <a:cubicBezTo>
                    <a:pt x="7723" y="0"/>
                    <a:pt x="7266" y="146"/>
                    <a:pt x="6846" y="311"/>
                  </a:cubicBezTo>
                  <a:cubicBezTo>
                    <a:pt x="6025" y="639"/>
                    <a:pt x="3250" y="2136"/>
                    <a:pt x="3250" y="2136"/>
                  </a:cubicBezTo>
                  <a:cubicBezTo>
                    <a:pt x="2502" y="2483"/>
                    <a:pt x="1808" y="2812"/>
                    <a:pt x="1114" y="3213"/>
                  </a:cubicBezTo>
                  <a:cubicBezTo>
                    <a:pt x="713" y="3432"/>
                    <a:pt x="366" y="3706"/>
                    <a:pt x="238" y="4108"/>
                  </a:cubicBezTo>
                  <a:cubicBezTo>
                    <a:pt x="1" y="4820"/>
                    <a:pt x="567" y="5805"/>
                    <a:pt x="694" y="6098"/>
                  </a:cubicBezTo>
                  <a:cubicBezTo>
                    <a:pt x="950" y="6700"/>
                    <a:pt x="1297" y="7503"/>
                    <a:pt x="2228" y="7412"/>
                  </a:cubicBezTo>
                  <a:cubicBezTo>
                    <a:pt x="2629" y="7321"/>
                    <a:pt x="3013" y="7175"/>
                    <a:pt x="3378" y="6974"/>
                  </a:cubicBezTo>
                  <a:cubicBezTo>
                    <a:pt x="3999" y="6663"/>
                    <a:pt x="7832" y="4710"/>
                    <a:pt x="8453" y="4418"/>
                  </a:cubicBezTo>
                  <a:cubicBezTo>
                    <a:pt x="8818" y="4254"/>
                    <a:pt x="9183" y="4035"/>
                    <a:pt x="9475" y="3761"/>
                  </a:cubicBezTo>
                  <a:cubicBezTo>
                    <a:pt x="10150" y="3085"/>
                    <a:pt x="9621" y="2319"/>
                    <a:pt x="9311" y="1735"/>
                  </a:cubicBezTo>
                  <a:close/>
                </a:path>
              </a:pathLst>
            </a:custGeom>
            <a:solidFill>
              <a:srgbClr val="AFDC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14"/>
            <p:cNvSpPr/>
            <p:nvPr/>
          </p:nvSpPr>
          <p:spPr>
            <a:xfrm>
              <a:off x="9010913" y="2170010"/>
              <a:ext cx="425614" cy="230970"/>
            </a:xfrm>
            <a:custGeom>
              <a:rect b="b" l="l" r="r" t="t"/>
              <a:pathLst>
                <a:path extrusionOk="0" h="2626" w="4839">
                  <a:moveTo>
                    <a:pt x="4557" y="0"/>
                  </a:moveTo>
                  <a:cubicBezTo>
                    <a:pt x="4502" y="0"/>
                    <a:pt x="4445" y="8"/>
                    <a:pt x="4400" y="15"/>
                  </a:cubicBezTo>
                  <a:cubicBezTo>
                    <a:pt x="4291" y="52"/>
                    <a:pt x="4181" y="107"/>
                    <a:pt x="4072" y="143"/>
                  </a:cubicBezTo>
                  <a:cubicBezTo>
                    <a:pt x="2904" y="581"/>
                    <a:pt x="1753" y="1092"/>
                    <a:pt x="658" y="1658"/>
                  </a:cubicBezTo>
                  <a:cubicBezTo>
                    <a:pt x="457" y="1750"/>
                    <a:pt x="238" y="1859"/>
                    <a:pt x="37" y="1969"/>
                  </a:cubicBezTo>
                  <a:cubicBezTo>
                    <a:pt x="1" y="2188"/>
                    <a:pt x="1" y="2407"/>
                    <a:pt x="56" y="2626"/>
                  </a:cubicBezTo>
                  <a:cubicBezTo>
                    <a:pt x="238" y="2553"/>
                    <a:pt x="421" y="2461"/>
                    <a:pt x="567" y="2388"/>
                  </a:cubicBezTo>
                  <a:cubicBezTo>
                    <a:pt x="1534" y="1896"/>
                    <a:pt x="2465" y="1457"/>
                    <a:pt x="3433" y="983"/>
                  </a:cubicBezTo>
                  <a:cubicBezTo>
                    <a:pt x="3688" y="855"/>
                    <a:pt x="4017" y="672"/>
                    <a:pt x="4327" y="490"/>
                  </a:cubicBezTo>
                  <a:cubicBezTo>
                    <a:pt x="4419" y="417"/>
                    <a:pt x="4839" y="253"/>
                    <a:pt x="4747" y="70"/>
                  </a:cubicBezTo>
                  <a:cubicBezTo>
                    <a:pt x="4715" y="16"/>
                    <a:pt x="4638" y="0"/>
                    <a:pt x="4557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2" name="Google Shape;3882;p14"/>
            <p:cNvSpPr/>
            <p:nvPr/>
          </p:nvSpPr>
          <p:spPr>
            <a:xfrm>
              <a:off x="9540848" y="2001134"/>
              <a:ext cx="228067" cy="136770"/>
            </a:xfrm>
            <a:custGeom>
              <a:rect b="b" l="l" r="r" t="t"/>
              <a:pathLst>
                <a:path extrusionOk="0" h="1555" w="2593">
                  <a:moveTo>
                    <a:pt x="2172" y="0"/>
                  </a:moveTo>
                  <a:lnTo>
                    <a:pt x="1552" y="311"/>
                  </a:lnTo>
                  <a:cubicBezTo>
                    <a:pt x="1077" y="530"/>
                    <a:pt x="621" y="785"/>
                    <a:pt x="183" y="1096"/>
                  </a:cubicBezTo>
                  <a:cubicBezTo>
                    <a:pt x="128" y="1150"/>
                    <a:pt x="91" y="1205"/>
                    <a:pt x="37" y="1260"/>
                  </a:cubicBezTo>
                  <a:cubicBezTo>
                    <a:pt x="0" y="1333"/>
                    <a:pt x="0" y="1424"/>
                    <a:pt x="37" y="1497"/>
                  </a:cubicBezTo>
                  <a:cubicBezTo>
                    <a:pt x="78" y="1538"/>
                    <a:pt x="135" y="1555"/>
                    <a:pt x="201" y="1555"/>
                  </a:cubicBezTo>
                  <a:cubicBezTo>
                    <a:pt x="368" y="1555"/>
                    <a:pt x="591" y="1448"/>
                    <a:pt x="749" y="1369"/>
                  </a:cubicBezTo>
                  <a:cubicBezTo>
                    <a:pt x="1022" y="1260"/>
                    <a:pt x="1260" y="1132"/>
                    <a:pt x="1461" y="1041"/>
                  </a:cubicBezTo>
                  <a:cubicBezTo>
                    <a:pt x="1844" y="840"/>
                    <a:pt x="2227" y="657"/>
                    <a:pt x="2592" y="475"/>
                  </a:cubicBezTo>
                  <a:cubicBezTo>
                    <a:pt x="2483" y="292"/>
                    <a:pt x="2337" y="128"/>
                    <a:pt x="2172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3" name="Google Shape;3883;p14"/>
            <p:cNvSpPr/>
            <p:nvPr/>
          </p:nvSpPr>
          <p:spPr>
            <a:xfrm>
              <a:off x="9031847" y="2355861"/>
              <a:ext cx="248913" cy="135099"/>
            </a:xfrm>
            <a:custGeom>
              <a:rect b="b" l="l" r="r" t="t"/>
              <a:pathLst>
                <a:path extrusionOk="0" h="1536" w="2830">
                  <a:moveTo>
                    <a:pt x="2497" y="0"/>
                  </a:moveTo>
                  <a:cubicBezTo>
                    <a:pt x="2324" y="0"/>
                    <a:pt x="2079" y="120"/>
                    <a:pt x="1899" y="184"/>
                  </a:cubicBezTo>
                  <a:cubicBezTo>
                    <a:pt x="1351" y="421"/>
                    <a:pt x="785" y="732"/>
                    <a:pt x="292" y="969"/>
                  </a:cubicBezTo>
                  <a:cubicBezTo>
                    <a:pt x="219" y="1006"/>
                    <a:pt x="110" y="1060"/>
                    <a:pt x="0" y="1115"/>
                  </a:cubicBezTo>
                  <a:cubicBezTo>
                    <a:pt x="73" y="1279"/>
                    <a:pt x="146" y="1407"/>
                    <a:pt x="183" y="1535"/>
                  </a:cubicBezTo>
                  <a:cubicBezTo>
                    <a:pt x="822" y="1279"/>
                    <a:pt x="1442" y="987"/>
                    <a:pt x="2045" y="677"/>
                  </a:cubicBezTo>
                  <a:cubicBezTo>
                    <a:pt x="2264" y="549"/>
                    <a:pt x="2830" y="275"/>
                    <a:pt x="2666" y="75"/>
                  </a:cubicBezTo>
                  <a:cubicBezTo>
                    <a:pt x="2628" y="21"/>
                    <a:pt x="2568" y="0"/>
                    <a:pt x="2497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4" name="Google Shape;3884;p14"/>
            <p:cNvSpPr/>
            <p:nvPr/>
          </p:nvSpPr>
          <p:spPr>
            <a:xfrm>
              <a:off x="9580956" y="2161654"/>
              <a:ext cx="269846" cy="153921"/>
            </a:xfrm>
            <a:custGeom>
              <a:rect b="b" l="l" r="r" t="t"/>
              <a:pathLst>
                <a:path extrusionOk="0" h="1750" w="3068">
                  <a:moveTo>
                    <a:pt x="2903" y="1"/>
                  </a:moveTo>
                  <a:cubicBezTo>
                    <a:pt x="2666" y="74"/>
                    <a:pt x="2447" y="183"/>
                    <a:pt x="2228" y="311"/>
                  </a:cubicBezTo>
                  <a:cubicBezTo>
                    <a:pt x="1735" y="530"/>
                    <a:pt x="1151" y="804"/>
                    <a:pt x="621" y="1096"/>
                  </a:cubicBezTo>
                  <a:cubicBezTo>
                    <a:pt x="402" y="1242"/>
                    <a:pt x="1" y="1443"/>
                    <a:pt x="55" y="1644"/>
                  </a:cubicBezTo>
                  <a:cubicBezTo>
                    <a:pt x="83" y="1721"/>
                    <a:pt x="150" y="1750"/>
                    <a:pt x="236" y="1750"/>
                  </a:cubicBezTo>
                  <a:cubicBezTo>
                    <a:pt x="438" y="1750"/>
                    <a:pt x="747" y="1593"/>
                    <a:pt x="913" y="1516"/>
                  </a:cubicBezTo>
                  <a:cubicBezTo>
                    <a:pt x="1625" y="1187"/>
                    <a:pt x="2301" y="822"/>
                    <a:pt x="2976" y="421"/>
                  </a:cubicBezTo>
                  <a:lnTo>
                    <a:pt x="3067" y="366"/>
                  </a:lnTo>
                  <a:cubicBezTo>
                    <a:pt x="3013" y="238"/>
                    <a:pt x="2958" y="110"/>
                    <a:pt x="2903" y="1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5" name="Google Shape;3885;p14"/>
            <p:cNvSpPr/>
            <p:nvPr/>
          </p:nvSpPr>
          <p:spPr>
            <a:xfrm>
              <a:off x="9075209" y="2351199"/>
              <a:ext cx="423943" cy="237654"/>
            </a:xfrm>
            <a:custGeom>
              <a:rect b="b" l="l" r="r" t="t"/>
              <a:pathLst>
                <a:path extrusionOk="0" h="2702" w="4820">
                  <a:moveTo>
                    <a:pt x="4554" y="0"/>
                  </a:moveTo>
                  <a:cubicBezTo>
                    <a:pt x="4394" y="0"/>
                    <a:pt x="4192" y="104"/>
                    <a:pt x="4108" y="128"/>
                  </a:cubicBezTo>
                  <a:cubicBezTo>
                    <a:pt x="3450" y="383"/>
                    <a:pt x="2811" y="675"/>
                    <a:pt x="2191" y="1004"/>
                  </a:cubicBezTo>
                  <a:cubicBezTo>
                    <a:pt x="1515" y="1314"/>
                    <a:pt x="876" y="1661"/>
                    <a:pt x="256" y="2026"/>
                  </a:cubicBezTo>
                  <a:cubicBezTo>
                    <a:pt x="183" y="2081"/>
                    <a:pt x="91" y="2136"/>
                    <a:pt x="0" y="2209"/>
                  </a:cubicBezTo>
                  <a:cubicBezTo>
                    <a:pt x="73" y="2391"/>
                    <a:pt x="201" y="2556"/>
                    <a:pt x="329" y="2702"/>
                  </a:cubicBezTo>
                  <a:lnTo>
                    <a:pt x="1059" y="2282"/>
                  </a:lnTo>
                  <a:cubicBezTo>
                    <a:pt x="2136" y="1679"/>
                    <a:pt x="3122" y="1223"/>
                    <a:pt x="4235" y="621"/>
                  </a:cubicBezTo>
                  <a:cubicBezTo>
                    <a:pt x="4345" y="547"/>
                    <a:pt x="4819" y="292"/>
                    <a:pt x="4746" y="109"/>
                  </a:cubicBezTo>
                  <a:cubicBezTo>
                    <a:pt x="4709" y="28"/>
                    <a:pt x="4637" y="0"/>
                    <a:pt x="4554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6" name="Google Shape;3886;p14"/>
            <p:cNvSpPr/>
            <p:nvPr/>
          </p:nvSpPr>
          <p:spPr>
            <a:xfrm>
              <a:off x="9386661" y="2078184"/>
              <a:ext cx="422360" cy="218568"/>
            </a:xfrm>
            <a:custGeom>
              <a:rect b="b" l="l" r="r" t="t"/>
              <a:pathLst>
                <a:path extrusionOk="0" h="2485" w="4802">
                  <a:moveTo>
                    <a:pt x="4601" y="0"/>
                  </a:moveTo>
                  <a:cubicBezTo>
                    <a:pt x="3542" y="512"/>
                    <a:pt x="1078" y="1771"/>
                    <a:pt x="877" y="1862"/>
                  </a:cubicBezTo>
                  <a:cubicBezTo>
                    <a:pt x="548" y="2027"/>
                    <a:pt x="1" y="2228"/>
                    <a:pt x="165" y="2483"/>
                  </a:cubicBezTo>
                  <a:cubicBezTo>
                    <a:pt x="172" y="2484"/>
                    <a:pt x="180" y="2485"/>
                    <a:pt x="189" y="2485"/>
                  </a:cubicBezTo>
                  <a:cubicBezTo>
                    <a:pt x="654" y="2485"/>
                    <a:pt x="3476" y="1065"/>
                    <a:pt x="4802" y="384"/>
                  </a:cubicBezTo>
                  <a:cubicBezTo>
                    <a:pt x="4729" y="238"/>
                    <a:pt x="4674" y="128"/>
                    <a:pt x="4601" y="0"/>
                  </a:cubicBezTo>
                  <a:close/>
                </a:path>
              </a:pathLst>
            </a:custGeom>
            <a:solidFill>
              <a:srgbClr val="90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0" name="Shape 3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1" name="Google Shape;3891;p15"/>
          <p:cNvGrpSpPr/>
          <p:nvPr/>
        </p:nvGrpSpPr>
        <p:grpSpPr>
          <a:xfrm>
            <a:off x="5079100" y="3102850"/>
            <a:ext cx="3095787" cy="1384446"/>
            <a:chOff x="-4588775" y="152400"/>
            <a:chExt cx="3095787" cy="1384446"/>
          </a:xfrm>
        </p:grpSpPr>
        <p:sp>
          <p:nvSpPr>
            <p:cNvPr id="3892" name="Google Shape;3892;p15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C4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3" name="Google Shape;3893;p15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4" name="Google Shape;3894;p15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5" name="Google Shape;3895;p15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15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97" name="Google Shape;3897;p15"/>
          <p:cNvGrpSpPr/>
          <p:nvPr/>
        </p:nvGrpSpPr>
        <p:grpSpPr>
          <a:xfrm>
            <a:off x="5079100" y="1320375"/>
            <a:ext cx="3095787" cy="1384446"/>
            <a:chOff x="-4588775" y="152400"/>
            <a:chExt cx="3095787" cy="1384446"/>
          </a:xfrm>
        </p:grpSpPr>
        <p:sp>
          <p:nvSpPr>
            <p:cNvPr id="3898" name="Google Shape;3898;p15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15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15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15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15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03" name="Google Shape;3903;p15"/>
          <p:cNvGrpSpPr/>
          <p:nvPr/>
        </p:nvGrpSpPr>
        <p:grpSpPr>
          <a:xfrm>
            <a:off x="969113" y="3102850"/>
            <a:ext cx="3095787" cy="1384446"/>
            <a:chOff x="-4588775" y="152400"/>
            <a:chExt cx="3095787" cy="1384446"/>
          </a:xfrm>
        </p:grpSpPr>
        <p:sp>
          <p:nvSpPr>
            <p:cNvPr id="3904" name="Google Shape;3904;p15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p15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p15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p15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8" name="Google Shape;3908;p15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09" name="Google Shape;3909;p15"/>
          <p:cNvGrpSpPr/>
          <p:nvPr/>
        </p:nvGrpSpPr>
        <p:grpSpPr>
          <a:xfrm>
            <a:off x="969113" y="1320375"/>
            <a:ext cx="3095787" cy="1384446"/>
            <a:chOff x="-4588775" y="152400"/>
            <a:chExt cx="3095787" cy="1384446"/>
          </a:xfrm>
        </p:grpSpPr>
        <p:sp>
          <p:nvSpPr>
            <p:cNvPr id="3910" name="Google Shape;3910;p15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8356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1" name="Google Shape;3911;p15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2" name="Google Shape;3912;p15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3" name="Google Shape;3913;p15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4" name="Google Shape;3914;p15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15" name="Google Shape;3915;p15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Key Metrics (Demographics)</a:t>
            </a:r>
            <a:endParaRPr/>
          </a:p>
        </p:txBody>
      </p:sp>
      <p:sp>
        <p:nvSpPr>
          <p:cNvPr id="3916" name="Google Shape;3916;p15"/>
          <p:cNvSpPr txBox="1"/>
          <p:nvPr>
            <p:ph idx="2" type="title"/>
          </p:nvPr>
        </p:nvSpPr>
        <p:spPr>
          <a:xfrm>
            <a:off x="1378663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Race</a:t>
            </a:r>
            <a:endParaRPr/>
          </a:p>
        </p:txBody>
      </p:sp>
      <p:sp>
        <p:nvSpPr>
          <p:cNvPr id="3917" name="Google Shape;3917;p15"/>
          <p:cNvSpPr txBox="1"/>
          <p:nvPr>
            <p:ph idx="1" type="subTitle"/>
          </p:nvPr>
        </p:nvSpPr>
        <p:spPr>
          <a:xfrm>
            <a:off x="1015675" y="1593500"/>
            <a:ext cx="3011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Caucasian, African American, Asian, Hispanic &amp; Other</a:t>
            </a:r>
            <a:endParaRPr/>
          </a:p>
        </p:txBody>
      </p:sp>
      <p:sp>
        <p:nvSpPr>
          <p:cNvPr id="3918" name="Google Shape;3918;p15"/>
          <p:cNvSpPr txBox="1"/>
          <p:nvPr>
            <p:ph idx="3" type="title"/>
          </p:nvPr>
        </p:nvSpPr>
        <p:spPr>
          <a:xfrm>
            <a:off x="1378650" y="39173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Gender (Sex)</a:t>
            </a:r>
            <a:endParaRPr/>
          </a:p>
        </p:txBody>
      </p:sp>
      <p:sp>
        <p:nvSpPr>
          <p:cNvPr id="3919" name="Google Shape;3919;p15"/>
          <p:cNvSpPr txBox="1"/>
          <p:nvPr>
            <p:ph idx="4" type="subTitle"/>
          </p:nvPr>
        </p:nvSpPr>
        <p:spPr>
          <a:xfrm>
            <a:off x="1378650" y="3374675"/>
            <a:ext cx="2276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Male Vs. Female</a:t>
            </a:r>
            <a:endParaRPr/>
          </a:p>
        </p:txBody>
      </p:sp>
      <p:sp>
        <p:nvSpPr>
          <p:cNvPr id="3920" name="Google Shape;3920;p15"/>
          <p:cNvSpPr txBox="1"/>
          <p:nvPr>
            <p:ph idx="5" type="title"/>
          </p:nvPr>
        </p:nvSpPr>
        <p:spPr>
          <a:xfrm>
            <a:off x="548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Age</a:t>
            </a:r>
            <a:endParaRPr/>
          </a:p>
        </p:txBody>
      </p:sp>
      <p:sp>
        <p:nvSpPr>
          <p:cNvPr id="3921" name="Google Shape;3921;p15"/>
          <p:cNvSpPr txBox="1"/>
          <p:nvPr>
            <p:ph idx="6" type="subTitle"/>
          </p:nvPr>
        </p:nvSpPr>
        <p:spPr>
          <a:xfrm>
            <a:off x="5125600" y="1593500"/>
            <a:ext cx="3049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Groups of 10 from 0 - 80                         Years of Age</a:t>
            </a:r>
            <a:endParaRPr/>
          </a:p>
        </p:txBody>
      </p:sp>
      <p:sp>
        <p:nvSpPr>
          <p:cNvPr id="3922" name="Google Shape;3922;p15"/>
          <p:cNvSpPr txBox="1"/>
          <p:nvPr>
            <p:ph idx="7" type="title"/>
          </p:nvPr>
        </p:nvSpPr>
        <p:spPr>
          <a:xfrm>
            <a:off x="5488650" y="39173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Weight</a:t>
            </a:r>
            <a:endParaRPr/>
          </a:p>
        </p:txBody>
      </p:sp>
      <p:sp>
        <p:nvSpPr>
          <p:cNvPr id="3923" name="Google Shape;3923;p15"/>
          <p:cNvSpPr txBox="1"/>
          <p:nvPr>
            <p:ph idx="8" type="subTitle"/>
          </p:nvPr>
        </p:nvSpPr>
        <p:spPr>
          <a:xfrm>
            <a:off x="5125600" y="3374675"/>
            <a:ext cx="3011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Groups of 25 from 0 - 200,                       and ≥ 200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7" name="Shape 3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8" name="Google Shape;3928;p16"/>
          <p:cNvGrpSpPr/>
          <p:nvPr/>
        </p:nvGrpSpPr>
        <p:grpSpPr>
          <a:xfrm>
            <a:off x="5079100" y="3102850"/>
            <a:ext cx="3095787" cy="1384446"/>
            <a:chOff x="-4588775" y="152400"/>
            <a:chExt cx="3095787" cy="1384446"/>
          </a:xfrm>
        </p:grpSpPr>
        <p:sp>
          <p:nvSpPr>
            <p:cNvPr id="3929" name="Google Shape;3929;p16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0" name="Google Shape;3930;p16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p16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p16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p16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34" name="Google Shape;3934;p16"/>
          <p:cNvGrpSpPr/>
          <p:nvPr/>
        </p:nvGrpSpPr>
        <p:grpSpPr>
          <a:xfrm>
            <a:off x="5079100" y="1320375"/>
            <a:ext cx="3095787" cy="1384446"/>
            <a:chOff x="-4588775" y="152400"/>
            <a:chExt cx="3095787" cy="1384446"/>
          </a:xfrm>
        </p:grpSpPr>
        <p:sp>
          <p:nvSpPr>
            <p:cNvPr id="3935" name="Google Shape;3935;p16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16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16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16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16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40" name="Google Shape;3940;p16"/>
          <p:cNvGrpSpPr/>
          <p:nvPr/>
        </p:nvGrpSpPr>
        <p:grpSpPr>
          <a:xfrm>
            <a:off x="969113" y="3102850"/>
            <a:ext cx="3095787" cy="1384446"/>
            <a:chOff x="-4588775" y="152400"/>
            <a:chExt cx="3095787" cy="1384446"/>
          </a:xfrm>
        </p:grpSpPr>
        <p:sp>
          <p:nvSpPr>
            <p:cNvPr id="3941" name="Google Shape;3941;p16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16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16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16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16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46" name="Google Shape;3946;p16"/>
          <p:cNvGrpSpPr/>
          <p:nvPr/>
        </p:nvGrpSpPr>
        <p:grpSpPr>
          <a:xfrm>
            <a:off x="969113" y="1320375"/>
            <a:ext cx="3095787" cy="1384446"/>
            <a:chOff x="-4588775" y="152400"/>
            <a:chExt cx="3095787" cy="1384446"/>
          </a:xfrm>
        </p:grpSpPr>
        <p:sp>
          <p:nvSpPr>
            <p:cNvPr id="3947" name="Google Shape;3947;p16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16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16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16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16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52" name="Google Shape;3952;p16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Key Metrics (Hospice)</a:t>
            </a:r>
            <a:endParaRPr/>
          </a:p>
        </p:txBody>
      </p:sp>
      <p:sp>
        <p:nvSpPr>
          <p:cNvPr id="3953" name="Google Shape;3953;p16"/>
          <p:cNvSpPr txBox="1"/>
          <p:nvPr>
            <p:ph idx="2" type="title"/>
          </p:nvPr>
        </p:nvSpPr>
        <p:spPr>
          <a:xfrm>
            <a:off x="137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Admission Type</a:t>
            </a:r>
            <a:endParaRPr/>
          </a:p>
        </p:txBody>
      </p:sp>
      <p:sp>
        <p:nvSpPr>
          <p:cNvPr id="3954" name="Google Shape;3954;p16"/>
          <p:cNvSpPr txBox="1"/>
          <p:nvPr>
            <p:ph idx="1" type="subTitle"/>
          </p:nvPr>
        </p:nvSpPr>
        <p:spPr>
          <a:xfrm>
            <a:off x="1024550" y="1593500"/>
            <a:ext cx="29847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Admission Designation i.e., Emergency, Urgent, Newborn</a:t>
            </a:r>
            <a:endParaRPr/>
          </a:p>
        </p:txBody>
      </p:sp>
      <p:sp>
        <p:nvSpPr>
          <p:cNvPr id="3955" name="Google Shape;3955;p16"/>
          <p:cNvSpPr txBox="1"/>
          <p:nvPr>
            <p:ph idx="3" type="title"/>
          </p:nvPr>
        </p:nvSpPr>
        <p:spPr>
          <a:xfrm>
            <a:off x="1378650" y="391737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Discharge Type</a:t>
            </a:r>
            <a:endParaRPr/>
          </a:p>
        </p:txBody>
      </p:sp>
      <p:sp>
        <p:nvSpPr>
          <p:cNvPr id="3956" name="Google Shape;3956;p16"/>
          <p:cNvSpPr txBox="1"/>
          <p:nvPr>
            <p:ph idx="4" type="subTitle"/>
          </p:nvPr>
        </p:nvSpPr>
        <p:spPr>
          <a:xfrm>
            <a:off x="1024550" y="3374675"/>
            <a:ext cx="2984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Discharge Designation i.e., Home, Acute Care, Another Facility</a:t>
            </a:r>
            <a:endParaRPr/>
          </a:p>
        </p:txBody>
      </p:sp>
      <p:sp>
        <p:nvSpPr>
          <p:cNvPr id="3957" name="Google Shape;3957;p16"/>
          <p:cNvSpPr txBox="1"/>
          <p:nvPr>
            <p:ph idx="5" type="title"/>
          </p:nvPr>
        </p:nvSpPr>
        <p:spPr>
          <a:xfrm>
            <a:off x="548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Medical Specialty</a:t>
            </a:r>
            <a:endParaRPr/>
          </a:p>
        </p:txBody>
      </p:sp>
      <p:sp>
        <p:nvSpPr>
          <p:cNvPr id="3958" name="Google Shape;3958;p16"/>
          <p:cNvSpPr txBox="1"/>
          <p:nvPr>
            <p:ph idx="6" type="subTitle"/>
          </p:nvPr>
        </p:nvSpPr>
        <p:spPr>
          <a:xfrm>
            <a:off x="5128700" y="1593500"/>
            <a:ext cx="29847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Specialty Designation i.e., Endocrinology, OBGyn, Pediatrics</a:t>
            </a:r>
            <a:endParaRPr/>
          </a:p>
        </p:txBody>
      </p:sp>
      <p:sp>
        <p:nvSpPr>
          <p:cNvPr id="3959" name="Google Shape;3959;p16"/>
          <p:cNvSpPr txBox="1"/>
          <p:nvPr>
            <p:ph idx="7" type="title"/>
          </p:nvPr>
        </p:nvSpPr>
        <p:spPr>
          <a:xfrm>
            <a:off x="5488650" y="40193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Diagnoses</a:t>
            </a:r>
            <a:endParaRPr/>
          </a:p>
        </p:txBody>
      </p:sp>
      <p:sp>
        <p:nvSpPr>
          <p:cNvPr id="3960" name="Google Shape;3960;p16"/>
          <p:cNvSpPr txBox="1"/>
          <p:nvPr>
            <p:ph idx="8" type="subTitle"/>
          </p:nvPr>
        </p:nvSpPr>
        <p:spPr>
          <a:xfrm>
            <a:off x="5128700" y="3324200"/>
            <a:ext cx="2984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Medical Diagnoses (ICD-9) i.e., [240-279] Endocrine and Immunity Disorders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4" name="Shape 3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5" name="Google Shape;3965;p17"/>
          <p:cNvGrpSpPr/>
          <p:nvPr/>
        </p:nvGrpSpPr>
        <p:grpSpPr>
          <a:xfrm>
            <a:off x="5079100" y="3102850"/>
            <a:ext cx="3095787" cy="1384446"/>
            <a:chOff x="-4588775" y="152400"/>
            <a:chExt cx="3095787" cy="1384446"/>
          </a:xfrm>
        </p:grpSpPr>
        <p:sp>
          <p:nvSpPr>
            <p:cNvPr id="3966" name="Google Shape;3966;p17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17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17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17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17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71" name="Google Shape;3971;p17"/>
          <p:cNvGrpSpPr/>
          <p:nvPr/>
        </p:nvGrpSpPr>
        <p:grpSpPr>
          <a:xfrm>
            <a:off x="5079100" y="1320375"/>
            <a:ext cx="3095787" cy="1384446"/>
            <a:chOff x="-4588775" y="152400"/>
            <a:chExt cx="3095787" cy="1384446"/>
          </a:xfrm>
        </p:grpSpPr>
        <p:sp>
          <p:nvSpPr>
            <p:cNvPr id="3972" name="Google Shape;3972;p17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17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17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17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17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77" name="Google Shape;3977;p17"/>
          <p:cNvGrpSpPr/>
          <p:nvPr/>
        </p:nvGrpSpPr>
        <p:grpSpPr>
          <a:xfrm>
            <a:off x="969113" y="3102850"/>
            <a:ext cx="3095787" cy="1384446"/>
            <a:chOff x="-4588775" y="152400"/>
            <a:chExt cx="3095787" cy="1384446"/>
          </a:xfrm>
        </p:grpSpPr>
        <p:sp>
          <p:nvSpPr>
            <p:cNvPr id="3978" name="Google Shape;3978;p17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7EA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17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17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17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17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3" name="Google Shape;3983;p17"/>
          <p:cNvGrpSpPr/>
          <p:nvPr/>
        </p:nvGrpSpPr>
        <p:grpSpPr>
          <a:xfrm>
            <a:off x="969113" y="1320375"/>
            <a:ext cx="3095787" cy="1384446"/>
            <a:chOff x="-4588775" y="152400"/>
            <a:chExt cx="3095787" cy="1384446"/>
          </a:xfrm>
        </p:grpSpPr>
        <p:sp>
          <p:nvSpPr>
            <p:cNvPr id="3984" name="Google Shape;3984;p17"/>
            <p:cNvSpPr/>
            <p:nvPr/>
          </p:nvSpPr>
          <p:spPr>
            <a:xfrm>
              <a:off x="-4588775" y="152400"/>
              <a:ext cx="3095787" cy="1384446"/>
            </a:xfrm>
            <a:custGeom>
              <a:rect b="b" l="l" r="r" t="t"/>
              <a:pathLst>
                <a:path extrusionOk="0" h="8699" w="13729">
                  <a:moveTo>
                    <a:pt x="407" y="1"/>
                  </a:moveTo>
                  <a:cubicBezTo>
                    <a:pt x="175" y="1"/>
                    <a:pt x="1" y="175"/>
                    <a:pt x="1" y="392"/>
                  </a:cubicBezTo>
                  <a:lnTo>
                    <a:pt x="1" y="8292"/>
                  </a:lnTo>
                  <a:cubicBezTo>
                    <a:pt x="1" y="8524"/>
                    <a:pt x="175" y="8698"/>
                    <a:pt x="407" y="8698"/>
                  </a:cubicBezTo>
                  <a:lnTo>
                    <a:pt x="13322" y="8698"/>
                  </a:lnTo>
                  <a:cubicBezTo>
                    <a:pt x="13540" y="8698"/>
                    <a:pt x="13728" y="8524"/>
                    <a:pt x="13728" y="8292"/>
                  </a:cubicBezTo>
                  <a:lnTo>
                    <a:pt x="13728" y="392"/>
                  </a:lnTo>
                  <a:cubicBezTo>
                    <a:pt x="13728" y="175"/>
                    <a:pt x="13540" y="1"/>
                    <a:pt x="13322" y="1"/>
                  </a:cubicBezTo>
                  <a:close/>
                </a:path>
              </a:pathLst>
            </a:custGeom>
            <a:solidFill>
              <a:srgbClr val="BA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17"/>
            <p:cNvSpPr/>
            <p:nvPr/>
          </p:nvSpPr>
          <p:spPr>
            <a:xfrm>
              <a:off x="-4546157" y="336867"/>
              <a:ext cx="3010550" cy="1167243"/>
            </a:xfrm>
            <a:custGeom>
              <a:rect b="b" l="l" r="r" t="t"/>
              <a:pathLst>
                <a:path extrusionOk="0" h="7771" w="13351">
                  <a:moveTo>
                    <a:pt x="319" y="1"/>
                  </a:moveTo>
                  <a:cubicBezTo>
                    <a:pt x="145" y="1"/>
                    <a:pt x="0" y="131"/>
                    <a:pt x="0" y="305"/>
                  </a:cubicBezTo>
                  <a:lnTo>
                    <a:pt x="0" y="7452"/>
                  </a:lnTo>
                  <a:cubicBezTo>
                    <a:pt x="0" y="7626"/>
                    <a:pt x="145" y="7771"/>
                    <a:pt x="319" y="7771"/>
                  </a:cubicBezTo>
                  <a:lnTo>
                    <a:pt x="13032" y="7771"/>
                  </a:lnTo>
                  <a:cubicBezTo>
                    <a:pt x="13206" y="7771"/>
                    <a:pt x="13351" y="7626"/>
                    <a:pt x="13351" y="7452"/>
                  </a:cubicBezTo>
                  <a:lnTo>
                    <a:pt x="13351" y="305"/>
                  </a:lnTo>
                  <a:cubicBezTo>
                    <a:pt x="13351" y="131"/>
                    <a:pt x="13206" y="1"/>
                    <a:pt x="13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17"/>
            <p:cNvSpPr/>
            <p:nvPr/>
          </p:nvSpPr>
          <p:spPr>
            <a:xfrm>
              <a:off x="-1637096" y="21498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17"/>
            <p:cNvSpPr/>
            <p:nvPr/>
          </p:nvSpPr>
          <p:spPr>
            <a:xfrm>
              <a:off x="-1764499" y="21498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17"/>
            <p:cNvSpPr/>
            <p:nvPr/>
          </p:nvSpPr>
          <p:spPr>
            <a:xfrm>
              <a:off x="-1911745" y="21386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89" name="Google Shape;3989;p17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Key Metrics (Medication)</a:t>
            </a:r>
            <a:endParaRPr/>
          </a:p>
        </p:txBody>
      </p:sp>
      <p:sp>
        <p:nvSpPr>
          <p:cNvPr id="3990" name="Google Shape;3990;p17"/>
          <p:cNvSpPr txBox="1"/>
          <p:nvPr>
            <p:ph idx="2" type="title"/>
          </p:nvPr>
        </p:nvSpPr>
        <p:spPr>
          <a:xfrm>
            <a:off x="1378650" y="21362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INSULIN</a:t>
            </a:r>
            <a:endParaRPr/>
          </a:p>
        </p:txBody>
      </p:sp>
      <p:sp>
        <p:nvSpPr>
          <p:cNvPr id="3991" name="Google Shape;3991;p17"/>
          <p:cNvSpPr txBox="1"/>
          <p:nvPr>
            <p:ph idx="1" type="subTitle"/>
          </p:nvPr>
        </p:nvSpPr>
        <p:spPr>
          <a:xfrm>
            <a:off x="1042325" y="1593500"/>
            <a:ext cx="29583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Insulin Medication “Rate” i.e., Steady, Down, Up, </a:t>
            </a:r>
            <a:endParaRPr/>
          </a:p>
        </p:txBody>
      </p:sp>
      <p:sp>
        <p:nvSpPr>
          <p:cNvPr id="3992" name="Google Shape;3992;p17"/>
          <p:cNvSpPr txBox="1"/>
          <p:nvPr>
            <p:ph idx="3" type="title"/>
          </p:nvPr>
        </p:nvSpPr>
        <p:spPr>
          <a:xfrm>
            <a:off x="1378650" y="3989825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MAX GLU SERUM</a:t>
            </a:r>
            <a:endParaRPr/>
          </a:p>
        </p:txBody>
      </p:sp>
      <p:sp>
        <p:nvSpPr>
          <p:cNvPr id="3993" name="Google Shape;3993;p17"/>
          <p:cNvSpPr txBox="1"/>
          <p:nvPr>
            <p:ph idx="4" type="subTitle"/>
          </p:nvPr>
        </p:nvSpPr>
        <p:spPr>
          <a:xfrm>
            <a:off x="1042325" y="3294725"/>
            <a:ext cx="29583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Blood Sugar Level (mg/dl)                       i.e., Normal [ 150], Prediabetic               [≥ 200], Diabetic [≥ 300]</a:t>
            </a:r>
            <a:endParaRPr/>
          </a:p>
        </p:txBody>
      </p:sp>
      <p:sp>
        <p:nvSpPr>
          <p:cNvPr id="3994" name="Google Shape;3994;p17"/>
          <p:cNvSpPr txBox="1"/>
          <p:nvPr>
            <p:ph idx="5" type="title"/>
          </p:nvPr>
        </p:nvSpPr>
        <p:spPr>
          <a:xfrm>
            <a:off x="5488650" y="2233488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METFORMIN</a:t>
            </a:r>
            <a:endParaRPr/>
          </a:p>
        </p:txBody>
      </p:sp>
      <p:sp>
        <p:nvSpPr>
          <p:cNvPr id="3995" name="Google Shape;3995;p17"/>
          <p:cNvSpPr txBox="1"/>
          <p:nvPr>
            <p:ph idx="6" type="subTitle"/>
          </p:nvPr>
        </p:nvSpPr>
        <p:spPr>
          <a:xfrm>
            <a:off x="5137575" y="1593500"/>
            <a:ext cx="29583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Metformin Medication “Rate” i.e., Steady, Down, Up, </a:t>
            </a:r>
            <a:endParaRPr/>
          </a:p>
        </p:txBody>
      </p:sp>
      <p:sp>
        <p:nvSpPr>
          <p:cNvPr id="3996" name="Google Shape;3996;p17"/>
          <p:cNvSpPr txBox="1"/>
          <p:nvPr>
            <p:ph idx="7" type="title"/>
          </p:nvPr>
        </p:nvSpPr>
        <p:spPr>
          <a:xfrm>
            <a:off x="5478375" y="4019300"/>
            <a:ext cx="22767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A1CRESULT</a:t>
            </a:r>
            <a:endParaRPr/>
          </a:p>
        </p:txBody>
      </p:sp>
      <p:sp>
        <p:nvSpPr>
          <p:cNvPr id="3997" name="Google Shape;3997;p17"/>
          <p:cNvSpPr txBox="1"/>
          <p:nvPr>
            <p:ph idx="8" type="subTitle"/>
          </p:nvPr>
        </p:nvSpPr>
        <p:spPr>
          <a:xfrm>
            <a:off x="5137575" y="3294725"/>
            <a:ext cx="30372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Hemoglobin A1C Level i.e.,                 Normal [ 150], Prediabetic [≥ 7], Diabetic [≥ 8]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1" name="Shape 4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2" name="Google Shape;4002;p18"/>
          <p:cNvSpPr txBox="1"/>
          <p:nvPr>
            <p:ph type="title"/>
          </p:nvPr>
        </p:nvSpPr>
        <p:spPr>
          <a:xfrm>
            <a:off x="2222053" y="3206121"/>
            <a:ext cx="3812100" cy="9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Infrastructure</a:t>
            </a:r>
            <a:endParaRPr/>
          </a:p>
        </p:txBody>
      </p:sp>
      <p:sp>
        <p:nvSpPr>
          <p:cNvPr id="4003" name="Google Shape;4003;p18"/>
          <p:cNvSpPr txBox="1"/>
          <p:nvPr>
            <p:ph idx="2" type="title"/>
          </p:nvPr>
        </p:nvSpPr>
        <p:spPr>
          <a:xfrm>
            <a:off x="2411007" y="1745356"/>
            <a:ext cx="3434400" cy="151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</a:pPr>
            <a:r>
              <a:rPr lang="en"/>
              <a:t>02.</a:t>
            </a:r>
            <a:endParaRPr/>
          </a:p>
        </p:txBody>
      </p:sp>
      <p:grpSp>
        <p:nvGrpSpPr>
          <p:cNvPr id="4004" name="Google Shape;4004;p18"/>
          <p:cNvGrpSpPr/>
          <p:nvPr/>
        </p:nvGrpSpPr>
        <p:grpSpPr>
          <a:xfrm>
            <a:off x="1102701" y="326845"/>
            <a:ext cx="6211409" cy="4489826"/>
            <a:chOff x="2280524" y="313884"/>
            <a:chExt cx="5512922" cy="4131234"/>
          </a:xfrm>
        </p:grpSpPr>
        <p:grpSp>
          <p:nvGrpSpPr>
            <p:cNvPr id="4005" name="Google Shape;4005;p18"/>
            <p:cNvGrpSpPr/>
            <p:nvPr/>
          </p:nvGrpSpPr>
          <p:grpSpPr>
            <a:xfrm flipH="1">
              <a:off x="2280524" y="313884"/>
              <a:ext cx="5042987" cy="3878528"/>
              <a:chOff x="2362200" y="890550"/>
              <a:chExt cx="4371900" cy="3362400"/>
            </a:xfrm>
          </p:grpSpPr>
          <p:sp>
            <p:nvSpPr>
              <p:cNvPr id="4006" name="Google Shape;4006;p18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fmla="val 4601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7" name="Google Shape;4007;p18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fmla="val 4795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8" name="Google Shape;4008;p18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rect b="b" l="l" r="r" t="t"/>
                <a:pathLst>
                  <a:path extrusionOk="0" h="349" w="349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9" name="Google Shape;4009;p18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rect b="b" l="l" r="r" t="t"/>
                <a:pathLst>
                  <a:path extrusionOk="0" h="349" w="348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0" name="Google Shape;4010;p18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rect b="b" l="l" r="r" t="t"/>
                <a:pathLst>
                  <a:path extrusionOk="0" h="359" w="422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11" name="Google Shape;4011;p18"/>
            <p:cNvGrpSpPr/>
            <p:nvPr/>
          </p:nvGrpSpPr>
          <p:grpSpPr>
            <a:xfrm flipH="1">
              <a:off x="2750459" y="566590"/>
              <a:ext cx="5042987" cy="3878528"/>
              <a:chOff x="1555980" y="557217"/>
              <a:chExt cx="4371900" cy="3362400"/>
            </a:xfrm>
          </p:grpSpPr>
          <p:sp>
            <p:nvSpPr>
              <p:cNvPr id="4012" name="Google Shape;4012;p18"/>
              <p:cNvSpPr/>
              <p:nvPr/>
            </p:nvSpPr>
            <p:spPr>
              <a:xfrm>
                <a:off x="1555980" y="557217"/>
                <a:ext cx="4371900" cy="3362400"/>
              </a:xfrm>
              <a:prstGeom prst="roundRect">
                <a:avLst>
                  <a:gd fmla="val 4601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3" name="Google Shape;4013;p18"/>
              <p:cNvSpPr/>
              <p:nvPr/>
            </p:nvSpPr>
            <p:spPr>
              <a:xfrm>
                <a:off x="1622580" y="776292"/>
                <a:ext cx="4238700" cy="3076500"/>
              </a:xfrm>
              <a:prstGeom prst="roundRect">
                <a:avLst>
                  <a:gd fmla="val 4795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4" name="Google Shape;4014;p18"/>
              <p:cNvSpPr/>
              <p:nvPr/>
            </p:nvSpPr>
            <p:spPr>
              <a:xfrm>
                <a:off x="5723069" y="647199"/>
                <a:ext cx="78697" cy="78697"/>
              </a:xfrm>
              <a:custGeom>
                <a:rect b="b" l="l" r="r" t="t"/>
                <a:pathLst>
                  <a:path extrusionOk="0" h="349" w="349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5" name="Google Shape;4015;p18"/>
              <p:cNvSpPr/>
              <p:nvPr/>
            </p:nvSpPr>
            <p:spPr>
              <a:xfrm>
                <a:off x="5595667" y="647199"/>
                <a:ext cx="78471" cy="78697"/>
              </a:xfrm>
              <a:custGeom>
                <a:rect b="b" l="l" r="r" t="t"/>
                <a:pathLst>
                  <a:path extrusionOk="0" h="349" w="348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6" name="Google Shape;4016;p18"/>
              <p:cNvSpPr/>
              <p:nvPr/>
            </p:nvSpPr>
            <p:spPr>
              <a:xfrm>
                <a:off x="5448420" y="646074"/>
                <a:ext cx="95158" cy="80952"/>
              </a:xfrm>
              <a:custGeom>
                <a:rect b="b" l="l" r="r" t="t"/>
                <a:pathLst>
                  <a:path extrusionOk="0" h="359" w="422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017" name="Google Shape;4017;p18"/>
          <p:cNvSpPr txBox="1"/>
          <p:nvPr>
            <p:ph type="title"/>
          </p:nvPr>
        </p:nvSpPr>
        <p:spPr>
          <a:xfrm>
            <a:off x="2651700" y="2887575"/>
            <a:ext cx="3383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Infrastructure Project</a:t>
            </a:r>
            <a:endParaRPr/>
          </a:p>
        </p:txBody>
      </p:sp>
      <p:sp>
        <p:nvSpPr>
          <p:cNvPr id="4018" name="Google Shape;4018;p18"/>
          <p:cNvSpPr txBox="1"/>
          <p:nvPr>
            <p:ph idx="2" type="title"/>
          </p:nvPr>
        </p:nvSpPr>
        <p:spPr>
          <a:xfrm>
            <a:off x="2819400" y="1543500"/>
            <a:ext cx="30480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</a:pPr>
            <a:r>
              <a:rPr lang="en"/>
              <a:t>03.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2" name="Shape 4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3" name="Google Shape;4023;p19"/>
          <p:cNvGrpSpPr/>
          <p:nvPr/>
        </p:nvGrpSpPr>
        <p:grpSpPr>
          <a:xfrm flipH="1">
            <a:off x="303433" y="461737"/>
            <a:ext cx="8552969" cy="4510486"/>
            <a:chOff x="45421" y="890559"/>
            <a:chExt cx="6688800" cy="3527400"/>
          </a:xfrm>
        </p:grpSpPr>
        <p:sp>
          <p:nvSpPr>
            <p:cNvPr id="4024" name="Google Shape;4024;p19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fmla="val 4601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19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19"/>
            <p:cNvSpPr/>
            <p:nvPr/>
          </p:nvSpPr>
          <p:spPr>
            <a:xfrm>
              <a:off x="6588804" y="9650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19"/>
            <p:cNvSpPr/>
            <p:nvPr/>
          </p:nvSpPr>
          <p:spPr>
            <a:xfrm>
              <a:off x="6461401" y="9650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19"/>
            <p:cNvSpPr/>
            <p:nvPr/>
          </p:nvSpPr>
          <p:spPr>
            <a:xfrm>
              <a:off x="6314155" y="9639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29" name="Google Shape;4029;p19"/>
          <p:cNvPicPr preferRelativeResize="0"/>
          <p:nvPr/>
        </p:nvPicPr>
        <p:blipFill rotWithShape="1">
          <a:blip r:embed="rId3">
            <a:alphaModFix/>
          </a:blip>
          <a:srcRect b="68205" l="9805" r="64408" t="0"/>
          <a:stretch/>
        </p:blipFill>
        <p:spPr>
          <a:xfrm>
            <a:off x="525900" y="929575"/>
            <a:ext cx="1213647" cy="794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0" name="Google Shape;4030;p19"/>
          <p:cNvPicPr preferRelativeResize="0"/>
          <p:nvPr/>
        </p:nvPicPr>
        <p:blipFill rotWithShape="1">
          <a:blip r:embed="rId3">
            <a:alphaModFix/>
          </a:blip>
          <a:srcRect b="0" l="0" r="49000" t="46175"/>
          <a:stretch/>
        </p:blipFill>
        <p:spPr>
          <a:xfrm>
            <a:off x="768379" y="3142064"/>
            <a:ext cx="2676814" cy="1499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1" name="Google Shape;4031;p19"/>
          <p:cNvPicPr preferRelativeResize="0"/>
          <p:nvPr/>
        </p:nvPicPr>
        <p:blipFill rotWithShape="1">
          <a:blip r:embed="rId3">
            <a:alphaModFix/>
          </a:blip>
          <a:srcRect b="15399" l="51640" r="25964" t="31369"/>
          <a:stretch/>
        </p:blipFill>
        <p:spPr>
          <a:xfrm>
            <a:off x="5098520" y="3312301"/>
            <a:ext cx="1026972" cy="129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2" name="Google Shape;4032;p19"/>
          <p:cNvPicPr preferRelativeResize="0"/>
          <p:nvPr/>
        </p:nvPicPr>
        <p:blipFill rotWithShape="1">
          <a:blip r:embed="rId3">
            <a:alphaModFix/>
          </a:blip>
          <a:srcRect b="56264" l="23341" r="58499" t="34363"/>
          <a:stretch/>
        </p:blipFill>
        <p:spPr>
          <a:xfrm>
            <a:off x="1830017" y="1424573"/>
            <a:ext cx="1092513" cy="299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3" name="Google Shape;4033;p19"/>
          <p:cNvPicPr preferRelativeResize="0"/>
          <p:nvPr/>
        </p:nvPicPr>
        <p:blipFill rotWithShape="1">
          <a:blip r:embed="rId3">
            <a:alphaModFix/>
          </a:blip>
          <a:srcRect b="22040" l="73902" r="4259" t="52461"/>
          <a:stretch/>
        </p:blipFill>
        <p:spPr>
          <a:xfrm>
            <a:off x="6422250" y="3688664"/>
            <a:ext cx="1281775" cy="794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4" name="Google Shape;4034;p19"/>
          <p:cNvPicPr preferRelativeResize="0"/>
          <p:nvPr/>
        </p:nvPicPr>
        <p:blipFill rotWithShape="1">
          <a:blip r:embed="rId3">
            <a:alphaModFix/>
          </a:blip>
          <a:srcRect b="62226" l="74216" r="4983" t="10486"/>
          <a:stretch/>
        </p:blipFill>
        <p:spPr>
          <a:xfrm>
            <a:off x="7518043" y="2518125"/>
            <a:ext cx="1140805" cy="794188"/>
          </a:xfrm>
          <a:prstGeom prst="rect">
            <a:avLst/>
          </a:prstGeom>
          <a:noFill/>
          <a:ln>
            <a:noFill/>
          </a:ln>
        </p:spPr>
      </p:pic>
      <p:sp>
        <p:nvSpPr>
          <p:cNvPr id="4035" name="Google Shape;4035;p19"/>
          <p:cNvSpPr/>
          <p:nvPr/>
        </p:nvSpPr>
        <p:spPr>
          <a:xfrm>
            <a:off x="7778839" y="3524154"/>
            <a:ext cx="619200" cy="6171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36" name="Google Shape;4036;p19"/>
          <p:cNvPicPr preferRelativeResize="0"/>
          <p:nvPr/>
        </p:nvPicPr>
        <p:blipFill rotWithShape="1">
          <a:blip r:embed="rId3">
            <a:alphaModFix/>
          </a:blip>
          <a:srcRect b="47169" l="88551" r="0" t="36725"/>
          <a:stretch/>
        </p:blipFill>
        <p:spPr>
          <a:xfrm>
            <a:off x="7844402" y="4259664"/>
            <a:ext cx="688837" cy="514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7" name="Google Shape;4037;p19"/>
          <p:cNvPicPr preferRelativeResize="0"/>
          <p:nvPr/>
        </p:nvPicPr>
        <p:blipFill rotWithShape="1">
          <a:blip r:embed="rId4">
            <a:alphaModFix/>
          </a:blip>
          <a:srcRect b="0" l="0" r="3250" t="21042"/>
          <a:stretch/>
        </p:blipFill>
        <p:spPr>
          <a:xfrm>
            <a:off x="801350" y="1785199"/>
            <a:ext cx="5507395" cy="1295427"/>
          </a:xfrm>
          <a:prstGeom prst="rect">
            <a:avLst/>
          </a:prstGeom>
          <a:noFill/>
          <a:ln>
            <a:noFill/>
          </a:ln>
        </p:spPr>
      </p:pic>
      <p:sp>
        <p:nvSpPr>
          <p:cNvPr id="4038" name="Google Shape;4038;p19"/>
          <p:cNvSpPr/>
          <p:nvPr/>
        </p:nvSpPr>
        <p:spPr>
          <a:xfrm>
            <a:off x="1442046" y="1868516"/>
            <a:ext cx="1894200" cy="1005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9" name="Google Shape;4039;p19"/>
          <p:cNvSpPr/>
          <p:nvPr/>
        </p:nvSpPr>
        <p:spPr>
          <a:xfrm>
            <a:off x="3421512" y="1785199"/>
            <a:ext cx="1894200" cy="1089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0" name="Google Shape;4040;p19"/>
          <p:cNvSpPr/>
          <p:nvPr/>
        </p:nvSpPr>
        <p:spPr>
          <a:xfrm>
            <a:off x="5400978" y="1932341"/>
            <a:ext cx="1021200" cy="1148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6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p2"/>
          <p:cNvSpPr txBox="1"/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368" name="Google Shape;2368;p2"/>
          <p:cNvSpPr txBox="1"/>
          <p:nvPr>
            <p:ph idx="2" type="title"/>
          </p:nvPr>
        </p:nvSpPr>
        <p:spPr>
          <a:xfrm>
            <a:off x="433832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Project Scope</a:t>
            </a:r>
            <a:endParaRPr/>
          </a:p>
        </p:txBody>
      </p:sp>
      <p:sp>
        <p:nvSpPr>
          <p:cNvPr id="2369" name="Google Shape;2369;p2"/>
          <p:cNvSpPr txBox="1"/>
          <p:nvPr>
            <p:ph idx="3" type="title"/>
          </p:nvPr>
        </p:nvSpPr>
        <p:spPr>
          <a:xfrm>
            <a:off x="433832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370" name="Google Shape;2370;p2"/>
          <p:cNvSpPr txBox="1"/>
          <p:nvPr>
            <p:ph idx="4" type="title"/>
          </p:nvPr>
        </p:nvSpPr>
        <p:spPr>
          <a:xfrm>
            <a:off x="3439412" y="2603650"/>
            <a:ext cx="1675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Infrastructure Project</a:t>
            </a:r>
            <a:endParaRPr/>
          </a:p>
        </p:txBody>
      </p:sp>
      <p:sp>
        <p:nvSpPr>
          <p:cNvPr id="2371" name="Google Shape;2371;p2"/>
          <p:cNvSpPr txBox="1"/>
          <p:nvPr>
            <p:ph idx="5" type="title"/>
          </p:nvPr>
        </p:nvSpPr>
        <p:spPr>
          <a:xfrm>
            <a:off x="3439407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2372" name="Google Shape;2372;p2"/>
          <p:cNvSpPr txBox="1"/>
          <p:nvPr>
            <p:ph idx="8" type="title"/>
          </p:nvPr>
        </p:nvSpPr>
        <p:spPr>
          <a:xfrm>
            <a:off x="1769120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2373" name="Google Shape;2373;p2"/>
          <p:cNvSpPr txBox="1"/>
          <p:nvPr>
            <p:ph idx="1" type="subTitle"/>
          </p:nvPr>
        </p:nvSpPr>
        <p:spPr>
          <a:xfrm>
            <a:off x="433832" y="3305175"/>
            <a:ext cx="12408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>
                <a:solidFill>
                  <a:srgbClr val="D9D9D9"/>
                </a:solidFill>
              </a:rPr>
              <a:t>Overview of project charter and milestones</a:t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374" name="Google Shape;2374;p2"/>
          <p:cNvSpPr txBox="1"/>
          <p:nvPr>
            <p:ph idx="6" type="subTitle"/>
          </p:nvPr>
        </p:nvSpPr>
        <p:spPr>
          <a:xfrm>
            <a:off x="3439413" y="3305175"/>
            <a:ext cx="13671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>
                <a:solidFill>
                  <a:srgbClr val="D9D9D9"/>
                </a:solidFill>
              </a:rPr>
              <a:t>Overview of infrastructure components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375" name="Google Shape;2375;p2"/>
          <p:cNvSpPr txBox="1"/>
          <p:nvPr>
            <p:ph idx="7" type="title"/>
          </p:nvPr>
        </p:nvSpPr>
        <p:spPr>
          <a:xfrm>
            <a:off x="1769120" y="2603650"/>
            <a:ext cx="14535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376" name="Google Shape;2376;p2"/>
          <p:cNvSpPr txBox="1"/>
          <p:nvPr>
            <p:ph idx="9" type="subTitle"/>
          </p:nvPr>
        </p:nvSpPr>
        <p:spPr>
          <a:xfrm>
            <a:off x="1769112" y="3305175"/>
            <a:ext cx="12675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>
                <a:solidFill>
                  <a:srgbClr val="D9D9D9"/>
                </a:solidFill>
              </a:rPr>
              <a:t>Introduction of diabetes, dataset and project goals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377" name="Google Shape;2377;p2"/>
          <p:cNvSpPr txBox="1"/>
          <p:nvPr>
            <p:ph idx="13" type="title"/>
          </p:nvPr>
        </p:nvSpPr>
        <p:spPr>
          <a:xfrm>
            <a:off x="5351857" y="2603650"/>
            <a:ext cx="15726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Python Project</a:t>
            </a:r>
            <a:endParaRPr/>
          </a:p>
        </p:txBody>
      </p:sp>
      <p:sp>
        <p:nvSpPr>
          <p:cNvPr id="2378" name="Google Shape;2378;p2"/>
          <p:cNvSpPr txBox="1"/>
          <p:nvPr>
            <p:ph idx="14" type="title"/>
          </p:nvPr>
        </p:nvSpPr>
        <p:spPr>
          <a:xfrm>
            <a:off x="5351857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2379" name="Google Shape;2379;p2"/>
          <p:cNvSpPr txBox="1"/>
          <p:nvPr>
            <p:ph idx="15" type="subTitle"/>
          </p:nvPr>
        </p:nvSpPr>
        <p:spPr>
          <a:xfrm>
            <a:off x="5351857" y="3305175"/>
            <a:ext cx="12675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>
                <a:solidFill>
                  <a:srgbClr val="D9D9D9"/>
                </a:solidFill>
              </a:rPr>
              <a:t>Overview of data cleaning and ML models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380" name="Google Shape;2380;p2"/>
          <p:cNvSpPr txBox="1"/>
          <p:nvPr>
            <p:ph idx="13" type="title"/>
          </p:nvPr>
        </p:nvSpPr>
        <p:spPr>
          <a:xfrm>
            <a:off x="6983507" y="2603650"/>
            <a:ext cx="15726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Visualization Project</a:t>
            </a:r>
            <a:endParaRPr/>
          </a:p>
        </p:txBody>
      </p:sp>
      <p:sp>
        <p:nvSpPr>
          <p:cNvPr id="2381" name="Google Shape;2381;p2"/>
          <p:cNvSpPr txBox="1"/>
          <p:nvPr>
            <p:ph idx="14" type="title"/>
          </p:nvPr>
        </p:nvSpPr>
        <p:spPr>
          <a:xfrm>
            <a:off x="6983507" y="210343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05.</a:t>
            </a:r>
            <a:endParaRPr/>
          </a:p>
        </p:txBody>
      </p:sp>
      <p:sp>
        <p:nvSpPr>
          <p:cNvPr id="2382" name="Google Shape;2382;p2"/>
          <p:cNvSpPr txBox="1"/>
          <p:nvPr>
            <p:ph idx="15" type="subTitle"/>
          </p:nvPr>
        </p:nvSpPr>
        <p:spPr>
          <a:xfrm>
            <a:off x="6983507" y="3305175"/>
            <a:ext cx="12675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>
                <a:solidFill>
                  <a:srgbClr val="D9D9D9"/>
                </a:solidFill>
              </a:rPr>
              <a:t>Overview of Tableau dashboard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4" name="Shape 4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5" name="Google Shape;4045;p20"/>
          <p:cNvGrpSpPr/>
          <p:nvPr/>
        </p:nvGrpSpPr>
        <p:grpSpPr>
          <a:xfrm flipH="1">
            <a:off x="303433" y="461737"/>
            <a:ext cx="8552969" cy="4510486"/>
            <a:chOff x="45421" y="890559"/>
            <a:chExt cx="6688800" cy="3527400"/>
          </a:xfrm>
        </p:grpSpPr>
        <p:sp>
          <p:nvSpPr>
            <p:cNvPr id="4046" name="Google Shape;4046;p20"/>
            <p:cNvSpPr/>
            <p:nvPr/>
          </p:nvSpPr>
          <p:spPr>
            <a:xfrm>
              <a:off x="45421" y="890559"/>
              <a:ext cx="6688800" cy="3527400"/>
            </a:xfrm>
            <a:prstGeom prst="roundRect">
              <a:avLst>
                <a:gd fmla="val 4601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20"/>
            <p:cNvSpPr/>
            <p:nvPr/>
          </p:nvSpPr>
          <p:spPr>
            <a:xfrm>
              <a:off x="95031" y="1109631"/>
              <a:ext cx="6572400" cy="32469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p20"/>
            <p:cNvSpPr/>
            <p:nvPr/>
          </p:nvSpPr>
          <p:spPr>
            <a:xfrm>
              <a:off x="6588804" y="9650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20"/>
            <p:cNvSpPr/>
            <p:nvPr/>
          </p:nvSpPr>
          <p:spPr>
            <a:xfrm>
              <a:off x="6461401" y="9650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20"/>
            <p:cNvSpPr/>
            <p:nvPr/>
          </p:nvSpPr>
          <p:spPr>
            <a:xfrm>
              <a:off x="6314155" y="9639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51" name="Google Shape;4051;p20"/>
          <p:cNvPicPr preferRelativeResize="0"/>
          <p:nvPr/>
        </p:nvPicPr>
        <p:blipFill rotWithShape="1">
          <a:blip r:embed="rId3">
            <a:alphaModFix/>
          </a:blip>
          <a:srcRect b="0" l="0" r="49000" t="46175"/>
          <a:stretch/>
        </p:blipFill>
        <p:spPr>
          <a:xfrm>
            <a:off x="768379" y="3142064"/>
            <a:ext cx="2676814" cy="1499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2" name="Google Shape;4052;p20"/>
          <p:cNvPicPr preferRelativeResize="0"/>
          <p:nvPr/>
        </p:nvPicPr>
        <p:blipFill rotWithShape="1">
          <a:blip r:embed="rId3">
            <a:alphaModFix/>
          </a:blip>
          <a:srcRect b="15399" l="51640" r="25964" t="31369"/>
          <a:stretch/>
        </p:blipFill>
        <p:spPr>
          <a:xfrm>
            <a:off x="5098520" y="3312301"/>
            <a:ext cx="1026972" cy="129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3" name="Google Shape;4053;p20"/>
          <p:cNvPicPr preferRelativeResize="0"/>
          <p:nvPr/>
        </p:nvPicPr>
        <p:blipFill rotWithShape="1">
          <a:blip r:embed="rId3">
            <a:alphaModFix/>
          </a:blip>
          <a:srcRect b="56264" l="23341" r="58499" t="34363"/>
          <a:stretch/>
        </p:blipFill>
        <p:spPr>
          <a:xfrm>
            <a:off x="1830017" y="1424573"/>
            <a:ext cx="1092513" cy="299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4" name="Google Shape;4054;p20"/>
          <p:cNvPicPr preferRelativeResize="0"/>
          <p:nvPr/>
        </p:nvPicPr>
        <p:blipFill rotWithShape="1">
          <a:blip r:embed="rId3">
            <a:alphaModFix/>
          </a:blip>
          <a:srcRect b="22040" l="73902" r="4259" t="52461"/>
          <a:stretch/>
        </p:blipFill>
        <p:spPr>
          <a:xfrm>
            <a:off x="6422250" y="3688664"/>
            <a:ext cx="1281775" cy="794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5" name="Google Shape;4055;p20"/>
          <p:cNvPicPr preferRelativeResize="0"/>
          <p:nvPr/>
        </p:nvPicPr>
        <p:blipFill rotWithShape="1">
          <a:blip r:embed="rId3">
            <a:alphaModFix/>
          </a:blip>
          <a:srcRect b="62226" l="74216" r="4983" t="10486"/>
          <a:stretch/>
        </p:blipFill>
        <p:spPr>
          <a:xfrm>
            <a:off x="7518043" y="2518125"/>
            <a:ext cx="1140805" cy="794188"/>
          </a:xfrm>
          <a:prstGeom prst="rect">
            <a:avLst/>
          </a:prstGeom>
          <a:noFill/>
          <a:ln>
            <a:noFill/>
          </a:ln>
        </p:spPr>
      </p:pic>
      <p:sp>
        <p:nvSpPr>
          <p:cNvPr id="4056" name="Google Shape;4056;p20"/>
          <p:cNvSpPr/>
          <p:nvPr/>
        </p:nvSpPr>
        <p:spPr>
          <a:xfrm>
            <a:off x="7778839" y="3524154"/>
            <a:ext cx="619200" cy="6171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7" name="Google Shape;4057;p20"/>
          <p:cNvPicPr preferRelativeResize="0"/>
          <p:nvPr/>
        </p:nvPicPr>
        <p:blipFill rotWithShape="1">
          <a:blip r:embed="rId3">
            <a:alphaModFix/>
          </a:blip>
          <a:srcRect b="47169" l="88551" r="0" t="36725"/>
          <a:stretch/>
        </p:blipFill>
        <p:spPr>
          <a:xfrm>
            <a:off x="7844402" y="4259664"/>
            <a:ext cx="688837" cy="514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8" name="Google Shape;4058;p20"/>
          <p:cNvPicPr preferRelativeResize="0"/>
          <p:nvPr/>
        </p:nvPicPr>
        <p:blipFill rotWithShape="1">
          <a:blip r:embed="rId4">
            <a:alphaModFix/>
          </a:blip>
          <a:srcRect b="0" l="0" r="3250" t="21042"/>
          <a:stretch/>
        </p:blipFill>
        <p:spPr>
          <a:xfrm>
            <a:off x="801350" y="1785199"/>
            <a:ext cx="5507395" cy="1295427"/>
          </a:xfrm>
          <a:prstGeom prst="rect">
            <a:avLst/>
          </a:prstGeom>
          <a:noFill/>
          <a:ln>
            <a:noFill/>
          </a:ln>
        </p:spPr>
      </p:pic>
      <p:sp>
        <p:nvSpPr>
          <p:cNvPr id="4059" name="Google Shape;4059;p20"/>
          <p:cNvSpPr/>
          <p:nvPr/>
        </p:nvSpPr>
        <p:spPr>
          <a:xfrm>
            <a:off x="1442046" y="1868516"/>
            <a:ext cx="1894200" cy="1005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0" name="Google Shape;4060;p20"/>
          <p:cNvSpPr/>
          <p:nvPr/>
        </p:nvSpPr>
        <p:spPr>
          <a:xfrm>
            <a:off x="3421512" y="1785199"/>
            <a:ext cx="1894200" cy="1089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1" name="Google Shape;4061;p20"/>
          <p:cNvSpPr/>
          <p:nvPr/>
        </p:nvSpPr>
        <p:spPr>
          <a:xfrm>
            <a:off x="5400978" y="1932341"/>
            <a:ext cx="1021200" cy="1148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62" name="Google Shape;4062;p20"/>
          <p:cNvGrpSpPr/>
          <p:nvPr/>
        </p:nvGrpSpPr>
        <p:grpSpPr>
          <a:xfrm>
            <a:off x="706603" y="758007"/>
            <a:ext cx="8067506" cy="4314428"/>
            <a:chOff x="1465050" y="946225"/>
            <a:chExt cx="6213900" cy="3359100"/>
          </a:xfrm>
        </p:grpSpPr>
        <p:sp>
          <p:nvSpPr>
            <p:cNvPr id="4063" name="Google Shape;4063;p20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fmla="val 4601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20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20"/>
            <p:cNvSpPr/>
            <p:nvPr/>
          </p:nvSpPr>
          <p:spPr>
            <a:xfrm flipH="1">
              <a:off x="1542006" y="1017959"/>
              <a:ext cx="90777" cy="9077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20"/>
            <p:cNvSpPr/>
            <p:nvPr/>
          </p:nvSpPr>
          <p:spPr>
            <a:xfrm flipH="1">
              <a:off x="1689226" y="1017959"/>
              <a:ext cx="90517" cy="9077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20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68" name="Google Shape;4068;p20"/>
          <p:cNvPicPr preferRelativeResize="0"/>
          <p:nvPr/>
        </p:nvPicPr>
        <p:blipFill rotWithShape="1">
          <a:blip r:embed="rId5">
            <a:alphaModFix/>
          </a:blip>
          <a:srcRect b="18235" l="8450" r="22775" t="30786"/>
          <a:stretch/>
        </p:blipFill>
        <p:spPr>
          <a:xfrm>
            <a:off x="1056525" y="1703875"/>
            <a:ext cx="4344448" cy="125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9" name="Google Shape;4069;p20"/>
          <p:cNvPicPr preferRelativeResize="0"/>
          <p:nvPr/>
        </p:nvPicPr>
        <p:blipFill rotWithShape="1">
          <a:blip r:embed="rId6">
            <a:alphaModFix/>
          </a:blip>
          <a:srcRect b="19549" l="0" r="0" t="0"/>
          <a:stretch/>
        </p:blipFill>
        <p:spPr>
          <a:xfrm>
            <a:off x="2142012" y="3142075"/>
            <a:ext cx="2826075" cy="1632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0" name="Google Shape;4070;p20"/>
          <p:cNvPicPr preferRelativeResize="0"/>
          <p:nvPr/>
        </p:nvPicPr>
        <p:blipFill rotWithShape="1">
          <a:blip r:embed="rId7">
            <a:alphaModFix/>
          </a:blip>
          <a:srcRect b="8290" l="0" r="0" t="0"/>
          <a:stretch/>
        </p:blipFill>
        <p:spPr>
          <a:xfrm>
            <a:off x="5549500" y="2518125"/>
            <a:ext cx="2676825" cy="148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4" name="Shape 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5" name="Google Shape;4075;p21"/>
          <p:cNvPicPr preferRelativeResize="0"/>
          <p:nvPr/>
        </p:nvPicPr>
        <p:blipFill rotWithShape="1">
          <a:blip r:embed="rId3">
            <a:alphaModFix/>
          </a:blip>
          <a:srcRect b="0" l="0" r="0" t="26760"/>
          <a:stretch/>
        </p:blipFill>
        <p:spPr>
          <a:xfrm>
            <a:off x="1153389" y="1414392"/>
            <a:ext cx="6991733" cy="2575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6" name="Google Shape;4076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9782" y="1658847"/>
            <a:ext cx="1247350" cy="621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7" name="Google Shape;4077;p21"/>
          <p:cNvPicPr preferRelativeResize="0"/>
          <p:nvPr/>
        </p:nvPicPr>
        <p:blipFill rotWithShape="1">
          <a:blip r:embed="rId5">
            <a:alphaModFix/>
          </a:blip>
          <a:srcRect b="44966" l="0" r="0" t="0"/>
          <a:stretch/>
        </p:blipFill>
        <p:spPr>
          <a:xfrm>
            <a:off x="178975" y="575825"/>
            <a:ext cx="6003313" cy="838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8" name="Google Shape;4078;p21"/>
          <p:cNvPicPr preferRelativeResize="0"/>
          <p:nvPr/>
        </p:nvPicPr>
        <p:blipFill rotWithShape="1">
          <a:blip r:embed="rId6">
            <a:alphaModFix/>
          </a:blip>
          <a:srcRect b="55239" l="22465" r="53136" t="51060"/>
          <a:stretch/>
        </p:blipFill>
        <p:spPr>
          <a:xfrm flipH="1" rot="10800000">
            <a:off x="6306597" y="2066259"/>
            <a:ext cx="1122490" cy="179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9" name="Google Shape;4079;p21"/>
          <p:cNvPicPr preferRelativeResize="0"/>
          <p:nvPr/>
        </p:nvPicPr>
        <p:blipFill rotWithShape="1">
          <a:blip r:embed="rId6">
            <a:alphaModFix/>
          </a:blip>
          <a:srcRect b="55239" l="22465" r="53136" t="51060"/>
          <a:stretch/>
        </p:blipFill>
        <p:spPr>
          <a:xfrm flipH="1" rot="10800000">
            <a:off x="4916320" y="2066259"/>
            <a:ext cx="852601" cy="179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0" name="Google Shape;4080;p21"/>
          <p:cNvPicPr preferRelativeResize="0"/>
          <p:nvPr/>
        </p:nvPicPr>
        <p:blipFill rotWithShape="1">
          <a:blip r:embed="rId7">
            <a:alphaModFix/>
          </a:blip>
          <a:srcRect b="0" l="0" r="67704" t="0"/>
          <a:stretch/>
        </p:blipFill>
        <p:spPr>
          <a:xfrm>
            <a:off x="2171204" y="4110408"/>
            <a:ext cx="2183757" cy="838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1" name="Google Shape;4081;p21"/>
          <p:cNvPicPr preferRelativeResize="0"/>
          <p:nvPr/>
        </p:nvPicPr>
        <p:blipFill rotWithShape="1">
          <a:blip r:embed="rId7">
            <a:alphaModFix/>
          </a:blip>
          <a:srcRect b="0" l="50932" r="0" t="0"/>
          <a:stretch/>
        </p:blipFill>
        <p:spPr>
          <a:xfrm>
            <a:off x="4518617" y="4110416"/>
            <a:ext cx="3317842" cy="838559"/>
          </a:xfrm>
          <a:prstGeom prst="rect">
            <a:avLst/>
          </a:prstGeom>
          <a:noFill/>
          <a:ln>
            <a:noFill/>
          </a:ln>
        </p:spPr>
      </p:pic>
      <p:sp>
        <p:nvSpPr>
          <p:cNvPr id="4082" name="Google Shape;4082;p21"/>
          <p:cNvSpPr txBox="1"/>
          <p:nvPr/>
        </p:nvSpPr>
        <p:spPr>
          <a:xfrm>
            <a:off x="3863679" y="3955212"/>
            <a:ext cx="262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AWS Security &amp; Monitoring Systems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3" name="Google Shape;4083;p21"/>
          <p:cNvSpPr/>
          <p:nvPr/>
        </p:nvSpPr>
        <p:spPr>
          <a:xfrm>
            <a:off x="2238864" y="4196784"/>
            <a:ext cx="5673300" cy="75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4" name="Google Shape;4084;p21"/>
          <p:cNvSpPr/>
          <p:nvPr/>
        </p:nvSpPr>
        <p:spPr>
          <a:xfrm>
            <a:off x="287479" y="662269"/>
            <a:ext cx="5895000" cy="75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8" name="Shape 4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9" name="Google Shape;4089;p22"/>
          <p:cNvSpPr txBox="1"/>
          <p:nvPr>
            <p:ph type="title"/>
          </p:nvPr>
        </p:nvSpPr>
        <p:spPr>
          <a:xfrm>
            <a:off x="4143300" y="1964600"/>
            <a:ext cx="3048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Python Project</a:t>
            </a:r>
            <a:endParaRPr/>
          </a:p>
        </p:txBody>
      </p:sp>
      <p:grpSp>
        <p:nvGrpSpPr>
          <p:cNvPr id="4090" name="Google Shape;4090;p22"/>
          <p:cNvGrpSpPr/>
          <p:nvPr/>
        </p:nvGrpSpPr>
        <p:grpSpPr>
          <a:xfrm>
            <a:off x="7328375" y="1705825"/>
            <a:ext cx="1003300" cy="2676625"/>
            <a:chOff x="4106525" y="1454125"/>
            <a:chExt cx="1003300" cy="2676625"/>
          </a:xfrm>
        </p:grpSpPr>
        <p:sp>
          <p:nvSpPr>
            <p:cNvPr id="4091" name="Google Shape;4091;p22"/>
            <p:cNvSpPr/>
            <p:nvPr/>
          </p:nvSpPr>
          <p:spPr>
            <a:xfrm>
              <a:off x="4470225" y="1583075"/>
              <a:ext cx="257475" cy="360675"/>
            </a:xfrm>
            <a:custGeom>
              <a:rect b="b" l="l" r="r" t="t"/>
              <a:pathLst>
                <a:path extrusionOk="0" h="14427" w="10299">
                  <a:moveTo>
                    <a:pt x="700" y="1"/>
                  </a:moveTo>
                  <a:cubicBezTo>
                    <a:pt x="507" y="1"/>
                    <a:pt x="362" y="150"/>
                    <a:pt x="207" y="460"/>
                  </a:cubicBezTo>
                  <a:cubicBezTo>
                    <a:pt x="89" y="696"/>
                    <a:pt x="59" y="932"/>
                    <a:pt x="30" y="1168"/>
                  </a:cubicBezTo>
                  <a:cubicBezTo>
                    <a:pt x="0" y="1670"/>
                    <a:pt x="177" y="2968"/>
                    <a:pt x="177" y="3145"/>
                  </a:cubicBezTo>
                  <a:cubicBezTo>
                    <a:pt x="148" y="3794"/>
                    <a:pt x="148" y="4443"/>
                    <a:pt x="177" y="5093"/>
                  </a:cubicBezTo>
                  <a:cubicBezTo>
                    <a:pt x="207" y="6804"/>
                    <a:pt x="1003" y="8014"/>
                    <a:pt x="2508" y="8752"/>
                  </a:cubicBezTo>
                  <a:cubicBezTo>
                    <a:pt x="2626" y="8781"/>
                    <a:pt x="2803" y="8870"/>
                    <a:pt x="2980" y="8929"/>
                  </a:cubicBezTo>
                  <a:cubicBezTo>
                    <a:pt x="3010" y="8958"/>
                    <a:pt x="3039" y="8958"/>
                    <a:pt x="3069" y="8958"/>
                  </a:cubicBezTo>
                  <a:cubicBezTo>
                    <a:pt x="3423" y="9106"/>
                    <a:pt x="3807" y="9224"/>
                    <a:pt x="4013" y="9224"/>
                  </a:cubicBezTo>
                  <a:cubicBezTo>
                    <a:pt x="4146" y="9233"/>
                    <a:pt x="4278" y="9238"/>
                    <a:pt x="4408" y="9238"/>
                  </a:cubicBezTo>
                  <a:cubicBezTo>
                    <a:pt x="5520" y="9238"/>
                    <a:pt x="6519" y="8892"/>
                    <a:pt x="7259" y="8073"/>
                  </a:cubicBezTo>
                  <a:cubicBezTo>
                    <a:pt x="7264" y="8067"/>
                    <a:pt x="7268" y="8065"/>
                    <a:pt x="7270" y="8065"/>
                  </a:cubicBezTo>
                  <a:lnTo>
                    <a:pt x="7270" y="8065"/>
                  </a:lnTo>
                  <a:cubicBezTo>
                    <a:pt x="7278" y="8065"/>
                    <a:pt x="7254" y="8113"/>
                    <a:pt x="7229" y="8161"/>
                  </a:cubicBezTo>
                  <a:cubicBezTo>
                    <a:pt x="6573" y="9500"/>
                    <a:pt x="5567" y="10232"/>
                    <a:pt x="4169" y="10232"/>
                  </a:cubicBezTo>
                  <a:cubicBezTo>
                    <a:pt x="3995" y="10232"/>
                    <a:pt x="3815" y="10220"/>
                    <a:pt x="3630" y="10197"/>
                  </a:cubicBezTo>
                  <a:cubicBezTo>
                    <a:pt x="3600" y="10197"/>
                    <a:pt x="3571" y="10197"/>
                    <a:pt x="3512" y="10168"/>
                  </a:cubicBezTo>
                  <a:lnTo>
                    <a:pt x="3512" y="10168"/>
                  </a:lnTo>
                  <a:lnTo>
                    <a:pt x="3600" y="10906"/>
                  </a:lnTo>
                  <a:cubicBezTo>
                    <a:pt x="3630" y="11024"/>
                    <a:pt x="3630" y="11142"/>
                    <a:pt x="3600" y="11260"/>
                  </a:cubicBezTo>
                  <a:lnTo>
                    <a:pt x="2715" y="11437"/>
                  </a:lnTo>
                  <a:cubicBezTo>
                    <a:pt x="2626" y="11525"/>
                    <a:pt x="2007" y="12351"/>
                    <a:pt x="2331" y="13207"/>
                  </a:cubicBezTo>
                  <a:cubicBezTo>
                    <a:pt x="2508" y="13650"/>
                    <a:pt x="2862" y="13886"/>
                    <a:pt x="3098" y="14004"/>
                  </a:cubicBezTo>
                  <a:cubicBezTo>
                    <a:pt x="3533" y="14282"/>
                    <a:pt x="4069" y="14427"/>
                    <a:pt x="4618" y="14427"/>
                  </a:cubicBezTo>
                  <a:cubicBezTo>
                    <a:pt x="5001" y="14427"/>
                    <a:pt x="5390" y="14356"/>
                    <a:pt x="5754" y="14210"/>
                  </a:cubicBezTo>
                  <a:cubicBezTo>
                    <a:pt x="7731" y="13473"/>
                    <a:pt x="8144" y="10906"/>
                    <a:pt x="8144" y="10581"/>
                  </a:cubicBezTo>
                  <a:cubicBezTo>
                    <a:pt x="8174" y="10197"/>
                    <a:pt x="8174" y="9814"/>
                    <a:pt x="8203" y="9430"/>
                  </a:cubicBezTo>
                  <a:cubicBezTo>
                    <a:pt x="8233" y="8338"/>
                    <a:pt x="8233" y="7247"/>
                    <a:pt x="8292" y="6125"/>
                  </a:cubicBezTo>
                  <a:cubicBezTo>
                    <a:pt x="8292" y="5789"/>
                    <a:pt x="8425" y="5533"/>
                    <a:pt x="8817" y="5533"/>
                  </a:cubicBezTo>
                  <a:cubicBezTo>
                    <a:pt x="8838" y="5533"/>
                    <a:pt x="8859" y="5534"/>
                    <a:pt x="8882" y="5535"/>
                  </a:cubicBezTo>
                  <a:cubicBezTo>
                    <a:pt x="9236" y="5535"/>
                    <a:pt x="9531" y="5388"/>
                    <a:pt x="9767" y="5093"/>
                  </a:cubicBezTo>
                  <a:cubicBezTo>
                    <a:pt x="10298" y="4473"/>
                    <a:pt x="10210" y="3794"/>
                    <a:pt x="9472" y="3086"/>
                  </a:cubicBezTo>
                  <a:cubicBezTo>
                    <a:pt x="9273" y="2898"/>
                    <a:pt x="9016" y="2810"/>
                    <a:pt x="8748" y="2810"/>
                  </a:cubicBezTo>
                  <a:cubicBezTo>
                    <a:pt x="8300" y="2810"/>
                    <a:pt x="7820" y="3056"/>
                    <a:pt x="7525" y="3499"/>
                  </a:cubicBezTo>
                  <a:cubicBezTo>
                    <a:pt x="7436" y="3647"/>
                    <a:pt x="7436" y="3853"/>
                    <a:pt x="7229" y="3942"/>
                  </a:cubicBezTo>
                  <a:cubicBezTo>
                    <a:pt x="7170" y="3765"/>
                    <a:pt x="7170" y="3588"/>
                    <a:pt x="7170" y="3470"/>
                  </a:cubicBezTo>
                  <a:cubicBezTo>
                    <a:pt x="7259" y="2821"/>
                    <a:pt x="7141" y="2230"/>
                    <a:pt x="6728" y="1699"/>
                  </a:cubicBezTo>
                  <a:cubicBezTo>
                    <a:pt x="6580" y="1493"/>
                    <a:pt x="6492" y="1198"/>
                    <a:pt x="6462" y="932"/>
                  </a:cubicBezTo>
                  <a:cubicBezTo>
                    <a:pt x="6371" y="382"/>
                    <a:pt x="6154" y="134"/>
                    <a:pt x="5744" y="134"/>
                  </a:cubicBezTo>
                  <a:cubicBezTo>
                    <a:pt x="5626" y="134"/>
                    <a:pt x="5492" y="155"/>
                    <a:pt x="5341" y="194"/>
                  </a:cubicBezTo>
                  <a:cubicBezTo>
                    <a:pt x="4957" y="312"/>
                    <a:pt x="4574" y="489"/>
                    <a:pt x="4161" y="548"/>
                  </a:cubicBezTo>
                  <a:cubicBezTo>
                    <a:pt x="3688" y="643"/>
                    <a:pt x="3221" y="732"/>
                    <a:pt x="2766" y="732"/>
                  </a:cubicBezTo>
                  <a:cubicBezTo>
                    <a:pt x="2227" y="732"/>
                    <a:pt x="1706" y="608"/>
                    <a:pt x="1210" y="224"/>
                  </a:cubicBezTo>
                  <a:cubicBezTo>
                    <a:pt x="1001" y="77"/>
                    <a:pt x="838" y="1"/>
                    <a:pt x="700" y="1"/>
                  </a:cubicBezTo>
                  <a:close/>
                </a:path>
              </a:pathLst>
            </a:custGeom>
            <a:solidFill>
              <a:srgbClr val="924B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22"/>
            <p:cNvSpPr/>
            <p:nvPr/>
          </p:nvSpPr>
          <p:spPr>
            <a:xfrm>
              <a:off x="4444400" y="1454125"/>
              <a:ext cx="286975" cy="234875"/>
            </a:xfrm>
            <a:custGeom>
              <a:rect b="b" l="l" r="r" t="t"/>
              <a:pathLst>
                <a:path extrusionOk="0" h="9395" w="11479">
                  <a:moveTo>
                    <a:pt x="4247" y="0"/>
                  </a:moveTo>
                  <a:cubicBezTo>
                    <a:pt x="3889" y="0"/>
                    <a:pt x="3527" y="44"/>
                    <a:pt x="3158" y="130"/>
                  </a:cubicBezTo>
                  <a:cubicBezTo>
                    <a:pt x="1446" y="513"/>
                    <a:pt x="532" y="2048"/>
                    <a:pt x="1004" y="3729"/>
                  </a:cubicBezTo>
                  <a:cubicBezTo>
                    <a:pt x="1033" y="3936"/>
                    <a:pt x="1151" y="4113"/>
                    <a:pt x="974" y="4320"/>
                  </a:cubicBezTo>
                  <a:cubicBezTo>
                    <a:pt x="0" y="5500"/>
                    <a:pt x="177" y="6651"/>
                    <a:pt x="1063" y="7772"/>
                  </a:cubicBezTo>
                  <a:cubicBezTo>
                    <a:pt x="1328" y="7595"/>
                    <a:pt x="1181" y="7300"/>
                    <a:pt x="1181" y="7064"/>
                  </a:cubicBezTo>
                  <a:cubicBezTo>
                    <a:pt x="1210" y="6474"/>
                    <a:pt x="1151" y="5913"/>
                    <a:pt x="1505" y="5382"/>
                  </a:cubicBezTo>
                  <a:cubicBezTo>
                    <a:pt x="1593" y="5277"/>
                    <a:pt x="1659" y="5203"/>
                    <a:pt x="1742" y="5203"/>
                  </a:cubicBezTo>
                  <a:cubicBezTo>
                    <a:pt x="1799" y="5203"/>
                    <a:pt x="1864" y="5239"/>
                    <a:pt x="1948" y="5323"/>
                  </a:cubicBezTo>
                  <a:cubicBezTo>
                    <a:pt x="2469" y="5867"/>
                    <a:pt x="3112" y="6045"/>
                    <a:pt x="3797" y="6045"/>
                  </a:cubicBezTo>
                  <a:cubicBezTo>
                    <a:pt x="4004" y="6045"/>
                    <a:pt x="4214" y="6029"/>
                    <a:pt x="4427" y="6002"/>
                  </a:cubicBezTo>
                  <a:cubicBezTo>
                    <a:pt x="5105" y="5943"/>
                    <a:pt x="5754" y="5706"/>
                    <a:pt x="6404" y="5500"/>
                  </a:cubicBezTo>
                  <a:cubicBezTo>
                    <a:pt x="6565" y="5454"/>
                    <a:pt x="6698" y="5430"/>
                    <a:pt x="6809" y="5430"/>
                  </a:cubicBezTo>
                  <a:cubicBezTo>
                    <a:pt x="7123" y="5430"/>
                    <a:pt x="7253" y="5624"/>
                    <a:pt x="7318" y="6061"/>
                  </a:cubicBezTo>
                  <a:cubicBezTo>
                    <a:pt x="7377" y="6356"/>
                    <a:pt x="7436" y="6680"/>
                    <a:pt x="7613" y="6916"/>
                  </a:cubicBezTo>
                  <a:cubicBezTo>
                    <a:pt x="8085" y="7447"/>
                    <a:pt x="8085" y="8097"/>
                    <a:pt x="8056" y="8746"/>
                  </a:cubicBezTo>
                  <a:cubicBezTo>
                    <a:pt x="8056" y="8864"/>
                    <a:pt x="8056" y="9011"/>
                    <a:pt x="8056" y="9129"/>
                  </a:cubicBezTo>
                  <a:cubicBezTo>
                    <a:pt x="8056" y="9277"/>
                    <a:pt x="8056" y="9395"/>
                    <a:pt x="8262" y="9395"/>
                  </a:cubicBezTo>
                  <a:cubicBezTo>
                    <a:pt x="8410" y="9395"/>
                    <a:pt x="8469" y="9336"/>
                    <a:pt x="8528" y="9188"/>
                  </a:cubicBezTo>
                  <a:cubicBezTo>
                    <a:pt x="8845" y="8428"/>
                    <a:pt x="9192" y="8091"/>
                    <a:pt x="9743" y="8091"/>
                  </a:cubicBezTo>
                  <a:cubicBezTo>
                    <a:pt x="9961" y="8091"/>
                    <a:pt x="10212" y="8144"/>
                    <a:pt x="10505" y="8244"/>
                  </a:cubicBezTo>
                  <a:cubicBezTo>
                    <a:pt x="10741" y="7890"/>
                    <a:pt x="10859" y="7506"/>
                    <a:pt x="10977" y="7093"/>
                  </a:cubicBezTo>
                  <a:cubicBezTo>
                    <a:pt x="11479" y="5234"/>
                    <a:pt x="10830" y="3995"/>
                    <a:pt x="9000" y="3464"/>
                  </a:cubicBezTo>
                  <a:cubicBezTo>
                    <a:pt x="8115" y="3198"/>
                    <a:pt x="7554" y="2697"/>
                    <a:pt x="7259" y="1871"/>
                  </a:cubicBezTo>
                  <a:cubicBezTo>
                    <a:pt x="6935" y="985"/>
                    <a:pt x="6285" y="425"/>
                    <a:pt x="5400" y="159"/>
                  </a:cubicBezTo>
                  <a:cubicBezTo>
                    <a:pt x="5017" y="52"/>
                    <a:pt x="4634" y="0"/>
                    <a:pt x="4247" y="0"/>
                  </a:cubicBezTo>
                  <a:close/>
                </a:path>
              </a:pathLst>
            </a:custGeom>
            <a:solidFill>
              <a:srgbClr val="27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p22"/>
            <p:cNvSpPr/>
            <p:nvPr/>
          </p:nvSpPr>
          <p:spPr>
            <a:xfrm>
              <a:off x="4549875" y="1766450"/>
              <a:ext cx="114375" cy="76300"/>
            </a:xfrm>
            <a:custGeom>
              <a:rect b="b" l="l" r="r" t="t"/>
              <a:pathLst>
                <a:path extrusionOk="0" h="3052" w="4575">
                  <a:moveTo>
                    <a:pt x="4575" y="0"/>
                  </a:moveTo>
                  <a:lnTo>
                    <a:pt x="4575" y="0"/>
                  </a:lnTo>
                  <a:cubicBezTo>
                    <a:pt x="3581" y="1118"/>
                    <a:pt x="2400" y="1650"/>
                    <a:pt x="1066" y="1650"/>
                  </a:cubicBezTo>
                  <a:cubicBezTo>
                    <a:pt x="815" y="1650"/>
                    <a:pt x="558" y="1631"/>
                    <a:pt x="296" y="1594"/>
                  </a:cubicBezTo>
                  <a:cubicBezTo>
                    <a:pt x="217" y="1594"/>
                    <a:pt x="139" y="1580"/>
                    <a:pt x="77" y="1580"/>
                  </a:cubicBezTo>
                  <a:cubicBezTo>
                    <a:pt x="47" y="1580"/>
                    <a:pt x="21" y="1584"/>
                    <a:pt x="1" y="1594"/>
                  </a:cubicBezTo>
                  <a:cubicBezTo>
                    <a:pt x="1" y="1623"/>
                    <a:pt x="1" y="1653"/>
                    <a:pt x="1" y="1682"/>
                  </a:cubicBezTo>
                  <a:cubicBezTo>
                    <a:pt x="1" y="1682"/>
                    <a:pt x="1" y="1682"/>
                    <a:pt x="1" y="1712"/>
                  </a:cubicBezTo>
                  <a:cubicBezTo>
                    <a:pt x="119" y="1771"/>
                    <a:pt x="237" y="1918"/>
                    <a:pt x="237" y="2066"/>
                  </a:cubicBezTo>
                  <a:lnTo>
                    <a:pt x="355" y="3039"/>
                  </a:lnTo>
                  <a:lnTo>
                    <a:pt x="591" y="3039"/>
                  </a:lnTo>
                  <a:cubicBezTo>
                    <a:pt x="691" y="3047"/>
                    <a:pt x="790" y="3051"/>
                    <a:pt x="889" y="3051"/>
                  </a:cubicBezTo>
                  <a:cubicBezTo>
                    <a:pt x="2654" y="3051"/>
                    <a:pt x="4183" y="1817"/>
                    <a:pt x="4575" y="0"/>
                  </a:cubicBezTo>
                  <a:close/>
                </a:path>
              </a:pathLst>
            </a:custGeom>
            <a:solidFill>
              <a:srgbClr val="2920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22"/>
            <p:cNvSpPr/>
            <p:nvPr/>
          </p:nvSpPr>
          <p:spPr>
            <a:xfrm>
              <a:off x="4511525" y="1731675"/>
              <a:ext cx="67900" cy="24825"/>
            </a:xfrm>
            <a:custGeom>
              <a:rect b="b" l="l" r="r" t="t"/>
              <a:pathLst>
                <a:path extrusionOk="0" h="993" w="2716">
                  <a:moveTo>
                    <a:pt x="188" y="0"/>
                  </a:moveTo>
                  <a:cubicBezTo>
                    <a:pt x="134" y="0"/>
                    <a:pt x="87" y="26"/>
                    <a:pt x="60" y="122"/>
                  </a:cubicBezTo>
                  <a:cubicBezTo>
                    <a:pt x="1" y="240"/>
                    <a:pt x="89" y="358"/>
                    <a:pt x="178" y="476"/>
                  </a:cubicBezTo>
                  <a:cubicBezTo>
                    <a:pt x="410" y="824"/>
                    <a:pt x="799" y="992"/>
                    <a:pt x="1219" y="992"/>
                  </a:cubicBezTo>
                  <a:cubicBezTo>
                    <a:pt x="1759" y="992"/>
                    <a:pt x="2350" y="713"/>
                    <a:pt x="2715" y="181"/>
                  </a:cubicBezTo>
                  <a:cubicBezTo>
                    <a:pt x="1919" y="34"/>
                    <a:pt x="1151" y="63"/>
                    <a:pt x="384" y="34"/>
                  </a:cubicBezTo>
                  <a:cubicBezTo>
                    <a:pt x="321" y="34"/>
                    <a:pt x="250" y="0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22"/>
            <p:cNvSpPr/>
            <p:nvPr/>
          </p:nvSpPr>
          <p:spPr>
            <a:xfrm>
              <a:off x="4559475" y="1627750"/>
              <a:ext cx="52400" cy="17100"/>
            </a:xfrm>
            <a:custGeom>
              <a:rect b="b" l="l" r="r" t="t"/>
              <a:pathLst>
                <a:path extrusionOk="0" h="684" w="2096">
                  <a:moveTo>
                    <a:pt x="404" y="0"/>
                  </a:moveTo>
                  <a:cubicBezTo>
                    <a:pt x="220" y="0"/>
                    <a:pt x="26" y="21"/>
                    <a:pt x="1" y="296"/>
                  </a:cubicBezTo>
                  <a:cubicBezTo>
                    <a:pt x="1" y="620"/>
                    <a:pt x="237" y="650"/>
                    <a:pt x="473" y="650"/>
                  </a:cubicBezTo>
                  <a:cubicBezTo>
                    <a:pt x="827" y="679"/>
                    <a:pt x="1210" y="679"/>
                    <a:pt x="1564" y="679"/>
                  </a:cubicBezTo>
                  <a:cubicBezTo>
                    <a:pt x="1627" y="679"/>
                    <a:pt x="1692" y="684"/>
                    <a:pt x="1755" y="684"/>
                  </a:cubicBezTo>
                  <a:cubicBezTo>
                    <a:pt x="1925" y="684"/>
                    <a:pt x="2074" y="652"/>
                    <a:pt x="2096" y="414"/>
                  </a:cubicBezTo>
                  <a:cubicBezTo>
                    <a:pt x="2096" y="119"/>
                    <a:pt x="1860" y="60"/>
                    <a:pt x="1623" y="60"/>
                  </a:cubicBezTo>
                  <a:cubicBezTo>
                    <a:pt x="1240" y="60"/>
                    <a:pt x="886" y="1"/>
                    <a:pt x="502" y="1"/>
                  </a:cubicBezTo>
                  <a:cubicBezTo>
                    <a:pt x="470" y="1"/>
                    <a:pt x="437" y="0"/>
                    <a:pt x="404" y="0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22"/>
            <p:cNvSpPr/>
            <p:nvPr/>
          </p:nvSpPr>
          <p:spPr>
            <a:xfrm>
              <a:off x="4480550" y="1626275"/>
              <a:ext cx="39850" cy="17000"/>
            </a:xfrm>
            <a:custGeom>
              <a:rect b="b" l="l" r="r" t="t"/>
              <a:pathLst>
                <a:path extrusionOk="0" h="680" w="1594">
                  <a:moveTo>
                    <a:pt x="384" y="1"/>
                  </a:moveTo>
                  <a:cubicBezTo>
                    <a:pt x="207" y="1"/>
                    <a:pt x="59" y="119"/>
                    <a:pt x="30" y="296"/>
                  </a:cubicBezTo>
                  <a:cubicBezTo>
                    <a:pt x="0" y="532"/>
                    <a:pt x="177" y="650"/>
                    <a:pt x="384" y="650"/>
                  </a:cubicBezTo>
                  <a:cubicBezTo>
                    <a:pt x="649" y="679"/>
                    <a:pt x="945" y="679"/>
                    <a:pt x="1210" y="679"/>
                  </a:cubicBezTo>
                  <a:cubicBezTo>
                    <a:pt x="1387" y="679"/>
                    <a:pt x="1564" y="620"/>
                    <a:pt x="1564" y="414"/>
                  </a:cubicBezTo>
                  <a:cubicBezTo>
                    <a:pt x="1594" y="178"/>
                    <a:pt x="1417" y="60"/>
                    <a:pt x="1210" y="60"/>
                  </a:cubicBezTo>
                  <a:cubicBezTo>
                    <a:pt x="945" y="30"/>
                    <a:pt x="679" y="30"/>
                    <a:pt x="384" y="1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p22"/>
            <p:cNvSpPr/>
            <p:nvPr/>
          </p:nvSpPr>
          <p:spPr>
            <a:xfrm>
              <a:off x="4523475" y="1686775"/>
              <a:ext cx="24950" cy="35625"/>
            </a:xfrm>
            <a:custGeom>
              <a:rect b="b" l="l" r="r" t="t"/>
              <a:pathLst>
                <a:path extrusionOk="0" h="1425" w="998">
                  <a:moveTo>
                    <a:pt x="201" y="0"/>
                  </a:moveTo>
                  <a:cubicBezTo>
                    <a:pt x="83" y="266"/>
                    <a:pt x="54" y="502"/>
                    <a:pt x="54" y="768"/>
                  </a:cubicBezTo>
                  <a:cubicBezTo>
                    <a:pt x="0" y="1169"/>
                    <a:pt x="262" y="1425"/>
                    <a:pt x="642" y="1425"/>
                  </a:cubicBezTo>
                  <a:cubicBezTo>
                    <a:pt x="681" y="1425"/>
                    <a:pt x="721" y="1422"/>
                    <a:pt x="762" y="1417"/>
                  </a:cubicBezTo>
                  <a:cubicBezTo>
                    <a:pt x="850" y="1387"/>
                    <a:pt x="998" y="1387"/>
                    <a:pt x="998" y="1240"/>
                  </a:cubicBezTo>
                  <a:cubicBezTo>
                    <a:pt x="998" y="1122"/>
                    <a:pt x="880" y="1092"/>
                    <a:pt x="791" y="1092"/>
                  </a:cubicBezTo>
                  <a:cubicBezTo>
                    <a:pt x="744" y="1098"/>
                    <a:pt x="702" y="1100"/>
                    <a:pt x="663" y="1100"/>
                  </a:cubicBezTo>
                  <a:cubicBezTo>
                    <a:pt x="285" y="1100"/>
                    <a:pt x="269" y="850"/>
                    <a:pt x="349" y="502"/>
                  </a:cubicBezTo>
                  <a:cubicBezTo>
                    <a:pt x="378" y="354"/>
                    <a:pt x="408" y="177"/>
                    <a:pt x="201" y="0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22"/>
            <p:cNvSpPr/>
            <p:nvPr/>
          </p:nvSpPr>
          <p:spPr>
            <a:xfrm>
              <a:off x="4575700" y="1667600"/>
              <a:ext cx="17000" cy="17725"/>
            </a:xfrm>
            <a:custGeom>
              <a:rect b="b" l="l" r="r" t="t"/>
              <a:pathLst>
                <a:path extrusionOk="0" h="709" w="680">
                  <a:moveTo>
                    <a:pt x="296" y="0"/>
                  </a:moveTo>
                  <a:cubicBezTo>
                    <a:pt x="89" y="30"/>
                    <a:pt x="1" y="148"/>
                    <a:pt x="1" y="325"/>
                  </a:cubicBezTo>
                  <a:cubicBezTo>
                    <a:pt x="1" y="561"/>
                    <a:pt x="119" y="708"/>
                    <a:pt x="325" y="708"/>
                  </a:cubicBezTo>
                  <a:cubicBezTo>
                    <a:pt x="532" y="679"/>
                    <a:pt x="650" y="531"/>
                    <a:pt x="679" y="325"/>
                  </a:cubicBezTo>
                  <a:cubicBezTo>
                    <a:pt x="620" y="118"/>
                    <a:pt x="502" y="0"/>
                    <a:pt x="296" y="0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22"/>
            <p:cNvSpPr/>
            <p:nvPr/>
          </p:nvSpPr>
          <p:spPr>
            <a:xfrm>
              <a:off x="4496775" y="1667475"/>
              <a:ext cx="17725" cy="16475"/>
            </a:xfrm>
            <a:custGeom>
              <a:rect b="b" l="l" r="r" t="t"/>
              <a:pathLst>
                <a:path extrusionOk="0" h="659" w="709">
                  <a:moveTo>
                    <a:pt x="386" y="1"/>
                  </a:moveTo>
                  <a:cubicBezTo>
                    <a:pt x="366" y="1"/>
                    <a:pt x="346" y="2"/>
                    <a:pt x="325" y="5"/>
                  </a:cubicBezTo>
                  <a:cubicBezTo>
                    <a:pt x="118" y="35"/>
                    <a:pt x="0" y="182"/>
                    <a:pt x="30" y="389"/>
                  </a:cubicBezTo>
                  <a:cubicBezTo>
                    <a:pt x="30" y="548"/>
                    <a:pt x="125" y="659"/>
                    <a:pt x="293" y="659"/>
                  </a:cubicBezTo>
                  <a:cubicBezTo>
                    <a:pt x="313" y="659"/>
                    <a:pt x="333" y="657"/>
                    <a:pt x="355" y="654"/>
                  </a:cubicBezTo>
                  <a:cubicBezTo>
                    <a:pt x="561" y="654"/>
                    <a:pt x="709" y="536"/>
                    <a:pt x="679" y="300"/>
                  </a:cubicBezTo>
                  <a:cubicBezTo>
                    <a:pt x="653" y="115"/>
                    <a:pt x="555" y="1"/>
                    <a:pt x="386" y="1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22"/>
            <p:cNvSpPr/>
            <p:nvPr/>
          </p:nvSpPr>
          <p:spPr>
            <a:xfrm>
              <a:off x="4452500" y="1506975"/>
              <a:ext cx="64775" cy="58925"/>
            </a:xfrm>
            <a:custGeom>
              <a:rect b="b" l="l" r="r" t="t"/>
              <a:pathLst>
                <a:path extrusionOk="0" h="2357" w="2591">
                  <a:moveTo>
                    <a:pt x="340" y="0"/>
                  </a:moveTo>
                  <a:cubicBezTo>
                    <a:pt x="302" y="0"/>
                    <a:pt x="260" y="17"/>
                    <a:pt x="237" y="52"/>
                  </a:cubicBezTo>
                  <a:cubicBezTo>
                    <a:pt x="30" y="583"/>
                    <a:pt x="1" y="1261"/>
                    <a:pt x="385" y="1704"/>
                  </a:cubicBezTo>
                  <a:cubicBezTo>
                    <a:pt x="473" y="1852"/>
                    <a:pt x="591" y="1940"/>
                    <a:pt x="739" y="1999"/>
                  </a:cubicBezTo>
                  <a:cubicBezTo>
                    <a:pt x="916" y="2088"/>
                    <a:pt x="1093" y="2029"/>
                    <a:pt x="1240" y="2088"/>
                  </a:cubicBezTo>
                  <a:cubicBezTo>
                    <a:pt x="1653" y="2147"/>
                    <a:pt x="2067" y="2265"/>
                    <a:pt x="2450" y="2353"/>
                  </a:cubicBezTo>
                  <a:cubicBezTo>
                    <a:pt x="2459" y="2355"/>
                    <a:pt x="2468" y="2356"/>
                    <a:pt x="2476" y="2356"/>
                  </a:cubicBezTo>
                  <a:cubicBezTo>
                    <a:pt x="2572" y="2356"/>
                    <a:pt x="2591" y="2206"/>
                    <a:pt x="2509" y="2206"/>
                  </a:cubicBezTo>
                  <a:cubicBezTo>
                    <a:pt x="2126" y="2117"/>
                    <a:pt x="1771" y="1999"/>
                    <a:pt x="1417" y="1940"/>
                  </a:cubicBezTo>
                  <a:cubicBezTo>
                    <a:pt x="1329" y="1911"/>
                    <a:pt x="1270" y="1881"/>
                    <a:pt x="1211" y="1881"/>
                  </a:cubicBezTo>
                  <a:lnTo>
                    <a:pt x="916" y="1881"/>
                  </a:lnTo>
                  <a:cubicBezTo>
                    <a:pt x="768" y="1852"/>
                    <a:pt x="621" y="1734"/>
                    <a:pt x="532" y="1645"/>
                  </a:cubicBezTo>
                  <a:cubicBezTo>
                    <a:pt x="178" y="1232"/>
                    <a:pt x="237" y="583"/>
                    <a:pt x="414" y="111"/>
                  </a:cubicBezTo>
                  <a:cubicBezTo>
                    <a:pt x="450" y="39"/>
                    <a:pt x="399" y="0"/>
                    <a:pt x="340" y="0"/>
                  </a:cubicBezTo>
                  <a:close/>
                </a:path>
              </a:pathLst>
            </a:custGeom>
            <a:solidFill>
              <a:srgbClr val="27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1" name="Google Shape;4101;p22"/>
            <p:cNvSpPr/>
            <p:nvPr/>
          </p:nvSpPr>
          <p:spPr>
            <a:xfrm>
              <a:off x="4249650" y="2731325"/>
              <a:ext cx="684600" cy="1278425"/>
            </a:xfrm>
            <a:custGeom>
              <a:rect b="b" l="l" r="r" t="t"/>
              <a:pathLst>
                <a:path extrusionOk="0" h="51137" w="27384">
                  <a:moveTo>
                    <a:pt x="3305" y="1"/>
                  </a:moveTo>
                  <a:lnTo>
                    <a:pt x="0" y="51137"/>
                  </a:lnTo>
                  <a:lnTo>
                    <a:pt x="9679" y="51137"/>
                  </a:lnTo>
                  <a:lnTo>
                    <a:pt x="13515" y="17026"/>
                  </a:lnTo>
                  <a:lnTo>
                    <a:pt x="17705" y="51137"/>
                  </a:lnTo>
                  <a:lnTo>
                    <a:pt x="27383" y="51137"/>
                  </a:lnTo>
                  <a:lnTo>
                    <a:pt x="246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p22"/>
            <p:cNvSpPr/>
            <p:nvPr/>
          </p:nvSpPr>
          <p:spPr>
            <a:xfrm>
              <a:off x="4805875" y="2861900"/>
              <a:ext cx="93700" cy="1130150"/>
            </a:xfrm>
            <a:custGeom>
              <a:rect b="b" l="l" r="r" t="t"/>
              <a:pathLst>
                <a:path extrusionOk="0" fill="none" h="45206" w="3748">
                  <a:moveTo>
                    <a:pt x="0" y="1"/>
                  </a:moveTo>
                  <a:lnTo>
                    <a:pt x="3747" y="45206"/>
                  </a:lnTo>
                </a:path>
              </a:pathLst>
            </a:custGeom>
            <a:noFill/>
            <a:ln cap="flat" cmpd="sng" w="9525">
              <a:solidFill>
                <a:srgbClr val="272127"/>
              </a:solidFill>
              <a:prstDash val="solid"/>
              <a:miter lim="295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3" name="Google Shape;4103;p22"/>
            <p:cNvSpPr/>
            <p:nvPr/>
          </p:nvSpPr>
          <p:spPr>
            <a:xfrm>
              <a:off x="4106525" y="4009725"/>
              <a:ext cx="387325" cy="121025"/>
            </a:xfrm>
            <a:custGeom>
              <a:rect b="b" l="l" r="r" t="t"/>
              <a:pathLst>
                <a:path extrusionOk="0" h="4841" w="15493">
                  <a:moveTo>
                    <a:pt x="5725" y="1"/>
                  </a:moveTo>
                  <a:lnTo>
                    <a:pt x="709" y="3247"/>
                  </a:lnTo>
                  <a:cubicBezTo>
                    <a:pt x="1" y="3719"/>
                    <a:pt x="326" y="4840"/>
                    <a:pt x="1181" y="4840"/>
                  </a:cubicBezTo>
                  <a:lnTo>
                    <a:pt x="14637" y="4840"/>
                  </a:lnTo>
                  <a:cubicBezTo>
                    <a:pt x="15109" y="4840"/>
                    <a:pt x="15492" y="4427"/>
                    <a:pt x="15492" y="3955"/>
                  </a:cubicBezTo>
                  <a:lnTo>
                    <a:pt x="15404" y="1"/>
                  </a:lnTo>
                  <a:close/>
                </a:path>
              </a:pathLst>
            </a:custGeom>
            <a:solidFill>
              <a:srgbClr val="27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p22"/>
            <p:cNvSpPr/>
            <p:nvPr/>
          </p:nvSpPr>
          <p:spPr>
            <a:xfrm>
              <a:off x="4689300" y="4009725"/>
              <a:ext cx="387325" cy="121025"/>
            </a:xfrm>
            <a:custGeom>
              <a:rect b="b" l="l" r="r" t="t"/>
              <a:pathLst>
                <a:path extrusionOk="0" h="4841" w="15493">
                  <a:moveTo>
                    <a:pt x="119" y="1"/>
                  </a:moveTo>
                  <a:lnTo>
                    <a:pt x="30" y="3955"/>
                  </a:lnTo>
                  <a:cubicBezTo>
                    <a:pt x="1" y="4427"/>
                    <a:pt x="384" y="4840"/>
                    <a:pt x="886" y="4840"/>
                  </a:cubicBezTo>
                  <a:lnTo>
                    <a:pt x="14312" y="4840"/>
                  </a:lnTo>
                  <a:cubicBezTo>
                    <a:pt x="15168" y="4840"/>
                    <a:pt x="15492" y="3719"/>
                    <a:pt x="14784" y="3247"/>
                  </a:cubicBezTo>
                  <a:lnTo>
                    <a:pt x="9797" y="1"/>
                  </a:lnTo>
                  <a:close/>
                </a:path>
              </a:pathLst>
            </a:custGeom>
            <a:solidFill>
              <a:srgbClr val="27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5" name="Google Shape;4105;p22"/>
            <p:cNvSpPr/>
            <p:nvPr/>
          </p:nvSpPr>
          <p:spPr>
            <a:xfrm>
              <a:off x="4489400" y="3097225"/>
              <a:ext cx="141650" cy="447800"/>
            </a:xfrm>
            <a:custGeom>
              <a:rect b="b" l="l" r="r" t="t"/>
              <a:pathLst>
                <a:path extrusionOk="0" fill="none" h="17912" w="5666">
                  <a:moveTo>
                    <a:pt x="5666" y="17911"/>
                  </a:moveTo>
                  <a:lnTo>
                    <a:pt x="3394" y="473"/>
                  </a:ln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272127"/>
              </a:solidFill>
              <a:prstDash val="solid"/>
              <a:miter lim="295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6" name="Google Shape;4106;p22"/>
            <p:cNvSpPr/>
            <p:nvPr/>
          </p:nvSpPr>
          <p:spPr>
            <a:xfrm>
              <a:off x="4434800" y="3105325"/>
              <a:ext cx="112150" cy="874200"/>
            </a:xfrm>
            <a:custGeom>
              <a:rect b="b" l="l" r="r" t="t"/>
              <a:pathLst>
                <a:path extrusionOk="0" fill="none" h="34968" w="4486">
                  <a:moveTo>
                    <a:pt x="4486" y="1"/>
                  </a:moveTo>
                  <a:lnTo>
                    <a:pt x="1" y="34967"/>
                  </a:lnTo>
                </a:path>
              </a:pathLst>
            </a:custGeom>
            <a:noFill/>
            <a:ln cap="flat" cmpd="sng" w="9525">
              <a:solidFill>
                <a:srgbClr val="272127"/>
              </a:solidFill>
              <a:prstDash val="solid"/>
              <a:miter lim="295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7" name="Google Shape;4107;p22"/>
            <p:cNvSpPr/>
            <p:nvPr/>
          </p:nvSpPr>
          <p:spPr>
            <a:xfrm>
              <a:off x="4503400" y="2878875"/>
              <a:ext cx="39875" cy="164525"/>
            </a:xfrm>
            <a:custGeom>
              <a:rect b="b" l="l" r="r" t="t"/>
              <a:pathLst>
                <a:path extrusionOk="0" h="6581" w="1595">
                  <a:moveTo>
                    <a:pt x="90" y="0"/>
                  </a:moveTo>
                  <a:cubicBezTo>
                    <a:pt x="31" y="0"/>
                    <a:pt x="1" y="59"/>
                    <a:pt x="1" y="118"/>
                  </a:cubicBezTo>
                  <a:lnTo>
                    <a:pt x="90" y="5194"/>
                  </a:lnTo>
                  <a:cubicBezTo>
                    <a:pt x="90" y="5961"/>
                    <a:pt x="709" y="6580"/>
                    <a:pt x="1476" y="6580"/>
                  </a:cubicBezTo>
                  <a:cubicBezTo>
                    <a:pt x="1535" y="6580"/>
                    <a:pt x="1594" y="6521"/>
                    <a:pt x="1594" y="6462"/>
                  </a:cubicBezTo>
                  <a:cubicBezTo>
                    <a:pt x="1594" y="6403"/>
                    <a:pt x="1535" y="6344"/>
                    <a:pt x="1476" y="6344"/>
                  </a:cubicBezTo>
                  <a:cubicBezTo>
                    <a:pt x="827" y="6344"/>
                    <a:pt x="326" y="5813"/>
                    <a:pt x="326" y="5194"/>
                  </a:cubicBezTo>
                  <a:lnTo>
                    <a:pt x="208" y="118"/>
                  </a:lnTo>
                  <a:cubicBezTo>
                    <a:pt x="208" y="59"/>
                    <a:pt x="178" y="0"/>
                    <a:pt x="90" y="0"/>
                  </a:cubicBezTo>
                  <a:close/>
                </a:path>
              </a:pathLst>
            </a:custGeom>
            <a:solidFill>
              <a:srgbClr val="27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8" name="Google Shape;4108;p22"/>
            <p:cNvSpPr/>
            <p:nvPr/>
          </p:nvSpPr>
          <p:spPr>
            <a:xfrm>
              <a:off x="4552100" y="2645750"/>
              <a:ext cx="17725" cy="441900"/>
            </a:xfrm>
            <a:custGeom>
              <a:rect b="b" l="l" r="r" t="t"/>
              <a:pathLst>
                <a:path extrusionOk="0" h="17676" w="709">
                  <a:moveTo>
                    <a:pt x="119" y="1"/>
                  </a:moveTo>
                  <a:cubicBezTo>
                    <a:pt x="60" y="1"/>
                    <a:pt x="0" y="60"/>
                    <a:pt x="0" y="119"/>
                  </a:cubicBezTo>
                  <a:lnTo>
                    <a:pt x="473" y="17558"/>
                  </a:lnTo>
                  <a:cubicBezTo>
                    <a:pt x="473" y="17617"/>
                    <a:pt x="532" y="17676"/>
                    <a:pt x="591" y="17676"/>
                  </a:cubicBezTo>
                  <a:cubicBezTo>
                    <a:pt x="650" y="17646"/>
                    <a:pt x="709" y="17617"/>
                    <a:pt x="709" y="17558"/>
                  </a:cubicBezTo>
                  <a:lnTo>
                    <a:pt x="237" y="119"/>
                  </a:lnTo>
                  <a:cubicBezTo>
                    <a:pt x="237" y="60"/>
                    <a:pt x="178" y="1"/>
                    <a:pt x="119" y="1"/>
                  </a:cubicBezTo>
                  <a:close/>
                </a:path>
              </a:pathLst>
            </a:custGeom>
            <a:solidFill>
              <a:srgbClr val="27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9" name="Google Shape;4109;p22"/>
            <p:cNvSpPr/>
            <p:nvPr/>
          </p:nvSpPr>
          <p:spPr>
            <a:xfrm>
              <a:off x="4257025" y="2631850"/>
              <a:ext cx="149025" cy="346700"/>
            </a:xfrm>
            <a:custGeom>
              <a:rect b="b" l="l" r="r" t="t"/>
              <a:pathLst>
                <a:path extrusionOk="0" h="13868" w="5961">
                  <a:moveTo>
                    <a:pt x="3319" y="1"/>
                  </a:moveTo>
                  <a:cubicBezTo>
                    <a:pt x="2272" y="1"/>
                    <a:pt x="1327" y="1049"/>
                    <a:pt x="1004" y="2180"/>
                  </a:cubicBezTo>
                  <a:cubicBezTo>
                    <a:pt x="768" y="2947"/>
                    <a:pt x="561" y="3744"/>
                    <a:pt x="384" y="4540"/>
                  </a:cubicBezTo>
                  <a:cubicBezTo>
                    <a:pt x="237" y="5278"/>
                    <a:pt x="119" y="6016"/>
                    <a:pt x="89" y="6783"/>
                  </a:cubicBezTo>
                  <a:cubicBezTo>
                    <a:pt x="1" y="7904"/>
                    <a:pt x="60" y="9026"/>
                    <a:pt x="296" y="10117"/>
                  </a:cubicBezTo>
                  <a:cubicBezTo>
                    <a:pt x="591" y="11298"/>
                    <a:pt x="1063" y="12389"/>
                    <a:pt x="1564" y="13481"/>
                  </a:cubicBezTo>
                  <a:cubicBezTo>
                    <a:pt x="1653" y="13658"/>
                    <a:pt x="1741" y="13835"/>
                    <a:pt x="1918" y="13865"/>
                  </a:cubicBezTo>
                  <a:cubicBezTo>
                    <a:pt x="1934" y="13867"/>
                    <a:pt x="1949" y="13868"/>
                    <a:pt x="1964" y="13868"/>
                  </a:cubicBezTo>
                  <a:cubicBezTo>
                    <a:pt x="2151" y="13868"/>
                    <a:pt x="2311" y="13704"/>
                    <a:pt x="2420" y="13540"/>
                  </a:cubicBezTo>
                  <a:cubicBezTo>
                    <a:pt x="3453" y="12035"/>
                    <a:pt x="4309" y="10353"/>
                    <a:pt x="4958" y="8612"/>
                  </a:cubicBezTo>
                  <a:cubicBezTo>
                    <a:pt x="5105" y="8170"/>
                    <a:pt x="5223" y="7757"/>
                    <a:pt x="5371" y="7314"/>
                  </a:cubicBezTo>
                  <a:cubicBezTo>
                    <a:pt x="5430" y="7108"/>
                    <a:pt x="5459" y="6901"/>
                    <a:pt x="5518" y="6694"/>
                  </a:cubicBezTo>
                  <a:cubicBezTo>
                    <a:pt x="5784" y="5691"/>
                    <a:pt x="5961" y="4658"/>
                    <a:pt x="5902" y="3626"/>
                  </a:cubicBezTo>
                  <a:cubicBezTo>
                    <a:pt x="5813" y="2593"/>
                    <a:pt x="5489" y="1531"/>
                    <a:pt x="4781" y="763"/>
                  </a:cubicBezTo>
                  <a:cubicBezTo>
                    <a:pt x="4306" y="223"/>
                    <a:pt x="3802" y="1"/>
                    <a:pt x="3319" y="1"/>
                  </a:cubicBezTo>
                  <a:close/>
                </a:path>
              </a:pathLst>
            </a:custGeom>
            <a:solidFill>
              <a:srgbClr val="924B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0" name="Google Shape;4110;p22"/>
            <p:cNvSpPr/>
            <p:nvPr/>
          </p:nvSpPr>
          <p:spPr>
            <a:xfrm>
              <a:off x="4244475" y="1958750"/>
              <a:ext cx="305425" cy="814575"/>
            </a:xfrm>
            <a:custGeom>
              <a:rect b="b" l="l" r="r" t="t"/>
              <a:pathLst>
                <a:path extrusionOk="0" h="32583" w="12217">
                  <a:moveTo>
                    <a:pt x="6918" y="1"/>
                  </a:moveTo>
                  <a:cubicBezTo>
                    <a:pt x="6085" y="1"/>
                    <a:pt x="5228" y="395"/>
                    <a:pt x="4693" y="1042"/>
                  </a:cubicBezTo>
                  <a:cubicBezTo>
                    <a:pt x="4043" y="1839"/>
                    <a:pt x="3866" y="2960"/>
                    <a:pt x="3748" y="3964"/>
                  </a:cubicBezTo>
                  <a:cubicBezTo>
                    <a:pt x="3306" y="8213"/>
                    <a:pt x="2834" y="12462"/>
                    <a:pt x="2302" y="16711"/>
                  </a:cubicBezTo>
                  <a:cubicBezTo>
                    <a:pt x="1742" y="21314"/>
                    <a:pt x="1063" y="25888"/>
                    <a:pt x="237" y="30432"/>
                  </a:cubicBezTo>
                  <a:cubicBezTo>
                    <a:pt x="148" y="30845"/>
                    <a:pt x="60" y="31258"/>
                    <a:pt x="1" y="31671"/>
                  </a:cubicBezTo>
                  <a:cubicBezTo>
                    <a:pt x="1270" y="31937"/>
                    <a:pt x="2509" y="32202"/>
                    <a:pt x="3778" y="32497"/>
                  </a:cubicBezTo>
                  <a:cubicBezTo>
                    <a:pt x="3837" y="32497"/>
                    <a:pt x="3896" y="32497"/>
                    <a:pt x="3925" y="32527"/>
                  </a:cubicBezTo>
                  <a:cubicBezTo>
                    <a:pt x="4071" y="32559"/>
                    <a:pt x="4217" y="32583"/>
                    <a:pt x="4358" y="32583"/>
                  </a:cubicBezTo>
                  <a:cubicBezTo>
                    <a:pt x="4473" y="32583"/>
                    <a:pt x="4586" y="32567"/>
                    <a:pt x="4693" y="32527"/>
                  </a:cubicBezTo>
                  <a:cubicBezTo>
                    <a:pt x="4899" y="32409"/>
                    <a:pt x="5017" y="32202"/>
                    <a:pt x="5165" y="31996"/>
                  </a:cubicBezTo>
                  <a:cubicBezTo>
                    <a:pt x="7024" y="28927"/>
                    <a:pt x="8765" y="25769"/>
                    <a:pt x="10328" y="22494"/>
                  </a:cubicBezTo>
                  <a:cubicBezTo>
                    <a:pt x="10801" y="21550"/>
                    <a:pt x="11243" y="20606"/>
                    <a:pt x="11656" y="19661"/>
                  </a:cubicBezTo>
                  <a:cubicBezTo>
                    <a:pt x="12217" y="18452"/>
                    <a:pt x="11745" y="16947"/>
                    <a:pt x="11627" y="15619"/>
                  </a:cubicBezTo>
                  <a:cubicBezTo>
                    <a:pt x="11863" y="12757"/>
                    <a:pt x="11745" y="9747"/>
                    <a:pt x="11184" y="6973"/>
                  </a:cubicBezTo>
                  <a:cubicBezTo>
                    <a:pt x="11125" y="6619"/>
                    <a:pt x="11037" y="6295"/>
                    <a:pt x="10978" y="5941"/>
                  </a:cubicBezTo>
                  <a:cubicBezTo>
                    <a:pt x="10860" y="5468"/>
                    <a:pt x="10712" y="4908"/>
                    <a:pt x="10535" y="4318"/>
                  </a:cubicBezTo>
                  <a:cubicBezTo>
                    <a:pt x="10033" y="2606"/>
                    <a:pt x="9237" y="688"/>
                    <a:pt x="7702" y="128"/>
                  </a:cubicBezTo>
                  <a:cubicBezTo>
                    <a:pt x="7451" y="41"/>
                    <a:pt x="7186" y="1"/>
                    <a:pt x="6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p22"/>
            <p:cNvSpPr/>
            <p:nvPr/>
          </p:nvSpPr>
          <p:spPr>
            <a:xfrm>
              <a:off x="4302025" y="1959075"/>
              <a:ext cx="222075" cy="814250"/>
            </a:xfrm>
            <a:custGeom>
              <a:rect b="b" l="l" r="r" t="t"/>
              <a:pathLst>
                <a:path extrusionOk="0" h="32570" w="8883">
                  <a:moveTo>
                    <a:pt x="4577" y="0"/>
                  </a:moveTo>
                  <a:cubicBezTo>
                    <a:pt x="3756" y="0"/>
                    <a:pt x="2918" y="392"/>
                    <a:pt x="2391" y="1029"/>
                  </a:cubicBezTo>
                  <a:cubicBezTo>
                    <a:pt x="1741" y="1826"/>
                    <a:pt x="1564" y="2947"/>
                    <a:pt x="1446" y="3951"/>
                  </a:cubicBezTo>
                  <a:cubicBezTo>
                    <a:pt x="1004" y="8200"/>
                    <a:pt x="532" y="12449"/>
                    <a:pt x="0" y="16698"/>
                  </a:cubicBezTo>
                  <a:cubicBezTo>
                    <a:pt x="325" y="19442"/>
                    <a:pt x="591" y="22157"/>
                    <a:pt x="856" y="24901"/>
                  </a:cubicBezTo>
                  <a:cubicBezTo>
                    <a:pt x="1092" y="27409"/>
                    <a:pt x="1299" y="29947"/>
                    <a:pt x="1476" y="32484"/>
                  </a:cubicBezTo>
                  <a:cubicBezTo>
                    <a:pt x="1535" y="32484"/>
                    <a:pt x="1594" y="32484"/>
                    <a:pt x="1623" y="32514"/>
                  </a:cubicBezTo>
                  <a:cubicBezTo>
                    <a:pt x="1769" y="32546"/>
                    <a:pt x="1915" y="32570"/>
                    <a:pt x="2056" y="32570"/>
                  </a:cubicBezTo>
                  <a:cubicBezTo>
                    <a:pt x="2171" y="32570"/>
                    <a:pt x="2284" y="32554"/>
                    <a:pt x="2391" y="32514"/>
                  </a:cubicBezTo>
                  <a:cubicBezTo>
                    <a:pt x="2597" y="32396"/>
                    <a:pt x="2715" y="32189"/>
                    <a:pt x="2863" y="31983"/>
                  </a:cubicBezTo>
                  <a:cubicBezTo>
                    <a:pt x="4722" y="28914"/>
                    <a:pt x="6463" y="25756"/>
                    <a:pt x="8026" y="22481"/>
                  </a:cubicBezTo>
                  <a:cubicBezTo>
                    <a:pt x="8233" y="19029"/>
                    <a:pt x="8440" y="15547"/>
                    <a:pt x="8676" y="12065"/>
                  </a:cubicBezTo>
                  <a:cubicBezTo>
                    <a:pt x="8764" y="10383"/>
                    <a:pt x="8882" y="8672"/>
                    <a:pt x="8882" y="6960"/>
                  </a:cubicBezTo>
                  <a:cubicBezTo>
                    <a:pt x="8823" y="6606"/>
                    <a:pt x="8735" y="6282"/>
                    <a:pt x="8676" y="5928"/>
                  </a:cubicBezTo>
                  <a:cubicBezTo>
                    <a:pt x="8558" y="5455"/>
                    <a:pt x="8410" y="4895"/>
                    <a:pt x="8233" y="4305"/>
                  </a:cubicBezTo>
                  <a:cubicBezTo>
                    <a:pt x="7731" y="2593"/>
                    <a:pt x="6935" y="705"/>
                    <a:pt x="5400" y="144"/>
                  </a:cubicBezTo>
                  <a:cubicBezTo>
                    <a:pt x="5137" y="46"/>
                    <a:pt x="4858" y="0"/>
                    <a:pt x="4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2" name="Google Shape;4112;p22"/>
            <p:cNvSpPr/>
            <p:nvPr/>
          </p:nvSpPr>
          <p:spPr>
            <a:xfrm>
              <a:off x="4347025" y="1833525"/>
              <a:ext cx="562150" cy="950375"/>
            </a:xfrm>
            <a:custGeom>
              <a:rect b="b" l="l" r="r" t="t"/>
              <a:pathLst>
                <a:path extrusionOk="0" h="38015" w="22486">
                  <a:moveTo>
                    <a:pt x="14332" y="1"/>
                  </a:moveTo>
                  <a:cubicBezTo>
                    <a:pt x="14198" y="1"/>
                    <a:pt x="14075" y="68"/>
                    <a:pt x="13898" y="209"/>
                  </a:cubicBezTo>
                  <a:cubicBezTo>
                    <a:pt x="13190" y="711"/>
                    <a:pt x="12482" y="1212"/>
                    <a:pt x="11744" y="1625"/>
                  </a:cubicBezTo>
                  <a:cubicBezTo>
                    <a:pt x="11420" y="1832"/>
                    <a:pt x="11095" y="2009"/>
                    <a:pt x="10741" y="2097"/>
                  </a:cubicBezTo>
                  <a:cubicBezTo>
                    <a:pt x="10328" y="2186"/>
                    <a:pt x="9915" y="2186"/>
                    <a:pt x="9502" y="2186"/>
                  </a:cubicBezTo>
                  <a:cubicBezTo>
                    <a:pt x="9236" y="2186"/>
                    <a:pt x="8941" y="2156"/>
                    <a:pt x="8646" y="2127"/>
                  </a:cubicBezTo>
                  <a:cubicBezTo>
                    <a:pt x="8203" y="2009"/>
                    <a:pt x="7790" y="1802"/>
                    <a:pt x="7348" y="1684"/>
                  </a:cubicBezTo>
                  <a:cubicBezTo>
                    <a:pt x="7182" y="1638"/>
                    <a:pt x="7016" y="1615"/>
                    <a:pt x="6853" y="1615"/>
                  </a:cubicBezTo>
                  <a:cubicBezTo>
                    <a:pt x="6493" y="1615"/>
                    <a:pt x="6147" y="1727"/>
                    <a:pt x="5843" y="1950"/>
                  </a:cubicBezTo>
                  <a:cubicBezTo>
                    <a:pt x="4781" y="2747"/>
                    <a:pt x="3689" y="3514"/>
                    <a:pt x="2656" y="4340"/>
                  </a:cubicBezTo>
                  <a:cubicBezTo>
                    <a:pt x="1063" y="5668"/>
                    <a:pt x="0" y="7084"/>
                    <a:pt x="30" y="9209"/>
                  </a:cubicBezTo>
                  <a:cubicBezTo>
                    <a:pt x="30" y="9533"/>
                    <a:pt x="30" y="9828"/>
                    <a:pt x="59" y="10153"/>
                  </a:cubicBezTo>
                  <a:cubicBezTo>
                    <a:pt x="236" y="14461"/>
                    <a:pt x="1092" y="18739"/>
                    <a:pt x="1151" y="23048"/>
                  </a:cubicBezTo>
                  <a:cubicBezTo>
                    <a:pt x="1181" y="25054"/>
                    <a:pt x="1122" y="27090"/>
                    <a:pt x="886" y="29067"/>
                  </a:cubicBezTo>
                  <a:cubicBezTo>
                    <a:pt x="679" y="30719"/>
                    <a:pt x="148" y="32342"/>
                    <a:pt x="266" y="33995"/>
                  </a:cubicBezTo>
                  <a:cubicBezTo>
                    <a:pt x="295" y="34732"/>
                    <a:pt x="443" y="35588"/>
                    <a:pt x="1063" y="36060"/>
                  </a:cubicBezTo>
                  <a:cubicBezTo>
                    <a:pt x="1417" y="36326"/>
                    <a:pt x="1800" y="36267"/>
                    <a:pt x="2154" y="36414"/>
                  </a:cubicBezTo>
                  <a:cubicBezTo>
                    <a:pt x="2745" y="36680"/>
                    <a:pt x="3069" y="37329"/>
                    <a:pt x="3600" y="37654"/>
                  </a:cubicBezTo>
                  <a:cubicBezTo>
                    <a:pt x="4079" y="37933"/>
                    <a:pt x="4623" y="38014"/>
                    <a:pt x="5182" y="38014"/>
                  </a:cubicBezTo>
                  <a:cubicBezTo>
                    <a:pt x="5864" y="38014"/>
                    <a:pt x="6568" y="37893"/>
                    <a:pt x="7200" y="37860"/>
                  </a:cubicBezTo>
                  <a:cubicBezTo>
                    <a:pt x="7790" y="37801"/>
                    <a:pt x="8410" y="37772"/>
                    <a:pt x="9000" y="37742"/>
                  </a:cubicBezTo>
                  <a:cubicBezTo>
                    <a:pt x="10121" y="37654"/>
                    <a:pt x="11243" y="37595"/>
                    <a:pt x="12394" y="37565"/>
                  </a:cubicBezTo>
                  <a:cubicBezTo>
                    <a:pt x="13692" y="37536"/>
                    <a:pt x="15049" y="37536"/>
                    <a:pt x="16289" y="36946"/>
                  </a:cubicBezTo>
                  <a:cubicBezTo>
                    <a:pt x="16997" y="36621"/>
                    <a:pt x="17587" y="36060"/>
                    <a:pt x="18325" y="35736"/>
                  </a:cubicBezTo>
                  <a:cubicBezTo>
                    <a:pt x="19033" y="35411"/>
                    <a:pt x="19888" y="35441"/>
                    <a:pt x="20508" y="34910"/>
                  </a:cubicBezTo>
                  <a:cubicBezTo>
                    <a:pt x="21600" y="33936"/>
                    <a:pt x="21157" y="31723"/>
                    <a:pt x="21128" y="30424"/>
                  </a:cubicBezTo>
                  <a:cubicBezTo>
                    <a:pt x="21098" y="27592"/>
                    <a:pt x="20921" y="24788"/>
                    <a:pt x="21039" y="21956"/>
                  </a:cubicBezTo>
                  <a:cubicBezTo>
                    <a:pt x="21187" y="18503"/>
                    <a:pt x="21541" y="15081"/>
                    <a:pt x="21865" y="11658"/>
                  </a:cubicBezTo>
                  <a:cubicBezTo>
                    <a:pt x="21954" y="10477"/>
                    <a:pt x="22072" y="9297"/>
                    <a:pt x="22161" y="8117"/>
                  </a:cubicBezTo>
                  <a:cubicBezTo>
                    <a:pt x="22249" y="6907"/>
                    <a:pt x="22485" y="5756"/>
                    <a:pt x="22308" y="4546"/>
                  </a:cubicBezTo>
                  <a:cubicBezTo>
                    <a:pt x="22131" y="3425"/>
                    <a:pt x="20921" y="3042"/>
                    <a:pt x="20006" y="2599"/>
                  </a:cubicBezTo>
                  <a:cubicBezTo>
                    <a:pt x="19092" y="2186"/>
                    <a:pt x="18147" y="1773"/>
                    <a:pt x="17203" y="1389"/>
                  </a:cubicBezTo>
                  <a:cubicBezTo>
                    <a:pt x="16731" y="1183"/>
                    <a:pt x="16259" y="1035"/>
                    <a:pt x="15816" y="829"/>
                  </a:cubicBezTo>
                  <a:cubicBezTo>
                    <a:pt x="15433" y="622"/>
                    <a:pt x="15108" y="356"/>
                    <a:pt x="14754" y="150"/>
                  </a:cubicBezTo>
                  <a:cubicBezTo>
                    <a:pt x="14725" y="120"/>
                    <a:pt x="14666" y="91"/>
                    <a:pt x="14636" y="91"/>
                  </a:cubicBezTo>
                  <a:cubicBezTo>
                    <a:pt x="14517" y="31"/>
                    <a:pt x="14422" y="1"/>
                    <a:pt x="143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3" name="Google Shape;4113;p22"/>
            <p:cNvSpPr/>
            <p:nvPr/>
          </p:nvSpPr>
          <p:spPr>
            <a:xfrm>
              <a:off x="4518900" y="1885400"/>
              <a:ext cx="95925" cy="626875"/>
            </a:xfrm>
            <a:custGeom>
              <a:rect b="b" l="l" r="r" t="t"/>
              <a:pathLst>
                <a:path extrusionOk="0" h="25075" w="3837">
                  <a:moveTo>
                    <a:pt x="2343" y="0"/>
                  </a:moveTo>
                  <a:cubicBezTo>
                    <a:pt x="2273" y="0"/>
                    <a:pt x="2199" y="8"/>
                    <a:pt x="2125" y="22"/>
                  </a:cubicBezTo>
                  <a:cubicBezTo>
                    <a:pt x="1830" y="52"/>
                    <a:pt x="1506" y="81"/>
                    <a:pt x="1328" y="317"/>
                  </a:cubicBezTo>
                  <a:cubicBezTo>
                    <a:pt x="1240" y="406"/>
                    <a:pt x="1181" y="524"/>
                    <a:pt x="1151" y="642"/>
                  </a:cubicBezTo>
                  <a:cubicBezTo>
                    <a:pt x="945" y="1114"/>
                    <a:pt x="738" y="1586"/>
                    <a:pt x="532" y="2088"/>
                  </a:cubicBezTo>
                  <a:cubicBezTo>
                    <a:pt x="709" y="2353"/>
                    <a:pt x="886" y="2589"/>
                    <a:pt x="1092" y="2855"/>
                  </a:cubicBezTo>
                  <a:cubicBezTo>
                    <a:pt x="1210" y="3062"/>
                    <a:pt x="1447" y="3298"/>
                    <a:pt x="1447" y="3534"/>
                  </a:cubicBezTo>
                  <a:cubicBezTo>
                    <a:pt x="1565" y="5009"/>
                    <a:pt x="1328" y="6484"/>
                    <a:pt x="1210" y="7930"/>
                  </a:cubicBezTo>
                  <a:cubicBezTo>
                    <a:pt x="1063" y="9524"/>
                    <a:pt x="945" y="11088"/>
                    <a:pt x="797" y="12651"/>
                  </a:cubicBezTo>
                  <a:cubicBezTo>
                    <a:pt x="561" y="15720"/>
                    <a:pt x="148" y="18789"/>
                    <a:pt x="60" y="21858"/>
                  </a:cubicBezTo>
                  <a:cubicBezTo>
                    <a:pt x="1" y="23009"/>
                    <a:pt x="620" y="24248"/>
                    <a:pt x="1417" y="25074"/>
                  </a:cubicBezTo>
                  <a:cubicBezTo>
                    <a:pt x="1447" y="25045"/>
                    <a:pt x="1476" y="25015"/>
                    <a:pt x="1535" y="24986"/>
                  </a:cubicBezTo>
                  <a:cubicBezTo>
                    <a:pt x="2214" y="24307"/>
                    <a:pt x="2804" y="23510"/>
                    <a:pt x="3424" y="22802"/>
                  </a:cubicBezTo>
                  <a:cubicBezTo>
                    <a:pt x="3512" y="22713"/>
                    <a:pt x="3601" y="22595"/>
                    <a:pt x="3630" y="22477"/>
                  </a:cubicBezTo>
                  <a:cubicBezTo>
                    <a:pt x="3689" y="22330"/>
                    <a:pt x="3689" y="22182"/>
                    <a:pt x="3689" y="22035"/>
                  </a:cubicBezTo>
                  <a:cubicBezTo>
                    <a:pt x="3630" y="20264"/>
                    <a:pt x="3512" y="18464"/>
                    <a:pt x="3394" y="16664"/>
                  </a:cubicBezTo>
                  <a:cubicBezTo>
                    <a:pt x="3246" y="14569"/>
                    <a:pt x="3099" y="12474"/>
                    <a:pt x="2981" y="10379"/>
                  </a:cubicBezTo>
                  <a:cubicBezTo>
                    <a:pt x="2922" y="9317"/>
                    <a:pt x="2863" y="8284"/>
                    <a:pt x="2863" y="7222"/>
                  </a:cubicBezTo>
                  <a:cubicBezTo>
                    <a:pt x="2833" y="6691"/>
                    <a:pt x="2833" y="6160"/>
                    <a:pt x="2833" y="5629"/>
                  </a:cubicBezTo>
                  <a:cubicBezTo>
                    <a:pt x="2833" y="5216"/>
                    <a:pt x="2833" y="4803"/>
                    <a:pt x="2804" y="4360"/>
                  </a:cubicBezTo>
                  <a:cubicBezTo>
                    <a:pt x="2804" y="4094"/>
                    <a:pt x="2715" y="3711"/>
                    <a:pt x="2892" y="3504"/>
                  </a:cubicBezTo>
                  <a:cubicBezTo>
                    <a:pt x="3217" y="3062"/>
                    <a:pt x="3453" y="2530"/>
                    <a:pt x="3748" y="2058"/>
                  </a:cubicBezTo>
                  <a:cubicBezTo>
                    <a:pt x="3778" y="1999"/>
                    <a:pt x="3807" y="1940"/>
                    <a:pt x="3837" y="1852"/>
                  </a:cubicBezTo>
                  <a:cubicBezTo>
                    <a:pt x="3601" y="1321"/>
                    <a:pt x="3335" y="731"/>
                    <a:pt x="2922" y="317"/>
                  </a:cubicBezTo>
                  <a:cubicBezTo>
                    <a:pt x="2833" y="199"/>
                    <a:pt x="2715" y="81"/>
                    <a:pt x="2538" y="22"/>
                  </a:cubicBezTo>
                  <a:cubicBezTo>
                    <a:pt x="2479" y="8"/>
                    <a:pt x="2413" y="0"/>
                    <a:pt x="2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4" name="Google Shape;4114;p22"/>
            <p:cNvSpPr/>
            <p:nvPr/>
          </p:nvSpPr>
          <p:spPr>
            <a:xfrm>
              <a:off x="4488650" y="1814850"/>
              <a:ext cx="260425" cy="184325"/>
            </a:xfrm>
            <a:custGeom>
              <a:rect b="b" l="l" r="r" t="t"/>
              <a:pathLst>
                <a:path extrusionOk="0" h="7373" w="10417">
                  <a:moveTo>
                    <a:pt x="8691" y="0"/>
                  </a:moveTo>
                  <a:cubicBezTo>
                    <a:pt x="8607" y="0"/>
                    <a:pt x="8525" y="30"/>
                    <a:pt x="8469" y="100"/>
                  </a:cubicBezTo>
                  <a:cubicBezTo>
                    <a:pt x="8351" y="248"/>
                    <a:pt x="8263" y="366"/>
                    <a:pt x="8174" y="484"/>
                  </a:cubicBezTo>
                  <a:cubicBezTo>
                    <a:pt x="7997" y="661"/>
                    <a:pt x="7820" y="838"/>
                    <a:pt x="7614" y="1015"/>
                  </a:cubicBezTo>
                  <a:cubicBezTo>
                    <a:pt x="6994" y="1576"/>
                    <a:pt x="6256" y="2018"/>
                    <a:pt x="5489" y="2343"/>
                  </a:cubicBezTo>
                  <a:cubicBezTo>
                    <a:pt x="4907" y="2601"/>
                    <a:pt x="4309" y="2829"/>
                    <a:pt x="3695" y="2829"/>
                  </a:cubicBezTo>
                  <a:cubicBezTo>
                    <a:pt x="3469" y="2829"/>
                    <a:pt x="3241" y="2798"/>
                    <a:pt x="3011" y="2726"/>
                  </a:cubicBezTo>
                  <a:cubicBezTo>
                    <a:pt x="2657" y="2638"/>
                    <a:pt x="2332" y="2490"/>
                    <a:pt x="2037" y="2313"/>
                  </a:cubicBezTo>
                  <a:cubicBezTo>
                    <a:pt x="1801" y="2195"/>
                    <a:pt x="1624" y="1989"/>
                    <a:pt x="1447" y="1782"/>
                  </a:cubicBezTo>
                  <a:cubicBezTo>
                    <a:pt x="1358" y="1694"/>
                    <a:pt x="1270" y="1487"/>
                    <a:pt x="1152" y="1487"/>
                  </a:cubicBezTo>
                  <a:cubicBezTo>
                    <a:pt x="975" y="1487"/>
                    <a:pt x="857" y="1576"/>
                    <a:pt x="768" y="1723"/>
                  </a:cubicBezTo>
                  <a:cubicBezTo>
                    <a:pt x="709" y="1782"/>
                    <a:pt x="650" y="1900"/>
                    <a:pt x="591" y="1959"/>
                  </a:cubicBezTo>
                  <a:cubicBezTo>
                    <a:pt x="414" y="2225"/>
                    <a:pt x="237" y="2431"/>
                    <a:pt x="60" y="2697"/>
                  </a:cubicBezTo>
                  <a:cubicBezTo>
                    <a:pt x="60" y="2726"/>
                    <a:pt x="30" y="2756"/>
                    <a:pt x="1" y="2785"/>
                  </a:cubicBezTo>
                  <a:cubicBezTo>
                    <a:pt x="178" y="4290"/>
                    <a:pt x="325" y="5825"/>
                    <a:pt x="621" y="7270"/>
                  </a:cubicBezTo>
                  <a:cubicBezTo>
                    <a:pt x="621" y="7270"/>
                    <a:pt x="621" y="7241"/>
                    <a:pt x="650" y="7241"/>
                  </a:cubicBezTo>
                  <a:cubicBezTo>
                    <a:pt x="1034" y="6621"/>
                    <a:pt x="1329" y="5943"/>
                    <a:pt x="1624" y="5293"/>
                  </a:cubicBezTo>
                  <a:cubicBezTo>
                    <a:pt x="1889" y="4762"/>
                    <a:pt x="2125" y="4231"/>
                    <a:pt x="2479" y="3730"/>
                  </a:cubicBezTo>
                  <a:cubicBezTo>
                    <a:pt x="2645" y="3493"/>
                    <a:pt x="2924" y="3010"/>
                    <a:pt x="3257" y="3010"/>
                  </a:cubicBezTo>
                  <a:cubicBezTo>
                    <a:pt x="3339" y="3010"/>
                    <a:pt x="3424" y="3040"/>
                    <a:pt x="3512" y="3110"/>
                  </a:cubicBezTo>
                  <a:cubicBezTo>
                    <a:pt x="3955" y="3435"/>
                    <a:pt x="4220" y="3966"/>
                    <a:pt x="4456" y="4408"/>
                  </a:cubicBezTo>
                  <a:cubicBezTo>
                    <a:pt x="4752" y="5057"/>
                    <a:pt x="5106" y="5677"/>
                    <a:pt x="5489" y="6297"/>
                  </a:cubicBezTo>
                  <a:cubicBezTo>
                    <a:pt x="5637" y="6503"/>
                    <a:pt x="5784" y="6739"/>
                    <a:pt x="5961" y="6946"/>
                  </a:cubicBezTo>
                  <a:cubicBezTo>
                    <a:pt x="6020" y="7064"/>
                    <a:pt x="6109" y="7211"/>
                    <a:pt x="6197" y="7300"/>
                  </a:cubicBezTo>
                  <a:cubicBezTo>
                    <a:pt x="6247" y="7349"/>
                    <a:pt x="6275" y="7373"/>
                    <a:pt x="6301" y="7373"/>
                  </a:cubicBezTo>
                  <a:cubicBezTo>
                    <a:pt x="6336" y="7373"/>
                    <a:pt x="6365" y="7327"/>
                    <a:pt x="6433" y="7241"/>
                  </a:cubicBezTo>
                  <a:cubicBezTo>
                    <a:pt x="7319" y="6002"/>
                    <a:pt x="8174" y="4762"/>
                    <a:pt x="9119" y="3523"/>
                  </a:cubicBezTo>
                  <a:cubicBezTo>
                    <a:pt x="9355" y="3198"/>
                    <a:pt x="9591" y="2874"/>
                    <a:pt x="9797" y="2549"/>
                  </a:cubicBezTo>
                  <a:cubicBezTo>
                    <a:pt x="9945" y="2343"/>
                    <a:pt x="10417" y="1812"/>
                    <a:pt x="10358" y="1546"/>
                  </a:cubicBezTo>
                  <a:cubicBezTo>
                    <a:pt x="10358" y="1546"/>
                    <a:pt x="10328" y="1487"/>
                    <a:pt x="10269" y="1428"/>
                  </a:cubicBezTo>
                  <a:lnTo>
                    <a:pt x="10240" y="1399"/>
                  </a:lnTo>
                  <a:cubicBezTo>
                    <a:pt x="10063" y="1221"/>
                    <a:pt x="9797" y="956"/>
                    <a:pt x="9532" y="720"/>
                  </a:cubicBezTo>
                  <a:cubicBezTo>
                    <a:pt x="9355" y="513"/>
                    <a:pt x="9148" y="277"/>
                    <a:pt x="8942" y="100"/>
                  </a:cubicBezTo>
                  <a:cubicBezTo>
                    <a:pt x="8879" y="38"/>
                    <a:pt x="8784" y="0"/>
                    <a:pt x="86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5" name="Google Shape;4115;p22"/>
            <p:cNvSpPr/>
            <p:nvPr/>
          </p:nvSpPr>
          <p:spPr>
            <a:xfrm>
              <a:off x="4366950" y="2671075"/>
              <a:ext cx="506075" cy="117125"/>
            </a:xfrm>
            <a:custGeom>
              <a:rect b="b" l="l" r="r" t="t"/>
              <a:pathLst>
                <a:path extrusionOk="0" h="4685" w="20243">
                  <a:moveTo>
                    <a:pt x="19302" y="1"/>
                  </a:moveTo>
                  <a:cubicBezTo>
                    <a:pt x="19223" y="1"/>
                    <a:pt x="19141" y="11"/>
                    <a:pt x="19062" y="21"/>
                  </a:cubicBezTo>
                  <a:cubicBezTo>
                    <a:pt x="15172" y="512"/>
                    <a:pt x="10585" y="1577"/>
                    <a:pt x="6334" y="1577"/>
                  </a:cubicBezTo>
                  <a:cubicBezTo>
                    <a:pt x="4716" y="1577"/>
                    <a:pt x="3146" y="1422"/>
                    <a:pt x="1682" y="1024"/>
                  </a:cubicBezTo>
                  <a:cubicBezTo>
                    <a:pt x="1502" y="975"/>
                    <a:pt x="1340" y="952"/>
                    <a:pt x="1195" y="952"/>
                  </a:cubicBezTo>
                  <a:cubicBezTo>
                    <a:pt x="554" y="952"/>
                    <a:pt x="233" y="1396"/>
                    <a:pt x="89" y="1998"/>
                  </a:cubicBezTo>
                  <a:cubicBezTo>
                    <a:pt x="59" y="2145"/>
                    <a:pt x="59" y="2322"/>
                    <a:pt x="30" y="2470"/>
                  </a:cubicBezTo>
                  <a:cubicBezTo>
                    <a:pt x="30" y="2765"/>
                    <a:pt x="0" y="3060"/>
                    <a:pt x="89" y="3325"/>
                  </a:cubicBezTo>
                  <a:cubicBezTo>
                    <a:pt x="354" y="4152"/>
                    <a:pt x="1623" y="4211"/>
                    <a:pt x="2361" y="4358"/>
                  </a:cubicBezTo>
                  <a:cubicBezTo>
                    <a:pt x="3662" y="4590"/>
                    <a:pt x="4969" y="4685"/>
                    <a:pt x="6277" y="4685"/>
                  </a:cubicBezTo>
                  <a:cubicBezTo>
                    <a:pt x="10631" y="4685"/>
                    <a:pt x="15002" y="3634"/>
                    <a:pt x="19268" y="3089"/>
                  </a:cubicBezTo>
                  <a:cubicBezTo>
                    <a:pt x="20242" y="2942"/>
                    <a:pt x="20124" y="2293"/>
                    <a:pt x="20006" y="1526"/>
                  </a:cubicBezTo>
                  <a:cubicBezTo>
                    <a:pt x="19947" y="1201"/>
                    <a:pt x="19888" y="876"/>
                    <a:pt x="19829" y="552"/>
                  </a:cubicBezTo>
                  <a:cubicBezTo>
                    <a:pt x="19800" y="434"/>
                    <a:pt x="19770" y="316"/>
                    <a:pt x="19711" y="198"/>
                  </a:cubicBezTo>
                  <a:cubicBezTo>
                    <a:pt x="19613" y="40"/>
                    <a:pt x="19462" y="1"/>
                    <a:pt x="19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6" name="Google Shape;4116;p22"/>
            <p:cNvSpPr/>
            <p:nvPr/>
          </p:nvSpPr>
          <p:spPr>
            <a:xfrm>
              <a:off x="4244475" y="1857075"/>
              <a:ext cx="270775" cy="1499250"/>
            </a:xfrm>
            <a:custGeom>
              <a:rect b="b" l="l" r="r" t="t"/>
              <a:pathLst>
                <a:path extrusionOk="0" h="59970" w="10831">
                  <a:moveTo>
                    <a:pt x="10426" y="1"/>
                  </a:moveTo>
                  <a:cubicBezTo>
                    <a:pt x="10314" y="1"/>
                    <a:pt x="10052" y="340"/>
                    <a:pt x="10004" y="388"/>
                  </a:cubicBezTo>
                  <a:cubicBezTo>
                    <a:pt x="9709" y="654"/>
                    <a:pt x="9443" y="919"/>
                    <a:pt x="9148" y="1155"/>
                  </a:cubicBezTo>
                  <a:cubicBezTo>
                    <a:pt x="8588" y="1627"/>
                    <a:pt x="7968" y="2100"/>
                    <a:pt x="7378" y="2542"/>
                  </a:cubicBezTo>
                  <a:cubicBezTo>
                    <a:pt x="6434" y="3309"/>
                    <a:pt x="5253" y="4136"/>
                    <a:pt x="4663" y="5198"/>
                  </a:cubicBezTo>
                  <a:cubicBezTo>
                    <a:pt x="4279" y="5877"/>
                    <a:pt x="3955" y="6585"/>
                    <a:pt x="3837" y="7381"/>
                  </a:cubicBezTo>
                  <a:cubicBezTo>
                    <a:pt x="3217" y="11188"/>
                    <a:pt x="3483" y="15112"/>
                    <a:pt x="3601" y="18978"/>
                  </a:cubicBezTo>
                  <a:cubicBezTo>
                    <a:pt x="3719" y="23050"/>
                    <a:pt x="4014" y="27269"/>
                    <a:pt x="3748" y="31371"/>
                  </a:cubicBezTo>
                  <a:cubicBezTo>
                    <a:pt x="3719" y="31991"/>
                    <a:pt x="3660" y="32581"/>
                    <a:pt x="3601" y="33171"/>
                  </a:cubicBezTo>
                  <a:cubicBezTo>
                    <a:pt x="3365" y="35502"/>
                    <a:pt x="2922" y="37833"/>
                    <a:pt x="2420" y="40164"/>
                  </a:cubicBezTo>
                  <a:cubicBezTo>
                    <a:pt x="2214" y="41108"/>
                    <a:pt x="2007" y="42082"/>
                    <a:pt x="1771" y="43056"/>
                  </a:cubicBezTo>
                  <a:cubicBezTo>
                    <a:pt x="1034" y="46036"/>
                    <a:pt x="1" y="49105"/>
                    <a:pt x="178" y="52233"/>
                  </a:cubicBezTo>
                  <a:cubicBezTo>
                    <a:pt x="296" y="54269"/>
                    <a:pt x="1801" y="55921"/>
                    <a:pt x="3335" y="57131"/>
                  </a:cubicBezTo>
                  <a:cubicBezTo>
                    <a:pt x="4516" y="58075"/>
                    <a:pt x="5784" y="58960"/>
                    <a:pt x="7171" y="59521"/>
                  </a:cubicBezTo>
                  <a:cubicBezTo>
                    <a:pt x="7535" y="59657"/>
                    <a:pt x="8198" y="59970"/>
                    <a:pt x="8699" y="59970"/>
                  </a:cubicBezTo>
                  <a:cubicBezTo>
                    <a:pt x="8847" y="59970"/>
                    <a:pt x="8981" y="59942"/>
                    <a:pt x="9089" y="59875"/>
                  </a:cubicBezTo>
                  <a:cubicBezTo>
                    <a:pt x="8174" y="50698"/>
                    <a:pt x="8824" y="41167"/>
                    <a:pt x="9414" y="31991"/>
                  </a:cubicBezTo>
                  <a:cubicBezTo>
                    <a:pt x="9679" y="28243"/>
                    <a:pt x="9945" y="24525"/>
                    <a:pt x="10210" y="20778"/>
                  </a:cubicBezTo>
                  <a:cubicBezTo>
                    <a:pt x="10240" y="20158"/>
                    <a:pt x="10299" y="19509"/>
                    <a:pt x="10328" y="18889"/>
                  </a:cubicBezTo>
                  <a:cubicBezTo>
                    <a:pt x="10476" y="16558"/>
                    <a:pt x="10624" y="14227"/>
                    <a:pt x="10712" y="11896"/>
                  </a:cubicBezTo>
                  <a:cubicBezTo>
                    <a:pt x="10771" y="9890"/>
                    <a:pt x="10830" y="7883"/>
                    <a:pt x="10801" y="5847"/>
                  </a:cubicBezTo>
                  <a:lnTo>
                    <a:pt x="10801" y="3634"/>
                  </a:lnTo>
                  <a:cubicBezTo>
                    <a:pt x="10771" y="2985"/>
                    <a:pt x="10742" y="2365"/>
                    <a:pt x="10683" y="1716"/>
                  </a:cubicBezTo>
                  <a:cubicBezTo>
                    <a:pt x="10624" y="1155"/>
                    <a:pt x="10594" y="595"/>
                    <a:pt x="10476" y="64"/>
                  </a:cubicBezTo>
                  <a:cubicBezTo>
                    <a:pt x="10470" y="19"/>
                    <a:pt x="10452" y="1"/>
                    <a:pt x="10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7" name="Google Shape;4117;p22"/>
            <p:cNvSpPr/>
            <p:nvPr/>
          </p:nvSpPr>
          <p:spPr>
            <a:xfrm>
              <a:off x="4614800" y="1818400"/>
              <a:ext cx="358550" cy="1539425"/>
            </a:xfrm>
            <a:custGeom>
              <a:rect b="b" l="l" r="r" t="t"/>
              <a:pathLst>
                <a:path extrusionOk="0" h="61577" w="14342">
                  <a:moveTo>
                    <a:pt x="4116" y="0"/>
                  </a:moveTo>
                  <a:cubicBezTo>
                    <a:pt x="4063" y="0"/>
                    <a:pt x="4009" y="22"/>
                    <a:pt x="3955" y="76"/>
                  </a:cubicBezTo>
                  <a:cubicBezTo>
                    <a:pt x="3837" y="253"/>
                    <a:pt x="3807" y="460"/>
                    <a:pt x="3719" y="637"/>
                  </a:cubicBezTo>
                  <a:cubicBezTo>
                    <a:pt x="2833" y="2909"/>
                    <a:pt x="1771" y="5122"/>
                    <a:pt x="1092" y="7483"/>
                  </a:cubicBezTo>
                  <a:cubicBezTo>
                    <a:pt x="414" y="9755"/>
                    <a:pt x="443" y="12440"/>
                    <a:pt x="355" y="14800"/>
                  </a:cubicBezTo>
                  <a:cubicBezTo>
                    <a:pt x="60" y="21823"/>
                    <a:pt x="30" y="28875"/>
                    <a:pt x="89" y="35928"/>
                  </a:cubicBezTo>
                  <a:cubicBezTo>
                    <a:pt x="89" y="40000"/>
                    <a:pt x="237" y="44190"/>
                    <a:pt x="266" y="48321"/>
                  </a:cubicBezTo>
                  <a:cubicBezTo>
                    <a:pt x="266" y="52422"/>
                    <a:pt x="1" y="56494"/>
                    <a:pt x="119" y="60596"/>
                  </a:cubicBezTo>
                  <a:cubicBezTo>
                    <a:pt x="148" y="61127"/>
                    <a:pt x="502" y="61422"/>
                    <a:pt x="886" y="61481"/>
                  </a:cubicBezTo>
                  <a:cubicBezTo>
                    <a:pt x="886" y="61481"/>
                    <a:pt x="886" y="61481"/>
                    <a:pt x="886" y="61510"/>
                  </a:cubicBezTo>
                  <a:lnTo>
                    <a:pt x="945" y="61510"/>
                  </a:lnTo>
                  <a:cubicBezTo>
                    <a:pt x="1475" y="61555"/>
                    <a:pt x="2002" y="61577"/>
                    <a:pt x="2525" y="61577"/>
                  </a:cubicBezTo>
                  <a:cubicBezTo>
                    <a:pt x="6890" y="61577"/>
                    <a:pt x="10968" y="60051"/>
                    <a:pt x="14341" y="57232"/>
                  </a:cubicBezTo>
                  <a:cubicBezTo>
                    <a:pt x="13869" y="54635"/>
                    <a:pt x="13545" y="52039"/>
                    <a:pt x="13072" y="49442"/>
                  </a:cubicBezTo>
                  <a:cubicBezTo>
                    <a:pt x="13013" y="49088"/>
                    <a:pt x="12954" y="48734"/>
                    <a:pt x="12895" y="48409"/>
                  </a:cubicBezTo>
                  <a:cubicBezTo>
                    <a:pt x="11863" y="42980"/>
                    <a:pt x="11745" y="37432"/>
                    <a:pt x="11686" y="31915"/>
                  </a:cubicBezTo>
                  <a:cubicBezTo>
                    <a:pt x="11686" y="31738"/>
                    <a:pt x="11686" y="31561"/>
                    <a:pt x="11686" y="31413"/>
                  </a:cubicBezTo>
                  <a:cubicBezTo>
                    <a:pt x="11656" y="28993"/>
                    <a:pt x="11686" y="26544"/>
                    <a:pt x="11715" y="24125"/>
                  </a:cubicBezTo>
                  <a:cubicBezTo>
                    <a:pt x="11745" y="23033"/>
                    <a:pt x="11745" y="21971"/>
                    <a:pt x="11774" y="20879"/>
                  </a:cubicBezTo>
                  <a:cubicBezTo>
                    <a:pt x="11804" y="18459"/>
                    <a:pt x="11863" y="16040"/>
                    <a:pt x="11892" y="13650"/>
                  </a:cubicBezTo>
                  <a:cubicBezTo>
                    <a:pt x="11892" y="12351"/>
                    <a:pt x="12040" y="10994"/>
                    <a:pt x="12128" y="9666"/>
                  </a:cubicBezTo>
                  <a:cubicBezTo>
                    <a:pt x="12217" y="8073"/>
                    <a:pt x="12276" y="6479"/>
                    <a:pt x="12010" y="4974"/>
                  </a:cubicBezTo>
                  <a:cubicBezTo>
                    <a:pt x="11833" y="4030"/>
                    <a:pt x="11272" y="3322"/>
                    <a:pt x="10564" y="2791"/>
                  </a:cubicBezTo>
                  <a:cubicBezTo>
                    <a:pt x="9797" y="2230"/>
                    <a:pt x="8853" y="1847"/>
                    <a:pt x="7968" y="1552"/>
                  </a:cubicBezTo>
                  <a:cubicBezTo>
                    <a:pt x="7407" y="1375"/>
                    <a:pt x="6817" y="1197"/>
                    <a:pt x="6256" y="1050"/>
                  </a:cubicBezTo>
                  <a:cubicBezTo>
                    <a:pt x="6020" y="961"/>
                    <a:pt x="5755" y="873"/>
                    <a:pt x="5489" y="784"/>
                  </a:cubicBezTo>
                  <a:cubicBezTo>
                    <a:pt x="5105" y="666"/>
                    <a:pt x="4781" y="637"/>
                    <a:pt x="4515" y="283"/>
                  </a:cubicBezTo>
                  <a:cubicBezTo>
                    <a:pt x="4406" y="174"/>
                    <a:pt x="4265" y="0"/>
                    <a:pt x="4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8" name="Google Shape;4118;p22"/>
            <p:cNvSpPr/>
            <p:nvPr/>
          </p:nvSpPr>
          <p:spPr>
            <a:xfrm>
              <a:off x="4321950" y="2661250"/>
              <a:ext cx="113625" cy="235350"/>
            </a:xfrm>
            <a:custGeom>
              <a:rect b="b" l="l" r="r" t="t"/>
              <a:pathLst>
                <a:path extrusionOk="0" h="9414" w="4545">
                  <a:moveTo>
                    <a:pt x="885" y="1"/>
                  </a:moveTo>
                  <a:cubicBezTo>
                    <a:pt x="885" y="2568"/>
                    <a:pt x="561" y="5135"/>
                    <a:pt x="0" y="7672"/>
                  </a:cubicBezTo>
                  <a:cubicBezTo>
                    <a:pt x="590" y="8233"/>
                    <a:pt x="1180" y="8823"/>
                    <a:pt x="1741" y="9413"/>
                  </a:cubicBezTo>
                  <a:cubicBezTo>
                    <a:pt x="1800" y="9384"/>
                    <a:pt x="1859" y="9354"/>
                    <a:pt x="1889" y="9325"/>
                  </a:cubicBezTo>
                  <a:cubicBezTo>
                    <a:pt x="2302" y="9118"/>
                    <a:pt x="2685" y="8912"/>
                    <a:pt x="3069" y="8676"/>
                  </a:cubicBezTo>
                  <a:cubicBezTo>
                    <a:pt x="3512" y="8410"/>
                    <a:pt x="3836" y="8292"/>
                    <a:pt x="4013" y="7938"/>
                  </a:cubicBezTo>
                  <a:cubicBezTo>
                    <a:pt x="4072" y="7790"/>
                    <a:pt x="4131" y="7613"/>
                    <a:pt x="4161" y="7348"/>
                  </a:cubicBezTo>
                  <a:cubicBezTo>
                    <a:pt x="4220" y="6256"/>
                    <a:pt x="4308" y="5135"/>
                    <a:pt x="4367" y="4014"/>
                  </a:cubicBezTo>
                  <a:cubicBezTo>
                    <a:pt x="4456" y="2833"/>
                    <a:pt x="4367" y="1535"/>
                    <a:pt x="4544" y="296"/>
                  </a:cubicBezTo>
                  <a:lnTo>
                    <a:pt x="4544" y="296"/>
                  </a:lnTo>
                  <a:cubicBezTo>
                    <a:pt x="4248" y="317"/>
                    <a:pt x="3950" y="328"/>
                    <a:pt x="3651" y="328"/>
                  </a:cubicBezTo>
                  <a:cubicBezTo>
                    <a:pt x="2729" y="328"/>
                    <a:pt x="1799" y="223"/>
                    <a:pt x="8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9" name="Google Shape;4119;p22"/>
            <p:cNvSpPr/>
            <p:nvPr/>
          </p:nvSpPr>
          <p:spPr>
            <a:xfrm>
              <a:off x="4427425" y="2060775"/>
              <a:ext cx="87075" cy="87075"/>
            </a:xfrm>
            <a:custGeom>
              <a:rect b="b" l="l" r="r" t="t"/>
              <a:pathLst>
                <a:path extrusionOk="0" h="3483" w="3483">
                  <a:moveTo>
                    <a:pt x="1742" y="1"/>
                  </a:moveTo>
                  <a:cubicBezTo>
                    <a:pt x="768" y="1"/>
                    <a:pt x="1" y="768"/>
                    <a:pt x="1" y="1742"/>
                  </a:cubicBezTo>
                  <a:cubicBezTo>
                    <a:pt x="1" y="2686"/>
                    <a:pt x="768" y="3482"/>
                    <a:pt x="1742" y="3482"/>
                  </a:cubicBezTo>
                  <a:cubicBezTo>
                    <a:pt x="2686" y="3482"/>
                    <a:pt x="3483" y="2686"/>
                    <a:pt x="3483" y="1742"/>
                  </a:cubicBezTo>
                  <a:cubicBezTo>
                    <a:pt x="3483" y="768"/>
                    <a:pt x="2686" y="1"/>
                    <a:pt x="1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0" name="Google Shape;4120;p22"/>
            <p:cNvSpPr/>
            <p:nvPr/>
          </p:nvSpPr>
          <p:spPr>
            <a:xfrm>
              <a:off x="4693000" y="2421500"/>
              <a:ext cx="214700" cy="328850"/>
            </a:xfrm>
            <a:custGeom>
              <a:rect b="b" l="l" r="r" t="t"/>
              <a:pathLst>
                <a:path extrusionOk="0" h="13154" w="8588">
                  <a:moveTo>
                    <a:pt x="8587" y="1"/>
                  </a:moveTo>
                  <a:lnTo>
                    <a:pt x="8587" y="1"/>
                  </a:lnTo>
                  <a:cubicBezTo>
                    <a:pt x="6256" y="1063"/>
                    <a:pt x="4013" y="2332"/>
                    <a:pt x="2154" y="4073"/>
                  </a:cubicBezTo>
                  <a:cubicBezTo>
                    <a:pt x="1623" y="4545"/>
                    <a:pt x="1122" y="5164"/>
                    <a:pt x="1210" y="5873"/>
                  </a:cubicBezTo>
                  <a:cubicBezTo>
                    <a:pt x="1269" y="6227"/>
                    <a:pt x="1476" y="6551"/>
                    <a:pt x="1535" y="6905"/>
                  </a:cubicBezTo>
                  <a:cubicBezTo>
                    <a:pt x="1623" y="7318"/>
                    <a:pt x="1505" y="7761"/>
                    <a:pt x="1358" y="8145"/>
                  </a:cubicBezTo>
                  <a:cubicBezTo>
                    <a:pt x="1122" y="8764"/>
                    <a:pt x="827" y="9325"/>
                    <a:pt x="502" y="9856"/>
                  </a:cubicBezTo>
                  <a:cubicBezTo>
                    <a:pt x="384" y="10033"/>
                    <a:pt x="0" y="10387"/>
                    <a:pt x="59" y="10594"/>
                  </a:cubicBezTo>
                  <a:cubicBezTo>
                    <a:pt x="118" y="10830"/>
                    <a:pt x="561" y="10948"/>
                    <a:pt x="679" y="11154"/>
                  </a:cubicBezTo>
                  <a:cubicBezTo>
                    <a:pt x="797" y="11302"/>
                    <a:pt x="797" y="11509"/>
                    <a:pt x="856" y="11686"/>
                  </a:cubicBezTo>
                  <a:cubicBezTo>
                    <a:pt x="1004" y="12158"/>
                    <a:pt x="1417" y="12482"/>
                    <a:pt x="1859" y="12689"/>
                  </a:cubicBezTo>
                  <a:cubicBezTo>
                    <a:pt x="2272" y="12866"/>
                    <a:pt x="2774" y="12954"/>
                    <a:pt x="3246" y="13013"/>
                  </a:cubicBezTo>
                  <a:cubicBezTo>
                    <a:pt x="3541" y="13072"/>
                    <a:pt x="3866" y="13102"/>
                    <a:pt x="4161" y="13131"/>
                  </a:cubicBezTo>
                  <a:cubicBezTo>
                    <a:pt x="4190" y="13146"/>
                    <a:pt x="4220" y="13154"/>
                    <a:pt x="4249" y="13154"/>
                  </a:cubicBezTo>
                  <a:cubicBezTo>
                    <a:pt x="4279" y="13154"/>
                    <a:pt x="4308" y="13146"/>
                    <a:pt x="4338" y="13131"/>
                  </a:cubicBezTo>
                  <a:cubicBezTo>
                    <a:pt x="4427" y="13131"/>
                    <a:pt x="4486" y="13043"/>
                    <a:pt x="4545" y="12984"/>
                  </a:cubicBezTo>
                  <a:cubicBezTo>
                    <a:pt x="4869" y="12571"/>
                    <a:pt x="5223" y="12158"/>
                    <a:pt x="5518" y="11715"/>
                  </a:cubicBezTo>
                  <a:cubicBezTo>
                    <a:pt x="5902" y="11095"/>
                    <a:pt x="6197" y="10417"/>
                    <a:pt x="6610" y="9827"/>
                  </a:cubicBezTo>
                  <a:cubicBezTo>
                    <a:pt x="6964" y="9325"/>
                    <a:pt x="7407" y="8882"/>
                    <a:pt x="7849" y="8440"/>
                  </a:cubicBezTo>
                  <a:cubicBezTo>
                    <a:pt x="8085" y="8233"/>
                    <a:pt x="8322" y="7997"/>
                    <a:pt x="8558" y="7791"/>
                  </a:cubicBezTo>
                  <a:cubicBezTo>
                    <a:pt x="8558" y="7614"/>
                    <a:pt x="8558" y="7437"/>
                    <a:pt x="8558" y="7289"/>
                  </a:cubicBezTo>
                  <a:cubicBezTo>
                    <a:pt x="8528" y="4869"/>
                    <a:pt x="8558" y="2420"/>
                    <a:pt x="8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1" name="Google Shape;4121;p22"/>
            <p:cNvSpPr/>
            <p:nvPr/>
          </p:nvSpPr>
          <p:spPr>
            <a:xfrm>
              <a:off x="4774150" y="1888900"/>
              <a:ext cx="147550" cy="451475"/>
            </a:xfrm>
            <a:custGeom>
              <a:rect b="b" l="l" r="r" t="t"/>
              <a:pathLst>
                <a:path extrusionOk="0" h="18059" w="5902">
                  <a:moveTo>
                    <a:pt x="4190" y="0"/>
                  </a:moveTo>
                  <a:cubicBezTo>
                    <a:pt x="2921" y="473"/>
                    <a:pt x="1859" y="1505"/>
                    <a:pt x="1181" y="2656"/>
                  </a:cubicBezTo>
                  <a:cubicBezTo>
                    <a:pt x="0" y="4692"/>
                    <a:pt x="207" y="7318"/>
                    <a:pt x="738" y="9502"/>
                  </a:cubicBezTo>
                  <a:cubicBezTo>
                    <a:pt x="1505" y="12718"/>
                    <a:pt x="3453" y="15374"/>
                    <a:pt x="5400" y="18059"/>
                  </a:cubicBezTo>
                  <a:cubicBezTo>
                    <a:pt x="5430" y="15639"/>
                    <a:pt x="5489" y="13220"/>
                    <a:pt x="5518" y="10830"/>
                  </a:cubicBezTo>
                  <a:cubicBezTo>
                    <a:pt x="5518" y="9531"/>
                    <a:pt x="5666" y="8174"/>
                    <a:pt x="5754" y="6846"/>
                  </a:cubicBezTo>
                  <a:cubicBezTo>
                    <a:pt x="5843" y="5253"/>
                    <a:pt x="5902" y="3659"/>
                    <a:pt x="5636" y="2154"/>
                  </a:cubicBezTo>
                  <a:cubicBezTo>
                    <a:pt x="5459" y="1210"/>
                    <a:pt x="4898" y="502"/>
                    <a:pt x="4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2" name="Google Shape;4122;p22"/>
            <p:cNvSpPr/>
            <p:nvPr/>
          </p:nvSpPr>
          <p:spPr>
            <a:xfrm>
              <a:off x="4685625" y="2518875"/>
              <a:ext cx="192550" cy="311950"/>
            </a:xfrm>
            <a:custGeom>
              <a:rect b="b" l="l" r="r" t="t"/>
              <a:pathLst>
                <a:path extrusionOk="0" h="12478" w="7702">
                  <a:moveTo>
                    <a:pt x="5017" y="1"/>
                  </a:moveTo>
                  <a:cubicBezTo>
                    <a:pt x="5017" y="30"/>
                    <a:pt x="4987" y="30"/>
                    <a:pt x="4987" y="60"/>
                  </a:cubicBezTo>
                  <a:cubicBezTo>
                    <a:pt x="4515" y="473"/>
                    <a:pt x="4131" y="915"/>
                    <a:pt x="3777" y="1417"/>
                  </a:cubicBezTo>
                  <a:cubicBezTo>
                    <a:pt x="3600" y="1653"/>
                    <a:pt x="3453" y="1889"/>
                    <a:pt x="3305" y="2096"/>
                  </a:cubicBezTo>
                  <a:cubicBezTo>
                    <a:pt x="3010" y="2597"/>
                    <a:pt x="2833" y="3158"/>
                    <a:pt x="2626" y="3689"/>
                  </a:cubicBezTo>
                  <a:cubicBezTo>
                    <a:pt x="2508" y="3984"/>
                    <a:pt x="2390" y="4250"/>
                    <a:pt x="2243" y="4545"/>
                  </a:cubicBezTo>
                  <a:cubicBezTo>
                    <a:pt x="1889" y="5194"/>
                    <a:pt x="1328" y="5666"/>
                    <a:pt x="974" y="6315"/>
                  </a:cubicBezTo>
                  <a:cubicBezTo>
                    <a:pt x="0" y="8027"/>
                    <a:pt x="413" y="10122"/>
                    <a:pt x="827" y="12010"/>
                  </a:cubicBezTo>
                  <a:cubicBezTo>
                    <a:pt x="877" y="12212"/>
                    <a:pt x="1013" y="12478"/>
                    <a:pt x="1199" y="12478"/>
                  </a:cubicBezTo>
                  <a:cubicBezTo>
                    <a:pt x="1231" y="12478"/>
                    <a:pt x="1264" y="12470"/>
                    <a:pt x="1299" y="12453"/>
                  </a:cubicBezTo>
                  <a:cubicBezTo>
                    <a:pt x="1387" y="12423"/>
                    <a:pt x="1446" y="12305"/>
                    <a:pt x="1476" y="12187"/>
                  </a:cubicBezTo>
                  <a:cubicBezTo>
                    <a:pt x="1682" y="11538"/>
                    <a:pt x="1800" y="10859"/>
                    <a:pt x="1977" y="10210"/>
                  </a:cubicBezTo>
                  <a:cubicBezTo>
                    <a:pt x="2184" y="9561"/>
                    <a:pt x="2361" y="9030"/>
                    <a:pt x="2892" y="8587"/>
                  </a:cubicBezTo>
                  <a:cubicBezTo>
                    <a:pt x="3217" y="8351"/>
                    <a:pt x="3571" y="8145"/>
                    <a:pt x="3895" y="7850"/>
                  </a:cubicBezTo>
                  <a:cubicBezTo>
                    <a:pt x="4190" y="7584"/>
                    <a:pt x="4485" y="7200"/>
                    <a:pt x="4692" y="6758"/>
                  </a:cubicBezTo>
                  <a:cubicBezTo>
                    <a:pt x="4928" y="6315"/>
                    <a:pt x="5076" y="5784"/>
                    <a:pt x="5076" y="5341"/>
                  </a:cubicBezTo>
                  <a:cubicBezTo>
                    <a:pt x="5105" y="4545"/>
                    <a:pt x="5400" y="4073"/>
                    <a:pt x="5902" y="3571"/>
                  </a:cubicBezTo>
                  <a:cubicBezTo>
                    <a:pt x="5990" y="3483"/>
                    <a:pt x="6079" y="3394"/>
                    <a:pt x="6138" y="3335"/>
                  </a:cubicBezTo>
                  <a:cubicBezTo>
                    <a:pt x="6699" y="2804"/>
                    <a:pt x="7141" y="2184"/>
                    <a:pt x="7702" y="1683"/>
                  </a:cubicBezTo>
                  <a:cubicBezTo>
                    <a:pt x="7171" y="1269"/>
                    <a:pt x="6610" y="886"/>
                    <a:pt x="6020" y="532"/>
                  </a:cubicBezTo>
                  <a:cubicBezTo>
                    <a:pt x="5695" y="355"/>
                    <a:pt x="5371" y="178"/>
                    <a:pt x="5017" y="1"/>
                  </a:cubicBezTo>
                  <a:close/>
                </a:path>
              </a:pathLst>
            </a:custGeom>
            <a:solidFill>
              <a:srgbClr val="924B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3" name="Google Shape;4123;p22"/>
            <p:cNvSpPr/>
            <p:nvPr/>
          </p:nvSpPr>
          <p:spPr>
            <a:xfrm>
              <a:off x="4678975" y="2100600"/>
              <a:ext cx="124700" cy="29550"/>
            </a:xfrm>
            <a:custGeom>
              <a:rect b="b" l="l" r="r" t="t"/>
              <a:pathLst>
                <a:path extrusionOk="0" h="1182" w="4988">
                  <a:moveTo>
                    <a:pt x="60" y="1"/>
                  </a:moveTo>
                  <a:cubicBezTo>
                    <a:pt x="30" y="1"/>
                    <a:pt x="1" y="30"/>
                    <a:pt x="1" y="60"/>
                  </a:cubicBezTo>
                  <a:lnTo>
                    <a:pt x="1" y="1122"/>
                  </a:lnTo>
                  <a:cubicBezTo>
                    <a:pt x="1" y="1152"/>
                    <a:pt x="30" y="1181"/>
                    <a:pt x="60" y="1181"/>
                  </a:cubicBezTo>
                  <a:lnTo>
                    <a:pt x="4929" y="1181"/>
                  </a:lnTo>
                  <a:cubicBezTo>
                    <a:pt x="4958" y="1181"/>
                    <a:pt x="4988" y="1152"/>
                    <a:pt x="4988" y="1122"/>
                  </a:cubicBezTo>
                  <a:lnTo>
                    <a:pt x="4988" y="60"/>
                  </a:lnTo>
                  <a:cubicBezTo>
                    <a:pt x="4988" y="30"/>
                    <a:pt x="4958" y="1"/>
                    <a:pt x="4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4" name="Google Shape;4124;p22"/>
            <p:cNvSpPr/>
            <p:nvPr/>
          </p:nvSpPr>
          <p:spPr>
            <a:xfrm>
              <a:off x="4739475" y="1885425"/>
              <a:ext cx="370350" cy="788550"/>
            </a:xfrm>
            <a:custGeom>
              <a:rect b="b" l="l" r="r" t="t"/>
              <a:pathLst>
                <a:path extrusionOk="0" h="31542" w="14814">
                  <a:moveTo>
                    <a:pt x="5251" y="1"/>
                  </a:moveTo>
                  <a:cubicBezTo>
                    <a:pt x="4372" y="1"/>
                    <a:pt x="3508" y="435"/>
                    <a:pt x="2922" y="1172"/>
                  </a:cubicBezTo>
                  <a:cubicBezTo>
                    <a:pt x="1122" y="3503"/>
                    <a:pt x="2597" y="8136"/>
                    <a:pt x="3453" y="10585"/>
                  </a:cubicBezTo>
                  <a:cubicBezTo>
                    <a:pt x="4013" y="12208"/>
                    <a:pt x="4722" y="13772"/>
                    <a:pt x="5459" y="15336"/>
                  </a:cubicBezTo>
                  <a:cubicBezTo>
                    <a:pt x="5666" y="15778"/>
                    <a:pt x="7790" y="19644"/>
                    <a:pt x="7584" y="19880"/>
                  </a:cubicBezTo>
                  <a:cubicBezTo>
                    <a:pt x="7200" y="20263"/>
                    <a:pt x="6876" y="20588"/>
                    <a:pt x="6787" y="20676"/>
                  </a:cubicBezTo>
                  <a:cubicBezTo>
                    <a:pt x="6079" y="21473"/>
                    <a:pt x="5341" y="22240"/>
                    <a:pt x="4604" y="22978"/>
                  </a:cubicBezTo>
                  <a:cubicBezTo>
                    <a:pt x="3659" y="23952"/>
                    <a:pt x="2686" y="24867"/>
                    <a:pt x="1682" y="25781"/>
                  </a:cubicBezTo>
                  <a:cubicBezTo>
                    <a:pt x="1269" y="26135"/>
                    <a:pt x="827" y="26489"/>
                    <a:pt x="413" y="26873"/>
                  </a:cubicBezTo>
                  <a:cubicBezTo>
                    <a:pt x="0" y="27286"/>
                    <a:pt x="30" y="27611"/>
                    <a:pt x="502" y="27935"/>
                  </a:cubicBezTo>
                  <a:cubicBezTo>
                    <a:pt x="1328" y="28496"/>
                    <a:pt x="2036" y="29175"/>
                    <a:pt x="2627" y="29971"/>
                  </a:cubicBezTo>
                  <a:cubicBezTo>
                    <a:pt x="2951" y="30414"/>
                    <a:pt x="3246" y="30886"/>
                    <a:pt x="3482" y="31417"/>
                  </a:cubicBezTo>
                  <a:cubicBezTo>
                    <a:pt x="3508" y="31468"/>
                    <a:pt x="3555" y="31541"/>
                    <a:pt x="3625" y="31541"/>
                  </a:cubicBezTo>
                  <a:cubicBezTo>
                    <a:pt x="3636" y="31541"/>
                    <a:pt x="3647" y="31539"/>
                    <a:pt x="3659" y="31535"/>
                  </a:cubicBezTo>
                  <a:cubicBezTo>
                    <a:pt x="3689" y="31535"/>
                    <a:pt x="3718" y="31506"/>
                    <a:pt x="3748" y="31506"/>
                  </a:cubicBezTo>
                  <a:cubicBezTo>
                    <a:pt x="4869" y="30561"/>
                    <a:pt x="5902" y="29588"/>
                    <a:pt x="7053" y="28702"/>
                  </a:cubicBezTo>
                  <a:cubicBezTo>
                    <a:pt x="8174" y="27817"/>
                    <a:pt x="9354" y="27021"/>
                    <a:pt x="10476" y="26135"/>
                  </a:cubicBezTo>
                  <a:cubicBezTo>
                    <a:pt x="12187" y="24778"/>
                    <a:pt x="14282" y="22919"/>
                    <a:pt x="14577" y="20588"/>
                  </a:cubicBezTo>
                  <a:cubicBezTo>
                    <a:pt x="14813" y="18759"/>
                    <a:pt x="14164" y="16723"/>
                    <a:pt x="13633" y="14982"/>
                  </a:cubicBezTo>
                  <a:cubicBezTo>
                    <a:pt x="13072" y="13123"/>
                    <a:pt x="12334" y="11323"/>
                    <a:pt x="11626" y="9493"/>
                  </a:cubicBezTo>
                  <a:cubicBezTo>
                    <a:pt x="10977" y="7870"/>
                    <a:pt x="10298" y="6247"/>
                    <a:pt x="9561" y="4684"/>
                  </a:cubicBezTo>
                  <a:cubicBezTo>
                    <a:pt x="8853" y="3208"/>
                    <a:pt x="8115" y="1349"/>
                    <a:pt x="6699" y="434"/>
                  </a:cubicBezTo>
                  <a:cubicBezTo>
                    <a:pt x="6242" y="137"/>
                    <a:pt x="5744" y="1"/>
                    <a:pt x="5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5" name="Google Shape;4125;p22"/>
            <p:cNvSpPr/>
            <p:nvPr/>
          </p:nvSpPr>
          <p:spPr>
            <a:xfrm>
              <a:off x="4668650" y="2650175"/>
              <a:ext cx="216900" cy="263675"/>
            </a:xfrm>
            <a:custGeom>
              <a:rect b="b" l="l" r="r" t="t"/>
              <a:pathLst>
                <a:path extrusionOk="0" h="10547" w="8676">
                  <a:moveTo>
                    <a:pt x="7555" y="1"/>
                  </a:moveTo>
                  <a:cubicBezTo>
                    <a:pt x="6020" y="463"/>
                    <a:pt x="4358" y="763"/>
                    <a:pt x="2758" y="763"/>
                  </a:cubicBezTo>
                  <a:cubicBezTo>
                    <a:pt x="1804" y="763"/>
                    <a:pt x="871" y="657"/>
                    <a:pt x="1" y="414"/>
                  </a:cubicBezTo>
                  <a:lnTo>
                    <a:pt x="1" y="414"/>
                  </a:lnTo>
                  <a:cubicBezTo>
                    <a:pt x="178" y="1624"/>
                    <a:pt x="30" y="2893"/>
                    <a:pt x="89" y="4073"/>
                  </a:cubicBezTo>
                  <a:cubicBezTo>
                    <a:pt x="148" y="5165"/>
                    <a:pt x="207" y="6256"/>
                    <a:pt x="266" y="7348"/>
                  </a:cubicBezTo>
                  <a:cubicBezTo>
                    <a:pt x="266" y="7614"/>
                    <a:pt x="296" y="7791"/>
                    <a:pt x="384" y="7938"/>
                  </a:cubicBezTo>
                  <a:cubicBezTo>
                    <a:pt x="561" y="8263"/>
                    <a:pt x="915" y="8411"/>
                    <a:pt x="1388" y="8676"/>
                  </a:cubicBezTo>
                  <a:cubicBezTo>
                    <a:pt x="1801" y="8912"/>
                    <a:pt x="2243" y="9148"/>
                    <a:pt x="2656" y="9355"/>
                  </a:cubicBezTo>
                  <a:cubicBezTo>
                    <a:pt x="3335" y="9709"/>
                    <a:pt x="4220" y="10358"/>
                    <a:pt x="4987" y="10535"/>
                  </a:cubicBezTo>
                  <a:cubicBezTo>
                    <a:pt x="5016" y="10543"/>
                    <a:pt x="5046" y="10546"/>
                    <a:pt x="5078" y="10546"/>
                  </a:cubicBezTo>
                  <a:cubicBezTo>
                    <a:pt x="5658" y="10546"/>
                    <a:pt x="6658" y="9309"/>
                    <a:pt x="6994" y="9001"/>
                  </a:cubicBezTo>
                  <a:cubicBezTo>
                    <a:pt x="7466" y="8529"/>
                    <a:pt x="8027" y="8027"/>
                    <a:pt x="8381" y="7466"/>
                  </a:cubicBezTo>
                  <a:cubicBezTo>
                    <a:pt x="8676" y="7053"/>
                    <a:pt x="8351" y="6109"/>
                    <a:pt x="8292" y="5637"/>
                  </a:cubicBezTo>
                  <a:cubicBezTo>
                    <a:pt x="8204" y="4988"/>
                    <a:pt x="8115" y="4339"/>
                    <a:pt x="8056" y="3689"/>
                  </a:cubicBezTo>
                  <a:cubicBezTo>
                    <a:pt x="7879" y="2480"/>
                    <a:pt x="7702" y="1240"/>
                    <a:pt x="7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6" name="Google Shape;4126;p22"/>
            <p:cNvSpPr/>
            <p:nvPr/>
          </p:nvSpPr>
          <p:spPr>
            <a:xfrm>
              <a:off x="4672825" y="1806675"/>
              <a:ext cx="78475" cy="244525"/>
            </a:xfrm>
            <a:custGeom>
              <a:rect b="b" l="l" r="r" t="t"/>
              <a:pathLst>
                <a:path extrusionOk="0" h="9781" w="3139">
                  <a:moveTo>
                    <a:pt x="5" y="1"/>
                  </a:moveTo>
                  <a:cubicBezTo>
                    <a:pt x="1" y="1"/>
                    <a:pt x="1" y="4"/>
                    <a:pt x="11" y="14"/>
                  </a:cubicBezTo>
                  <a:cubicBezTo>
                    <a:pt x="11" y="44"/>
                    <a:pt x="40" y="103"/>
                    <a:pt x="70" y="132"/>
                  </a:cubicBezTo>
                  <a:cubicBezTo>
                    <a:pt x="158" y="250"/>
                    <a:pt x="188" y="398"/>
                    <a:pt x="247" y="516"/>
                  </a:cubicBezTo>
                  <a:cubicBezTo>
                    <a:pt x="335" y="663"/>
                    <a:pt x="453" y="781"/>
                    <a:pt x="571" y="899"/>
                  </a:cubicBezTo>
                  <a:cubicBezTo>
                    <a:pt x="837" y="1253"/>
                    <a:pt x="1043" y="1637"/>
                    <a:pt x="1221" y="2050"/>
                  </a:cubicBezTo>
                  <a:cubicBezTo>
                    <a:pt x="1309" y="2286"/>
                    <a:pt x="1398" y="2522"/>
                    <a:pt x="1457" y="2758"/>
                  </a:cubicBezTo>
                  <a:cubicBezTo>
                    <a:pt x="2165" y="4971"/>
                    <a:pt x="2607" y="7243"/>
                    <a:pt x="2784" y="9515"/>
                  </a:cubicBezTo>
                  <a:cubicBezTo>
                    <a:pt x="2784" y="9604"/>
                    <a:pt x="2814" y="9692"/>
                    <a:pt x="2814" y="9781"/>
                  </a:cubicBezTo>
                  <a:lnTo>
                    <a:pt x="3138" y="9781"/>
                  </a:lnTo>
                  <a:cubicBezTo>
                    <a:pt x="3138" y="9692"/>
                    <a:pt x="3138" y="9633"/>
                    <a:pt x="3138" y="9545"/>
                  </a:cubicBezTo>
                  <a:cubicBezTo>
                    <a:pt x="2961" y="7214"/>
                    <a:pt x="2519" y="4912"/>
                    <a:pt x="1781" y="2670"/>
                  </a:cubicBezTo>
                  <a:cubicBezTo>
                    <a:pt x="1781" y="2611"/>
                    <a:pt x="1752" y="2581"/>
                    <a:pt x="1752" y="2522"/>
                  </a:cubicBezTo>
                  <a:cubicBezTo>
                    <a:pt x="1663" y="2316"/>
                    <a:pt x="1604" y="2080"/>
                    <a:pt x="1486" y="1873"/>
                  </a:cubicBezTo>
                  <a:cubicBezTo>
                    <a:pt x="1427" y="1726"/>
                    <a:pt x="1398" y="1607"/>
                    <a:pt x="1339" y="1489"/>
                  </a:cubicBezTo>
                  <a:cubicBezTo>
                    <a:pt x="1221" y="1283"/>
                    <a:pt x="1102" y="1076"/>
                    <a:pt x="955" y="870"/>
                  </a:cubicBezTo>
                  <a:cubicBezTo>
                    <a:pt x="837" y="693"/>
                    <a:pt x="660" y="486"/>
                    <a:pt x="483" y="339"/>
                  </a:cubicBezTo>
                  <a:cubicBezTo>
                    <a:pt x="424" y="280"/>
                    <a:pt x="335" y="191"/>
                    <a:pt x="247" y="132"/>
                  </a:cubicBezTo>
                  <a:cubicBezTo>
                    <a:pt x="217" y="103"/>
                    <a:pt x="158" y="73"/>
                    <a:pt x="129" y="44"/>
                  </a:cubicBezTo>
                  <a:cubicBezTo>
                    <a:pt x="99" y="44"/>
                    <a:pt x="70" y="44"/>
                    <a:pt x="40" y="14"/>
                  </a:cubicBezTo>
                  <a:cubicBezTo>
                    <a:pt x="40" y="14"/>
                    <a:pt x="14" y="1"/>
                    <a:pt x="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7" name="Google Shape;4127;p22"/>
            <p:cNvSpPr/>
            <p:nvPr/>
          </p:nvSpPr>
          <p:spPr>
            <a:xfrm>
              <a:off x="4749050" y="2044550"/>
              <a:ext cx="82650" cy="247150"/>
            </a:xfrm>
            <a:custGeom>
              <a:rect b="b" l="l" r="r" t="t"/>
              <a:pathLst>
                <a:path extrusionOk="0" h="9886" w="3306">
                  <a:moveTo>
                    <a:pt x="149" y="0"/>
                  </a:moveTo>
                  <a:cubicBezTo>
                    <a:pt x="60" y="0"/>
                    <a:pt x="1" y="59"/>
                    <a:pt x="1" y="148"/>
                  </a:cubicBezTo>
                  <a:cubicBezTo>
                    <a:pt x="1" y="207"/>
                    <a:pt x="60" y="266"/>
                    <a:pt x="119" y="266"/>
                  </a:cubicBezTo>
                  <a:lnTo>
                    <a:pt x="149" y="266"/>
                  </a:lnTo>
                  <a:cubicBezTo>
                    <a:pt x="1476" y="266"/>
                    <a:pt x="2362" y="1417"/>
                    <a:pt x="2716" y="2420"/>
                  </a:cubicBezTo>
                  <a:cubicBezTo>
                    <a:pt x="2804" y="2715"/>
                    <a:pt x="2893" y="3010"/>
                    <a:pt x="2952" y="3335"/>
                  </a:cubicBezTo>
                  <a:cubicBezTo>
                    <a:pt x="3040" y="3925"/>
                    <a:pt x="3040" y="4545"/>
                    <a:pt x="3040" y="5105"/>
                  </a:cubicBezTo>
                  <a:lnTo>
                    <a:pt x="3011" y="8085"/>
                  </a:lnTo>
                  <a:cubicBezTo>
                    <a:pt x="3011" y="8351"/>
                    <a:pt x="3011" y="8646"/>
                    <a:pt x="2952" y="8912"/>
                  </a:cubicBezTo>
                  <a:cubicBezTo>
                    <a:pt x="2863" y="9207"/>
                    <a:pt x="2657" y="9443"/>
                    <a:pt x="2421" y="9561"/>
                  </a:cubicBezTo>
                  <a:cubicBezTo>
                    <a:pt x="2327" y="9601"/>
                    <a:pt x="2228" y="9617"/>
                    <a:pt x="2123" y="9617"/>
                  </a:cubicBezTo>
                  <a:cubicBezTo>
                    <a:pt x="1995" y="9617"/>
                    <a:pt x="1858" y="9593"/>
                    <a:pt x="1712" y="9561"/>
                  </a:cubicBezTo>
                  <a:cubicBezTo>
                    <a:pt x="1594" y="9531"/>
                    <a:pt x="1476" y="9531"/>
                    <a:pt x="1329" y="9531"/>
                  </a:cubicBezTo>
                  <a:cubicBezTo>
                    <a:pt x="1240" y="9531"/>
                    <a:pt x="1211" y="9590"/>
                    <a:pt x="1181" y="9649"/>
                  </a:cubicBezTo>
                  <a:cubicBezTo>
                    <a:pt x="1181" y="9738"/>
                    <a:pt x="1240" y="9797"/>
                    <a:pt x="1329" y="9797"/>
                  </a:cubicBezTo>
                  <a:cubicBezTo>
                    <a:pt x="1447" y="9797"/>
                    <a:pt x="1565" y="9826"/>
                    <a:pt x="1683" y="9826"/>
                  </a:cubicBezTo>
                  <a:cubicBezTo>
                    <a:pt x="1830" y="9856"/>
                    <a:pt x="1978" y="9885"/>
                    <a:pt x="2126" y="9885"/>
                  </a:cubicBezTo>
                  <a:cubicBezTo>
                    <a:pt x="2244" y="9885"/>
                    <a:pt x="2391" y="9856"/>
                    <a:pt x="2539" y="9797"/>
                  </a:cubicBezTo>
                  <a:cubicBezTo>
                    <a:pt x="2834" y="9649"/>
                    <a:pt x="3099" y="9354"/>
                    <a:pt x="3188" y="8971"/>
                  </a:cubicBezTo>
                  <a:cubicBezTo>
                    <a:pt x="3276" y="8676"/>
                    <a:pt x="3276" y="8351"/>
                    <a:pt x="3276" y="8085"/>
                  </a:cubicBezTo>
                  <a:lnTo>
                    <a:pt x="3306" y="5105"/>
                  </a:lnTo>
                  <a:cubicBezTo>
                    <a:pt x="3306" y="4574"/>
                    <a:pt x="3306" y="3984"/>
                    <a:pt x="3217" y="3394"/>
                  </a:cubicBezTo>
                  <a:cubicBezTo>
                    <a:pt x="3158" y="3040"/>
                    <a:pt x="3099" y="2686"/>
                    <a:pt x="2952" y="2332"/>
                  </a:cubicBezTo>
                  <a:cubicBezTo>
                    <a:pt x="2568" y="1269"/>
                    <a:pt x="1624" y="0"/>
                    <a:pt x="149" y="0"/>
                  </a:cubicBezTo>
                  <a:close/>
                </a:path>
              </a:pathLst>
            </a:custGeom>
            <a:solidFill>
              <a:srgbClr val="3C43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8" name="Google Shape;4128;p22"/>
            <p:cNvSpPr/>
            <p:nvPr/>
          </p:nvSpPr>
          <p:spPr>
            <a:xfrm>
              <a:off x="4778575" y="2131600"/>
              <a:ext cx="53125" cy="160100"/>
            </a:xfrm>
            <a:custGeom>
              <a:rect b="b" l="l" r="r" t="t"/>
              <a:pathLst>
                <a:path extrusionOk="0" h="6404" w="2125">
                  <a:moveTo>
                    <a:pt x="1771" y="0"/>
                  </a:moveTo>
                  <a:cubicBezTo>
                    <a:pt x="1830" y="561"/>
                    <a:pt x="1859" y="1092"/>
                    <a:pt x="1859" y="1623"/>
                  </a:cubicBezTo>
                  <a:lnTo>
                    <a:pt x="1830" y="4603"/>
                  </a:lnTo>
                  <a:cubicBezTo>
                    <a:pt x="1830" y="4869"/>
                    <a:pt x="1830" y="5164"/>
                    <a:pt x="1771" y="5430"/>
                  </a:cubicBezTo>
                  <a:cubicBezTo>
                    <a:pt x="1682" y="5725"/>
                    <a:pt x="1476" y="5961"/>
                    <a:pt x="1240" y="6079"/>
                  </a:cubicBezTo>
                  <a:cubicBezTo>
                    <a:pt x="1146" y="6119"/>
                    <a:pt x="1047" y="6135"/>
                    <a:pt x="942" y="6135"/>
                  </a:cubicBezTo>
                  <a:cubicBezTo>
                    <a:pt x="814" y="6135"/>
                    <a:pt x="677" y="6111"/>
                    <a:pt x="531" y="6079"/>
                  </a:cubicBezTo>
                  <a:cubicBezTo>
                    <a:pt x="413" y="6049"/>
                    <a:pt x="295" y="6049"/>
                    <a:pt x="148" y="6049"/>
                  </a:cubicBezTo>
                  <a:cubicBezTo>
                    <a:pt x="59" y="6049"/>
                    <a:pt x="30" y="6108"/>
                    <a:pt x="0" y="6167"/>
                  </a:cubicBezTo>
                  <a:cubicBezTo>
                    <a:pt x="0" y="6256"/>
                    <a:pt x="59" y="6315"/>
                    <a:pt x="148" y="6315"/>
                  </a:cubicBezTo>
                  <a:cubicBezTo>
                    <a:pt x="266" y="6315"/>
                    <a:pt x="384" y="6344"/>
                    <a:pt x="502" y="6344"/>
                  </a:cubicBezTo>
                  <a:cubicBezTo>
                    <a:pt x="649" y="6374"/>
                    <a:pt x="797" y="6403"/>
                    <a:pt x="915" y="6403"/>
                  </a:cubicBezTo>
                  <a:cubicBezTo>
                    <a:pt x="1063" y="6403"/>
                    <a:pt x="1210" y="6374"/>
                    <a:pt x="1358" y="6315"/>
                  </a:cubicBezTo>
                  <a:cubicBezTo>
                    <a:pt x="1653" y="6167"/>
                    <a:pt x="1918" y="5872"/>
                    <a:pt x="2007" y="5489"/>
                  </a:cubicBezTo>
                  <a:cubicBezTo>
                    <a:pt x="2095" y="5194"/>
                    <a:pt x="2095" y="4869"/>
                    <a:pt x="2095" y="4603"/>
                  </a:cubicBezTo>
                  <a:lnTo>
                    <a:pt x="2125" y="1623"/>
                  </a:lnTo>
                  <a:cubicBezTo>
                    <a:pt x="2125" y="1122"/>
                    <a:pt x="2125" y="561"/>
                    <a:pt x="2036" y="0"/>
                  </a:cubicBezTo>
                  <a:close/>
                </a:path>
              </a:pathLst>
            </a:custGeom>
            <a:solidFill>
              <a:srgbClr val="BABC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9" name="Google Shape;4129;p22"/>
            <p:cNvSpPr/>
            <p:nvPr/>
          </p:nvSpPr>
          <p:spPr>
            <a:xfrm>
              <a:off x="4760875" y="2273600"/>
              <a:ext cx="40575" cy="21775"/>
            </a:xfrm>
            <a:custGeom>
              <a:rect b="b" l="l" r="r" t="t"/>
              <a:pathLst>
                <a:path extrusionOk="0" h="871" w="1623">
                  <a:moveTo>
                    <a:pt x="579" y="0"/>
                  </a:moveTo>
                  <a:cubicBezTo>
                    <a:pt x="443" y="0"/>
                    <a:pt x="310" y="45"/>
                    <a:pt x="207" y="163"/>
                  </a:cubicBezTo>
                  <a:cubicBezTo>
                    <a:pt x="0" y="458"/>
                    <a:pt x="266" y="841"/>
                    <a:pt x="590" y="871"/>
                  </a:cubicBezTo>
                  <a:cubicBezTo>
                    <a:pt x="856" y="871"/>
                    <a:pt x="1092" y="782"/>
                    <a:pt x="1328" y="694"/>
                  </a:cubicBezTo>
                  <a:cubicBezTo>
                    <a:pt x="1623" y="546"/>
                    <a:pt x="1357" y="340"/>
                    <a:pt x="1151" y="222"/>
                  </a:cubicBezTo>
                  <a:cubicBezTo>
                    <a:pt x="1092" y="163"/>
                    <a:pt x="1033" y="133"/>
                    <a:pt x="974" y="104"/>
                  </a:cubicBezTo>
                  <a:cubicBezTo>
                    <a:pt x="856" y="45"/>
                    <a:pt x="716" y="0"/>
                    <a:pt x="579" y="0"/>
                  </a:cubicBezTo>
                  <a:close/>
                </a:path>
              </a:pathLst>
            </a:custGeom>
            <a:solidFill>
              <a:srgbClr val="3C43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0" name="Google Shape;4130;p22"/>
            <p:cNvSpPr/>
            <p:nvPr/>
          </p:nvSpPr>
          <p:spPr>
            <a:xfrm>
              <a:off x="4664225" y="2044550"/>
              <a:ext cx="83375" cy="246400"/>
            </a:xfrm>
            <a:custGeom>
              <a:rect b="b" l="l" r="r" t="t"/>
              <a:pathLst>
                <a:path extrusionOk="0" h="9856" w="3335">
                  <a:moveTo>
                    <a:pt x="3187" y="0"/>
                  </a:moveTo>
                  <a:cubicBezTo>
                    <a:pt x="1712" y="0"/>
                    <a:pt x="738" y="1240"/>
                    <a:pt x="355" y="2302"/>
                  </a:cubicBezTo>
                  <a:cubicBezTo>
                    <a:pt x="237" y="2656"/>
                    <a:pt x="148" y="3040"/>
                    <a:pt x="89" y="3394"/>
                  </a:cubicBezTo>
                  <a:cubicBezTo>
                    <a:pt x="30" y="3984"/>
                    <a:pt x="1" y="4574"/>
                    <a:pt x="1" y="5105"/>
                  </a:cubicBezTo>
                  <a:lnTo>
                    <a:pt x="30" y="8085"/>
                  </a:lnTo>
                  <a:cubicBezTo>
                    <a:pt x="30" y="8351"/>
                    <a:pt x="1" y="8676"/>
                    <a:pt x="89" y="8971"/>
                  </a:cubicBezTo>
                  <a:cubicBezTo>
                    <a:pt x="207" y="9325"/>
                    <a:pt x="443" y="9649"/>
                    <a:pt x="738" y="9767"/>
                  </a:cubicBezTo>
                  <a:cubicBezTo>
                    <a:pt x="886" y="9856"/>
                    <a:pt x="1033" y="9856"/>
                    <a:pt x="1181" y="9856"/>
                  </a:cubicBezTo>
                  <a:cubicBezTo>
                    <a:pt x="1328" y="9856"/>
                    <a:pt x="1476" y="9856"/>
                    <a:pt x="1624" y="9826"/>
                  </a:cubicBezTo>
                  <a:cubicBezTo>
                    <a:pt x="1742" y="9797"/>
                    <a:pt x="1860" y="9797"/>
                    <a:pt x="1978" y="9797"/>
                  </a:cubicBezTo>
                  <a:cubicBezTo>
                    <a:pt x="2037" y="9797"/>
                    <a:pt x="2096" y="9738"/>
                    <a:pt x="2096" y="9649"/>
                  </a:cubicBezTo>
                  <a:cubicBezTo>
                    <a:pt x="2096" y="9590"/>
                    <a:pt x="2037" y="9531"/>
                    <a:pt x="1978" y="9531"/>
                  </a:cubicBezTo>
                  <a:lnTo>
                    <a:pt x="1948" y="9531"/>
                  </a:lnTo>
                  <a:cubicBezTo>
                    <a:pt x="1830" y="9531"/>
                    <a:pt x="1712" y="9531"/>
                    <a:pt x="1594" y="9561"/>
                  </a:cubicBezTo>
                  <a:cubicBezTo>
                    <a:pt x="1449" y="9577"/>
                    <a:pt x="1312" y="9602"/>
                    <a:pt x="1180" y="9602"/>
                  </a:cubicBezTo>
                  <a:cubicBezTo>
                    <a:pt x="1070" y="9602"/>
                    <a:pt x="963" y="9585"/>
                    <a:pt x="856" y="9531"/>
                  </a:cubicBezTo>
                  <a:cubicBezTo>
                    <a:pt x="650" y="9443"/>
                    <a:pt x="443" y="9177"/>
                    <a:pt x="355" y="8882"/>
                  </a:cubicBezTo>
                  <a:cubicBezTo>
                    <a:pt x="296" y="8646"/>
                    <a:pt x="296" y="8351"/>
                    <a:pt x="296" y="8085"/>
                  </a:cubicBezTo>
                  <a:lnTo>
                    <a:pt x="296" y="5105"/>
                  </a:lnTo>
                  <a:cubicBezTo>
                    <a:pt x="296" y="4515"/>
                    <a:pt x="296" y="3925"/>
                    <a:pt x="384" y="3305"/>
                  </a:cubicBezTo>
                  <a:cubicBezTo>
                    <a:pt x="414" y="3010"/>
                    <a:pt x="502" y="2715"/>
                    <a:pt x="620" y="2420"/>
                  </a:cubicBezTo>
                  <a:cubicBezTo>
                    <a:pt x="974" y="1417"/>
                    <a:pt x="1860" y="266"/>
                    <a:pt x="3187" y="266"/>
                  </a:cubicBezTo>
                  <a:cubicBezTo>
                    <a:pt x="3276" y="266"/>
                    <a:pt x="3335" y="207"/>
                    <a:pt x="3335" y="148"/>
                  </a:cubicBezTo>
                  <a:cubicBezTo>
                    <a:pt x="3335" y="59"/>
                    <a:pt x="3246" y="0"/>
                    <a:pt x="3187" y="0"/>
                  </a:cubicBezTo>
                  <a:close/>
                </a:path>
              </a:pathLst>
            </a:custGeom>
            <a:solidFill>
              <a:srgbClr val="3C43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1" name="Google Shape;4131;p22"/>
            <p:cNvSpPr/>
            <p:nvPr/>
          </p:nvSpPr>
          <p:spPr>
            <a:xfrm>
              <a:off x="4664225" y="2130850"/>
              <a:ext cx="52400" cy="160100"/>
            </a:xfrm>
            <a:custGeom>
              <a:rect b="b" l="l" r="r" t="t"/>
              <a:pathLst>
                <a:path extrusionOk="0" h="6404" w="2096">
                  <a:moveTo>
                    <a:pt x="89" y="1"/>
                  </a:moveTo>
                  <a:cubicBezTo>
                    <a:pt x="30" y="561"/>
                    <a:pt x="1" y="1122"/>
                    <a:pt x="1" y="1653"/>
                  </a:cubicBezTo>
                  <a:lnTo>
                    <a:pt x="30" y="4633"/>
                  </a:lnTo>
                  <a:cubicBezTo>
                    <a:pt x="30" y="4899"/>
                    <a:pt x="1" y="5224"/>
                    <a:pt x="89" y="5519"/>
                  </a:cubicBezTo>
                  <a:cubicBezTo>
                    <a:pt x="207" y="5873"/>
                    <a:pt x="443" y="6197"/>
                    <a:pt x="738" y="6315"/>
                  </a:cubicBezTo>
                  <a:cubicBezTo>
                    <a:pt x="886" y="6404"/>
                    <a:pt x="1033" y="6404"/>
                    <a:pt x="1181" y="6404"/>
                  </a:cubicBezTo>
                  <a:cubicBezTo>
                    <a:pt x="1328" y="6404"/>
                    <a:pt x="1476" y="6404"/>
                    <a:pt x="1624" y="6374"/>
                  </a:cubicBezTo>
                  <a:cubicBezTo>
                    <a:pt x="1742" y="6345"/>
                    <a:pt x="1860" y="6345"/>
                    <a:pt x="1978" y="6345"/>
                  </a:cubicBezTo>
                  <a:cubicBezTo>
                    <a:pt x="2037" y="6345"/>
                    <a:pt x="2096" y="6286"/>
                    <a:pt x="2096" y="6197"/>
                  </a:cubicBezTo>
                  <a:cubicBezTo>
                    <a:pt x="2096" y="6138"/>
                    <a:pt x="2037" y="6079"/>
                    <a:pt x="1978" y="6079"/>
                  </a:cubicBezTo>
                  <a:lnTo>
                    <a:pt x="1948" y="6079"/>
                  </a:lnTo>
                  <a:cubicBezTo>
                    <a:pt x="1830" y="6079"/>
                    <a:pt x="1712" y="6079"/>
                    <a:pt x="1594" y="6109"/>
                  </a:cubicBezTo>
                  <a:cubicBezTo>
                    <a:pt x="1449" y="6125"/>
                    <a:pt x="1312" y="6150"/>
                    <a:pt x="1180" y="6150"/>
                  </a:cubicBezTo>
                  <a:cubicBezTo>
                    <a:pt x="1070" y="6150"/>
                    <a:pt x="963" y="6133"/>
                    <a:pt x="856" y="6079"/>
                  </a:cubicBezTo>
                  <a:cubicBezTo>
                    <a:pt x="650" y="5991"/>
                    <a:pt x="443" y="5725"/>
                    <a:pt x="355" y="5430"/>
                  </a:cubicBezTo>
                  <a:cubicBezTo>
                    <a:pt x="296" y="5194"/>
                    <a:pt x="296" y="4899"/>
                    <a:pt x="296" y="4633"/>
                  </a:cubicBezTo>
                  <a:lnTo>
                    <a:pt x="296" y="1653"/>
                  </a:lnTo>
                  <a:cubicBezTo>
                    <a:pt x="296" y="1122"/>
                    <a:pt x="296" y="561"/>
                    <a:pt x="355" y="1"/>
                  </a:cubicBezTo>
                  <a:close/>
                </a:path>
              </a:pathLst>
            </a:custGeom>
            <a:solidFill>
              <a:srgbClr val="BABC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2" name="Google Shape;4132;p22"/>
            <p:cNvSpPr/>
            <p:nvPr/>
          </p:nvSpPr>
          <p:spPr>
            <a:xfrm>
              <a:off x="4694475" y="2273600"/>
              <a:ext cx="40600" cy="21775"/>
            </a:xfrm>
            <a:custGeom>
              <a:rect b="b" l="l" r="r" t="t"/>
              <a:pathLst>
                <a:path extrusionOk="0" h="871" w="1624">
                  <a:moveTo>
                    <a:pt x="1026" y="0"/>
                  </a:moveTo>
                  <a:cubicBezTo>
                    <a:pt x="886" y="0"/>
                    <a:pt x="738" y="45"/>
                    <a:pt x="620" y="104"/>
                  </a:cubicBezTo>
                  <a:cubicBezTo>
                    <a:pt x="591" y="133"/>
                    <a:pt x="532" y="163"/>
                    <a:pt x="473" y="192"/>
                  </a:cubicBezTo>
                  <a:cubicBezTo>
                    <a:pt x="266" y="340"/>
                    <a:pt x="0" y="546"/>
                    <a:pt x="295" y="664"/>
                  </a:cubicBezTo>
                  <a:cubicBezTo>
                    <a:pt x="502" y="782"/>
                    <a:pt x="768" y="871"/>
                    <a:pt x="1033" y="871"/>
                  </a:cubicBezTo>
                  <a:cubicBezTo>
                    <a:pt x="1358" y="841"/>
                    <a:pt x="1623" y="458"/>
                    <a:pt x="1387" y="163"/>
                  </a:cubicBezTo>
                  <a:cubicBezTo>
                    <a:pt x="1299" y="45"/>
                    <a:pt x="1166" y="0"/>
                    <a:pt x="1026" y="0"/>
                  </a:cubicBezTo>
                  <a:close/>
                </a:path>
              </a:pathLst>
            </a:custGeom>
            <a:solidFill>
              <a:srgbClr val="3C43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3" name="Google Shape;4133;p22"/>
            <p:cNvSpPr/>
            <p:nvPr/>
          </p:nvSpPr>
          <p:spPr>
            <a:xfrm>
              <a:off x="4456200" y="2059300"/>
              <a:ext cx="83375" cy="83375"/>
            </a:xfrm>
            <a:custGeom>
              <a:rect b="b" l="l" r="r" t="t"/>
              <a:pathLst>
                <a:path extrusionOk="0" h="3335" w="3335">
                  <a:moveTo>
                    <a:pt x="1653" y="1"/>
                  </a:moveTo>
                  <a:cubicBezTo>
                    <a:pt x="738" y="1"/>
                    <a:pt x="1" y="738"/>
                    <a:pt x="1" y="1653"/>
                  </a:cubicBezTo>
                  <a:cubicBezTo>
                    <a:pt x="1" y="2568"/>
                    <a:pt x="738" y="3335"/>
                    <a:pt x="1653" y="3335"/>
                  </a:cubicBezTo>
                  <a:cubicBezTo>
                    <a:pt x="2568" y="3335"/>
                    <a:pt x="3335" y="2568"/>
                    <a:pt x="3335" y="1653"/>
                  </a:cubicBezTo>
                  <a:cubicBezTo>
                    <a:pt x="3335" y="738"/>
                    <a:pt x="2568" y="1"/>
                    <a:pt x="1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4" name="Google Shape;4134;p22"/>
            <p:cNvSpPr/>
            <p:nvPr/>
          </p:nvSpPr>
          <p:spPr>
            <a:xfrm>
              <a:off x="4493075" y="1835775"/>
              <a:ext cx="62750" cy="247150"/>
            </a:xfrm>
            <a:custGeom>
              <a:rect b="b" l="l" r="r" t="t"/>
              <a:pathLst>
                <a:path extrusionOk="0" h="9886" w="2510">
                  <a:moveTo>
                    <a:pt x="2509" y="1"/>
                  </a:moveTo>
                  <a:lnTo>
                    <a:pt x="2509" y="1"/>
                  </a:lnTo>
                  <a:cubicBezTo>
                    <a:pt x="2007" y="414"/>
                    <a:pt x="1653" y="886"/>
                    <a:pt x="1358" y="1358"/>
                  </a:cubicBezTo>
                  <a:cubicBezTo>
                    <a:pt x="1299" y="1476"/>
                    <a:pt x="1240" y="1565"/>
                    <a:pt x="1181" y="1653"/>
                  </a:cubicBezTo>
                  <a:cubicBezTo>
                    <a:pt x="1093" y="1860"/>
                    <a:pt x="1004" y="2037"/>
                    <a:pt x="945" y="2184"/>
                  </a:cubicBezTo>
                  <a:cubicBezTo>
                    <a:pt x="916" y="2243"/>
                    <a:pt x="916" y="2302"/>
                    <a:pt x="886" y="2332"/>
                  </a:cubicBezTo>
                  <a:cubicBezTo>
                    <a:pt x="444" y="3424"/>
                    <a:pt x="266" y="4574"/>
                    <a:pt x="178" y="5548"/>
                  </a:cubicBezTo>
                  <a:cubicBezTo>
                    <a:pt x="60" y="6640"/>
                    <a:pt x="1" y="7732"/>
                    <a:pt x="1" y="8824"/>
                  </a:cubicBezTo>
                  <a:cubicBezTo>
                    <a:pt x="1" y="9119"/>
                    <a:pt x="1" y="9414"/>
                    <a:pt x="1" y="9709"/>
                  </a:cubicBezTo>
                  <a:cubicBezTo>
                    <a:pt x="1" y="9797"/>
                    <a:pt x="60" y="9886"/>
                    <a:pt x="178" y="9886"/>
                  </a:cubicBezTo>
                  <a:cubicBezTo>
                    <a:pt x="266" y="9856"/>
                    <a:pt x="325" y="9797"/>
                    <a:pt x="325" y="9709"/>
                  </a:cubicBezTo>
                  <a:cubicBezTo>
                    <a:pt x="325" y="9414"/>
                    <a:pt x="325" y="9119"/>
                    <a:pt x="325" y="8824"/>
                  </a:cubicBezTo>
                  <a:cubicBezTo>
                    <a:pt x="325" y="7732"/>
                    <a:pt x="384" y="6670"/>
                    <a:pt x="503" y="5578"/>
                  </a:cubicBezTo>
                  <a:cubicBezTo>
                    <a:pt x="621" y="4574"/>
                    <a:pt x="798" y="3394"/>
                    <a:pt x="1240" y="2332"/>
                  </a:cubicBezTo>
                  <a:cubicBezTo>
                    <a:pt x="1299" y="2184"/>
                    <a:pt x="1358" y="2066"/>
                    <a:pt x="1447" y="1919"/>
                  </a:cubicBezTo>
                  <a:cubicBezTo>
                    <a:pt x="1535" y="1742"/>
                    <a:pt x="1653" y="1535"/>
                    <a:pt x="1801" y="1329"/>
                  </a:cubicBezTo>
                  <a:cubicBezTo>
                    <a:pt x="1801" y="1299"/>
                    <a:pt x="1801" y="1299"/>
                    <a:pt x="1830" y="1270"/>
                  </a:cubicBezTo>
                  <a:cubicBezTo>
                    <a:pt x="1889" y="1152"/>
                    <a:pt x="1978" y="1034"/>
                    <a:pt x="2096" y="916"/>
                  </a:cubicBezTo>
                  <a:cubicBezTo>
                    <a:pt x="2243" y="709"/>
                    <a:pt x="2361" y="473"/>
                    <a:pt x="2450" y="207"/>
                  </a:cubicBezTo>
                  <a:cubicBezTo>
                    <a:pt x="2480" y="148"/>
                    <a:pt x="2509" y="60"/>
                    <a:pt x="25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5" name="Google Shape;4135;p22"/>
            <p:cNvSpPr/>
            <p:nvPr/>
          </p:nvSpPr>
          <p:spPr>
            <a:xfrm>
              <a:off x="4493075" y="2056350"/>
              <a:ext cx="8150" cy="26575"/>
            </a:xfrm>
            <a:custGeom>
              <a:rect b="b" l="l" r="r" t="t"/>
              <a:pathLst>
                <a:path extrusionOk="0" h="1063" w="326">
                  <a:moveTo>
                    <a:pt x="1" y="1"/>
                  </a:moveTo>
                  <a:cubicBezTo>
                    <a:pt x="1" y="296"/>
                    <a:pt x="1" y="591"/>
                    <a:pt x="1" y="886"/>
                  </a:cubicBezTo>
                  <a:cubicBezTo>
                    <a:pt x="1" y="974"/>
                    <a:pt x="60" y="1063"/>
                    <a:pt x="178" y="1063"/>
                  </a:cubicBezTo>
                  <a:cubicBezTo>
                    <a:pt x="266" y="1033"/>
                    <a:pt x="325" y="974"/>
                    <a:pt x="325" y="886"/>
                  </a:cubicBezTo>
                  <a:cubicBezTo>
                    <a:pt x="325" y="591"/>
                    <a:pt x="325" y="296"/>
                    <a:pt x="325" y="1"/>
                  </a:cubicBezTo>
                  <a:close/>
                </a:path>
              </a:pathLst>
            </a:custGeom>
            <a:solidFill>
              <a:srgbClr val="E4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6" name="Google Shape;4136;p22"/>
            <p:cNvSpPr/>
            <p:nvPr/>
          </p:nvSpPr>
          <p:spPr>
            <a:xfrm>
              <a:off x="4475375" y="2078475"/>
              <a:ext cx="45025" cy="45025"/>
            </a:xfrm>
            <a:custGeom>
              <a:rect b="b" l="l" r="r" t="t"/>
              <a:pathLst>
                <a:path extrusionOk="0" h="1801" w="1801">
                  <a:moveTo>
                    <a:pt x="886" y="1"/>
                  </a:moveTo>
                  <a:cubicBezTo>
                    <a:pt x="384" y="1"/>
                    <a:pt x="1" y="384"/>
                    <a:pt x="1" y="886"/>
                  </a:cubicBezTo>
                  <a:cubicBezTo>
                    <a:pt x="1" y="1388"/>
                    <a:pt x="384" y="1801"/>
                    <a:pt x="886" y="1801"/>
                  </a:cubicBezTo>
                  <a:cubicBezTo>
                    <a:pt x="1388" y="1801"/>
                    <a:pt x="1801" y="1388"/>
                    <a:pt x="1801" y="886"/>
                  </a:cubicBezTo>
                  <a:cubicBezTo>
                    <a:pt x="1801" y="384"/>
                    <a:pt x="1388" y="1"/>
                    <a:pt x="8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7" name="Google Shape;4137;p22"/>
            <p:cNvSpPr/>
            <p:nvPr/>
          </p:nvSpPr>
          <p:spPr>
            <a:xfrm>
              <a:off x="4717350" y="1836525"/>
              <a:ext cx="1500" cy="25"/>
            </a:xfrm>
            <a:custGeom>
              <a:rect b="b" l="l" r="r" t="t"/>
              <a:pathLst>
                <a:path extrusionOk="0" h="1" w="60">
                  <a:moveTo>
                    <a:pt x="59" y="0"/>
                  </a:moveTo>
                  <a:lnTo>
                    <a:pt x="3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23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8" name="Google Shape;4138;p22"/>
            <p:cNvSpPr/>
            <p:nvPr/>
          </p:nvSpPr>
          <p:spPr>
            <a:xfrm>
              <a:off x="4468750" y="1690125"/>
              <a:ext cx="171900" cy="140825"/>
            </a:xfrm>
            <a:custGeom>
              <a:rect b="b" l="l" r="r" t="t"/>
              <a:pathLst>
                <a:path extrusionOk="0" h="5633" w="6876">
                  <a:moveTo>
                    <a:pt x="3894" y="1"/>
                  </a:moveTo>
                  <a:cubicBezTo>
                    <a:pt x="1866" y="1"/>
                    <a:pt x="30" y="486"/>
                    <a:pt x="30" y="486"/>
                  </a:cubicBezTo>
                  <a:cubicBezTo>
                    <a:pt x="0" y="2079"/>
                    <a:pt x="1328" y="4145"/>
                    <a:pt x="1328" y="4145"/>
                  </a:cubicBezTo>
                  <a:cubicBezTo>
                    <a:pt x="2138" y="5281"/>
                    <a:pt x="3007" y="5632"/>
                    <a:pt x="3774" y="5632"/>
                  </a:cubicBezTo>
                  <a:cubicBezTo>
                    <a:pt x="5018" y="5632"/>
                    <a:pt x="5990" y="4706"/>
                    <a:pt x="5990" y="4706"/>
                  </a:cubicBezTo>
                  <a:cubicBezTo>
                    <a:pt x="6787" y="3260"/>
                    <a:pt x="6875" y="486"/>
                    <a:pt x="6875" y="486"/>
                  </a:cubicBezTo>
                  <a:cubicBezTo>
                    <a:pt x="5970" y="122"/>
                    <a:pt x="4908" y="1"/>
                    <a:pt x="3894" y="1"/>
                  </a:cubicBezTo>
                  <a:close/>
                </a:path>
              </a:pathLst>
            </a:custGeom>
            <a:solidFill>
              <a:srgbClr val="80CE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9" name="Google Shape;4139;p22"/>
            <p:cNvSpPr/>
            <p:nvPr/>
          </p:nvSpPr>
          <p:spPr>
            <a:xfrm>
              <a:off x="4625125" y="1682350"/>
              <a:ext cx="36175" cy="45025"/>
            </a:xfrm>
            <a:custGeom>
              <a:rect b="b" l="l" r="r" t="t"/>
              <a:pathLst>
                <a:path extrusionOk="0" h="1801" w="1447">
                  <a:moveTo>
                    <a:pt x="1447" y="0"/>
                  </a:moveTo>
                  <a:lnTo>
                    <a:pt x="1240" y="59"/>
                  </a:lnTo>
                  <a:lnTo>
                    <a:pt x="1" y="1594"/>
                  </a:lnTo>
                  <a:lnTo>
                    <a:pt x="119" y="180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80CE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0" name="Google Shape;4140;p22"/>
            <p:cNvSpPr/>
            <p:nvPr/>
          </p:nvSpPr>
          <p:spPr>
            <a:xfrm>
              <a:off x="4612600" y="1742100"/>
              <a:ext cx="53125" cy="64950"/>
            </a:xfrm>
            <a:custGeom>
              <a:rect b="b" l="l" r="r" t="t"/>
              <a:pathLst>
                <a:path extrusionOk="0" h="2598" w="2125">
                  <a:moveTo>
                    <a:pt x="2125" y="0"/>
                  </a:moveTo>
                  <a:lnTo>
                    <a:pt x="0" y="2391"/>
                  </a:lnTo>
                  <a:lnTo>
                    <a:pt x="177" y="2597"/>
                  </a:lnTo>
                  <a:lnTo>
                    <a:pt x="2125" y="355"/>
                  </a:lnTo>
                  <a:cubicBezTo>
                    <a:pt x="2125" y="355"/>
                    <a:pt x="2125" y="89"/>
                    <a:pt x="2125" y="0"/>
                  </a:cubicBezTo>
                  <a:close/>
                </a:path>
              </a:pathLst>
            </a:custGeom>
            <a:solidFill>
              <a:srgbClr val="80CE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1" name="Google Shape;4141;p22"/>
            <p:cNvSpPr/>
            <p:nvPr/>
          </p:nvSpPr>
          <p:spPr>
            <a:xfrm>
              <a:off x="4496775" y="1728825"/>
              <a:ext cx="97400" cy="9425"/>
            </a:xfrm>
            <a:custGeom>
              <a:rect b="b" l="l" r="r" t="t"/>
              <a:pathLst>
                <a:path extrusionOk="0" h="377" w="3896">
                  <a:moveTo>
                    <a:pt x="3807" y="0"/>
                  </a:moveTo>
                  <a:cubicBezTo>
                    <a:pt x="3156" y="152"/>
                    <a:pt x="2512" y="225"/>
                    <a:pt x="1881" y="225"/>
                  </a:cubicBezTo>
                  <a:cubicBezTo>
                    <a:pt x="1282" y="225"/>
                    <a:pt x="693" y="159"/>
                    <a:pt x="118" y="30"/>
                  </a:cubicBezTo>
                  <a:cubicBezTo>
                    <a:pt x="59" y="30"/>
                    <a:pt x="30" y="59"/>
                    <a:pt x="30" y="89"/>
                  </a:cubicBezTo>
                  <a:cubicBezTo>
                    <a:pt x="0" y="148"/>
                    <a:pt x="30" y="177"/>
                    <a:pt x="89" y="177"/>
                  </a:cubicBezTo>
                  <a:cubicBezTo>
                    <a:pt x="664" y="310"/>
                    <a:pt x="1273" y="377"/>
                    <a:pt x="1890" y="377"/>
                  </a:cubicBezTo>
                  <a:cubicBezTo>
                    <a:pt x="2095" y="377"/>
                    <a:pt x="2302" y="369"/>
                    <a:pt x="2509" y="354"/>
                  </a:cubicBezTo>
                  <a:cubicBezTo>
                    <a:pt x="2951" y="325"/>
                    <a:pt x="3394" y="266"/>
                    <a:pt x="3836" y="148"/>
                  </a:cubicBezTo>
                  <a:cubicBezTo>
                    <a:pt x="3866" y="148"/>
                    <a:pt x="3895" y="118"/>
                    <a:pt x="3895" y="59"/>
                  </a:cubicBezTo>
                  <a:cubicBezTo>
                    <a:pt x="3866" y="30"/>
                    <a:pt x="3836" y="0"/>
                    <a:pt x="3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2" name="Google Shape;4142;p22"/>
            <p:cNvSpPr/>
            <p:nvPr/>
          </p:nvSpPr>
          <p:spPr>
            <a:xfrm>
              <a:off x="4521125" y="1753900"/>
              <a:ext cx="59025" cy="8425"/>
            </a:xfrm>
            <a:custGeom>
              <a:rect b="b" l="l" r="r" t="t"/>
              <a:pathLst>
                <a:path extrusionOk="0" h="337" w="2361">
                  <a:moveTo>
                    <a:pt x="2272" y="1"/>
                  </a:moveTo>
                  <a:cubicBezTo>
                    <a:pt x="1872" y="115"/>
                    <a:pt x="1497" y="180"/>
                    <a:pt x="1011" y="180"/>
                  </a:cubicBezTo>
                  <a:cubicBezTo>
                    <a:pt x="744" y="180"/>
                    <a:pt x="444" y="160"/>
                    <a:pt x="89" y="119"/>
                  </a:cubicBezTo>
                  <a:cubicBezTo>
                    <a:pt x="59" y="119"/>
                    <a:pt x="0" y="148"/>
                    <a:pt x="0" y="178"/>
                  </a:cubicBezTo>
                  <a:cubicBezTo>
                    <a:pt x="0" y="207"/>
                    <a:pt x="30" y="266"/>
                    <a:pt x="59" y="266"/>
                  </a:cubicBezTo>
                  <a:cubicBezTo>
                    <a:pt x="448" y="309"/>
                    <a:pt x="774" y="337"/>
                    <a:pt x="1059" y="337"/>
                  </a:cubicBezTo>
                  <a:cubicBezTo>
                    <a:pt x="1164" y="337"/>
                    <a:pt x="1263" y="333"/>
                    <a:pt x="1358" y="325"/>
                  </a:cubicBezTo>
                  <a:cubicBezTo>
                    <a:pt x="1712" y="296"/>
                    <a:pt x="2007" y="237"/>
                    <a:pt x="2302" y="148"/>
                  </a:cubicBezTo>
                  <a:cubicBezTo>
                    <a:pt x="2361" y="148"/>
                    <a:pt x="2361" y="89"/>
                    <a:pt x="2361" y="60"/>
                  </a:cubicBezTo>
                  <a:cubicBezTo>
                    <a:pt x="2361" y="30"/>
                    <a:pt x="2302" y="1"/>
                    <a:pt x="2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3" name="Google Shape;4143;p22"/>
            <p:cNvSpPr/>
            <p:nvPr/>
          </p:nvSpPr>
          <p:spPr>
            <a:xfrm>
              <a:off x="4510800" y="1771600"/>
              <a:ext cx="83375" cy="13500"/>
            </a:xfrm>
            <a:custGeom>
              <a:rect b="b" l="l" r="r" t="t"/>
              <a:pathLst>
                <a:path extrusionOk="0" h="540" w="3335">
                  <a:moveTo>
                    <a:pt x="3216" y="1"/>
                  </a:moveTo>
                  <a:cubicBezTo>
                    <a:pt x="2676" y="262"/>
                    <a:pt x="2023" y="390"/>
                    <a:pt x="1385" y="390"/>
                  </a:cubicBezTo>
                  <a:cubicBezTo>
                    <a:pt x="941" y="390"/>
                    <a:pt x="505" y="328"/>
                    <a:pt x="118" y="207"/>
                  </a:cubicBezTo>
                  <a:cubicBezTo>
                    <a:pt x="109" y="199"/>
                    <a:pt x="98" y="195"/>
                    <a:pt x="87" y="195"/>
                  </a:cubicBezTo>
                  <a:cubicBezTo>
                    <a:pt x="59" y="195"/>
                    <a:pt x="30" y="216"/>
                    <a:pt x="30" y="237"/>
                  </a:cubicBezTo>
                  <a:cubicBezTo>
                    <a:pt x="0" y="296"/>
                    <a:pt x="30" y="325"/>
                    <a:pt x="59" y="355"/>
                  </a:cubicBezTo>
                  <a:cubicBezTo>
                    <a:pt x="502" y="478"/>
                    <a:pt x="985" y="539"/>
                    <a:pt x="1476" y="539"/>
                  </a:cubicBezTo>
                  <a:cubicBezTo>
                    <a:pt x="1574" y="539"/>
                    <a:pt x="1672" y="537"/>
                    <a:pt x="1771" y="532"/>
                  </a:cubicBezTo>
                  <a:cubicBezTo>
                    <a:pt x="2302" y="502"/>
                    <a:pt x="2833" y="355"/>
                    <a:pt x="3275" y="148"/>
                  </a:cubicBezTo>
                  <a:cubicBezTo>
                    <a:pt x="3334" y="148"/>
                    <a:pt x="3334" y="89"/>
                    <a:pt x="3334" y="60"/>
                  </a:cubicBezTo>
                  <a:cubicBezTo>
                    <a:pt x="3305" y="1"/>
                    <a:pt x="3275" y="1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4" name="Google Shape;4144;p22"/>
          <p:cNvGrpSpPr/>
          <p:nvPr/>
        </p:nvGrpSpPr>
        <p:grpSpPr>
          <a:xfrm>
            <a:off x="896550" y="1610650"/>
            <a:ext cx="885400" cy="1145675"/>
            <a:chOff x="529875" y="2254300"/>
            <a:chExt cx="885400" cy="1145675"/>
          </a:xfrm>
        </p:grpSpPr>
        <p:sp>
          <p:nvSpPr>
            <p:cNvPr id="4145" name="Google Shape;4145;p22"/>
            <p:cNvSpPr/>
            <p:nvPr/>
          </p:nvSpPr>
          <p:spPr>
            <a:xfrm>
              <a:off x="694025" y="2254300"/>
              <a:ext cx="389025" cy="178800"/>
            </a:xfrm>
            <a:custGeom>
              <a:rect b="b" l="l" r="r" t="t"/>
              <a:pathLst>
                <a:path extrusionOk="0" h="7152" w="15561">
                  <a:moveTo>
                    <a:pt x="9354" y="2272"/>
                  </a:moveTo>
                  <a:cubicBezTo>
                    <a:pt x="11131" y="2137"/>
                    <a:pt x="13447" y="1395"/>
                    <a:pt x="14931" y="2699"/>
                  </a:cubicBezTo>
                  <a:cubicBezTo>
                    <a:pt x="15178" y="2901"/>
                    <a:pt x="15403" y="3261"/>
                    <a:pt x="15560" y="3666"/>
                  </a:cubicBezTo>
                  <a:cubicBezTo>
                    <a:pt x="10456" y="4723"/>
                    <a:pt x="5329" y="6004"/>
                    <a:pt x="202" y="7151"/>
                  </a:cubicBezTo>
                  <a:cubicBezTo>
                    <a:pt x="0" y="6567"/>
                    <a:pt x="135" y="5982"/>
                    <a:pt x="405" y="5510"/>
                  </a:cubicBezTo>
                  <a:cubicBezTo>
                    <a:pt x="1304" y="4003"/>
                    <a:pt x="3778" y="3643"/>
                    <a:pt x="5082" y="3216"/>
                  </a:cubicBezTo>
                  <a:cubicBezTo>
                    <a:pt x="4969" y="2362"/>
                    <a:pt x="5104" y="1552"/>
                    <a:pt x="5891" y="968"/>
                  </a:cubicBezTo>
                  <a:cubicBezTo>
                    <a:pt x="7151" y="1"/>
                    <a:pt x="8882" y="585"/>
                    <a:pt x="9354" y="22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6" name="Google Shape;4146;p22"/>
            <p:cNvSpPr/>
            <p:nvPr/>
          </p:nvSpPr>
          <p:spPr>
            <a:xfrm>
              <a:off x="836800" y="2276800"/>
              <a:ext cx="92225" cy="94450"/>
            </a:xfrm>
            <a:custGeom>
              <a:rect b="b" l="l" r="r" t="t"/>
              <a:pathLst>
                <a:path extrusionOk="0" h="3778" w="3689">
                  <a:moveTo>
                    <a:pt x="945" y="1057"/>
                  </a:moveTo>
                  <a:cubicBezTo>
                    <a:pt x="2316" y="0"/>
                    <a:pt x="3688" y="2856"/>
                    <a:pt x="1957" y="3373"/>
                  </a:cubicBezTo>
                  <a:cubicBezTo>
                    <a:pt x="653" y="3778"/>
                    <a:pt x="0" y="1754"/>
                    <a:pt x="945" y="10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7" name="Google Shape;4147;p22"/>
            <p:cNvSpPr/>
            <p:nvPr/>
          </p:nvSpPr>
          <p:spPr>
            <a:xfrm>
              <a:off x="529875" y="2325700"/>
              <a:ext cx="885400" cy="1074275"/>
            </a:xfrm>
            <a:custGeom>
              <a:rect b="b" l="l" r="r" t="t"/>
              <a:pathLst>
                <a:path extrusionOk="0" h="42971" w="35416">
                  <a:moveTo>
                    <a:pt x="1866" y="13357"/>
                  </a:moveTo>
                  <a:cubicBezTo>
                    <a:pt x="1664" y="12727"/>
                    <a:pt x="1417" y="11761"/>
                    <a:pt x="1192" y="10816"/>
                  </a:cubicBezTo>
                  <a:cubicBezTo>
                    <a:pt x="765" y="8860"/>
                    <a:pt x="0" y="6746"/>
                    <a:pt x="1327" y="5802"/>
                  </a:cubicBezTo>
                  <a:cubicBezTo>
                    <a:pt x="2001" y="5307"/>
                    <a:pt x="3081" y="4992"/>
                    <a:pt x="4160" y="4655"/>
                  </a:cubicBezTo>
                  <a:cubicBezTo>
                    <a:pt x="5194" y="4340"/>
                    <a:pt x="6319" y="4138"/>
                    <a:pt x="7353" y="3913"/>
                  </a:cubicBezTo>
                  <a:cubicBezTo>
                    <a:pt x="11873" y="2901"/>
                    <a:pt x="15403" y="2474"/>
                    <a:pt x="19990" y="1282"/>
                  </a:cubicBezTo>
                  <a:cubicBezTo>
                    <a:pt x="21002" y="1012"/>
                    <a:pt x="22081" y="810"/>
                    <a:pt x="23116" y="630"/>
                  </a:cubicBezTo>
                  <a:cubicBezTo>
                    <a:pt x="24577" y="383"/>
                    <a:pt x="26039" y="0"/>
                    <a:pt x="26781" y="877"/>
                  </a:cubicBezTo>
                  <a:cubicBezTo>
                    <a:pt x="27118" y="1260"/>
                    <a:pt x="27230" y="2114"/>
                    <a:pt x="27455" y="2901"/>
                  </a:cubicBezTo>
                  <a:cubicBezTo>
                    <a:pt x="27680" y="3643"/>
                    <a:pt x="27793" y="4430"/>
                    <a:pt x="27950" y="5082"/>
                  </a:cubicBezTo>
                  <a:cubicBezTo>
                    <a:pt x="28287" y="6656"/>
                    <a:pt x="28625" y="8118"/>
                    <a:pt x="28917" y="9445"/>
                  </a:cubicBezTo>
                  <a:cubicBezTo>
                    <a:pt x="29636" y="12660"/>
                    <a:pt x="30401" y="15358"/>
                    <a:pt x="31188" y="18349"/>
                  </a:cubicBezTo>
                  <a:cubicBezTo>
                    <a:pt x="31930" y="21182"/>
                    <a:pt x="32852" y="24150"/>
                    <a:pt x="33549" y="27186"/>
                  </a:cubicBezTo>
                  <a:cubicBezTo>
                    <a:pt x="34156" y="29772"/>
                    <a:pt x="35415" y="33189"/>
                    <a:pt x="34943" y="35438"/>
                  </a:cubicBezTo>
                  <a:cubicBezTo>
                    <a:pt x="34538" y="37214"/>
                    <a:pt x="32582" y="37866"/>
                    <a:pt x="30199" y="38586"/>
                  </a:cubicBezTo>
                  <a:cubicBezTo>
                    <a:pt x="25567" y="39958"/>
                    <a:pt x="21137" y="40655"/>
                    <a:pt x="16662" y="41689"/>
                  </a:cubicBezTo>
                  <a:cubicBezTo>
                    <a:pt x="15583" y="41936"/>
                    <a:pt x="14369" y="42251"/>
                    <a:pt x="13244" y="42499"/>
                  </a:cubicBezTo>
                  <a:cubicBezTo>
                    <a:pt x="11940" y="42768"/>
                    <a:pt x="10613" y="42971"/>
                    <a:pt x="10029" y="42544"/>
                  </a:cubicBezTo>
                  <a:cubicBezTo>
                    <a:pt x="9422" y="42094"/>
                    <a:pt x="9017" y="40632"/>
                    <a:pt x="8680" y="39373"/>
                  </a:cubicBezTo>
                  <a:cubicBezTo>
                    <a:pt x="8342" y="38046"/>
                    <a:pt x="8073" y="36787"/>
                    <a:pt x="7803" y="35663"/>
                  </a:cubicBezTo>
                  <a:cubicBezTo>
                    <a:pt x="6071" y="28288"/>
                    <a:pt x="3778" y="20755"/>
                    <a:pt x="1889" y="13424"/>
                  </a:cubicBezTo>
                  <a:cubicBezTo>
                    <a:pt x="1866" y="13402"/>
                    <a:pt x="1866" y="13380"/>
                    <a:pt x="1866" y="133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8" name="Google Shape;4148;p22"/>
            <p:cNvSpPr/>
            <p:nvPr/>
          </p:nvSpPr>
          <p:spPr>
            <a:xfrm>
              <a:off x="1233675" y="3252675"/>
              <a:ext cx="47800" cy="28125"/>
            </a:xfrm>
            <a:custGeom>
              <a:rect b="b" l="l" r="r" t="t"/>
              <a:pathLst>
                <a:path extrusionOk="0" h="1125" w="1912">
                  <a:moveTo>
                    <a:pt x="1440" y="113"/>
                  </a:moveTo>
                  <a:cubicBezTo>
                    <a:pt x="1912" y="698"/>
                    <a:pt x="0" y="1125"/>
                    <a:pt x="180" y="405"/>
                  </a:cubicBezTo>
                  <a:cubicBezTo>
                    <a:pt x="270" y="23"/>
                    <a:pt x="1080" y="0"/>
                    <a:pt x="1440" y="1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9" name="Google Shape;4149;p22"/>
            <p:cNvSpPr/>
            <p:nvPr/>
          </p:nvSpPr>
          <p:spPr>
            <a:xfrm>
              <a:off x="1288775" y="3216700"/>
              <a:ext cx="79850" cy="51175"/>
            </a:xfrm>
            <a:custGeom>
              <a:rect b="b" l="l" r="r" t="t"/>
              <a:pathLst>
                <a:path extrusionOk="0" h="2047" w="3194">
                  <a:moveTo>
                    <a:pt x="472" y="2002"/>
                  </a:moveTo>
                  <a:cubicBezTo>
                    <a:pt x="315" y="1979"/>
                    <a:pt x="0" y="1844"/>
                    <a:pt x="67" y="1529"/>
                  </a:cubicBezTo>
                  <a:cubicBezTo>
                    <a:pt x="180" y="1102"/>
                    <a:pt x="989" y="877"/>
                    <a:pt x="1282" y="720"/>
                  </a:cubicBezTo>
                  <a:cubicBezTo>
                    <a:pt x="1641" y="518"/>
                    <a:pt x="2249" y="0"/>
                    <a:pt x="2653" y="248"/>
                  </a:cubicBezTo>
                  <a:cubicBezTo>
                    <a:pt x="3193" y="608"/>
                    <a:pt x="2181" y="1237"/>
                    <a:pt x="1821" y="1439"/>
                  </a:cubicBezTo>
                  <a:cubicBezTo>
                    <a:pt x="1619" y="1552"/>
                    <a:pt x="1439" y="1642"/>
                    <a:pt x="1259" y="1732"/>
                  </a:cubicBezTo>
                  <a:cubicBezTo>
                    <a:pt x="967" y="1867"/>
                    <a:pt x="765" y="2047"/>
                    <a:pt x="472" y="20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0" name="Google Shape;4150;p22"/>
            <p:cNvSpPr/>
            <p:nvPr/>
          </p:nvSpPr>
          <p:spPr>
            <a:xfrm>
              <a:off x="1335425" y="3009275"/>
              <a:ext cx="16325" cy="53975"/>
            </a:xfrm>
            <a:custGeom>
              <a:rect b="b" l="l" r="r" t="t"/>
              <a:pathLst>
                <a:path extrusionOk="0" h="2159" w="653">
                  <a:moveTo>
                    <a:pt x="180" y="2114"/>
                  </a:moveTo>
                  <a:cubicBezTo>
                    <a:pt x="0" y="1799"/>
                    <a:pt x="0" y="1214"/>
                    <a:pt x="45" y="652"/>
                  </a:cubicBezTo>
                  <a:cubicBezTo>
                    <a:pt x="68" y="405"/>
                    <a:pt x="90" y="0"/>
                    <a:pt x="315" y="0"/>
                  </a:cubicBezTo>
                  <a:cubicBezTo>
                    <a:pt x="585" y="0"/>
                    <a:pt x="630" y="450"/>
                    <a:pt x="630" y="607"/>
                  </a:cubicBezTo>
                  <a:cubicBezTo>
                    <a:pt x="652" y="1124"/>
                    <a:pt x="585" y="1754"/>
                    <a:pt x="473" y="2091"/>
                  </a:cubicBezTo>
                  <a:cubicBezTo>
                    <a:pt x="405" y="2136"/>
                    <a:pt x="248" y="2159"/>
                    <a:pt x="180" y="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1" name="Google Shape;4151;p22"/>
            <p:cNvSpPr/>
            <p:nvPr/>
          </p:nvSpPr>
          <p:spPr>
            <a:xfrm>
              <a:off x="1300575" y="2972725"/>
              <a:ext cx="23075" cy="30950"/>
            </a:xfrm>
            <a:custGeom>
              <a:rect b="b" l="l" r="r" t="t"/>
              <a:pathLst>
                <a:path extrusionOk="0" h="1238" w="923">
                  <a:moveTo>
                    <a:pt x="630" y="1102"/>
                  </a:moveTo>
                  <a:cubicBezTo>
                    <a:pt x="68" y="1237"/>
                    <a:pt x="0" y="1"/>
                    <a:pt x="472" y="23"/>
                  </a:cubicBezTo>
                  <a:cubicBezTo>
                    <a:pt x="675" y="46"/>
                    <a:pt x="922" y="608"/>
                    <a:pt x="855" y="900"/>
                  </a:cubicBezTo>
                  <a:cubicBezTo>
                    <a:pt x="810" y="1012"/>
                    <a:pt x="720" y="1080"/>
                    <a:pt x="630" y="11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2" name="Google Shape;4152;p22"/>
            <p:cNvSpPr/>
            <p:nvPr/>
          </p:nvSpPr>
          <p:spPr>
            <a:xfrm>
              <a:off x="1312925" y="2937875"/>
              <a:ext cx="21400" cy="29250"/>
            </a:xfrm>
            <a:custGeom>
              <a:rect b="b" l="l" r="r" t="t"/>
              <a:pathLst>
                <a:path extrusionOk="0" h="1170" w="856">
                  <a:moveTo>
                    <a:pt x="608" y="1102"/>
                  </a:moveTo>
                  <a:cubicBezTo>
                    <a:pt x="428" y="1170"/>
                    <a:pt x="226" y="945"/>
                    <a:pt x="136" y="675"/>
                  </a:cubicBezTo>
                  <a:cubicBezTo>
                    <a:pt x="46" y="450"/>
                    <a:pt x="1" y="0"/>
                    <a:pt x="271" y="0"/>
                  </a:cubicBezTo>
                  <a:cubicBezTo>
                    <a:pt x="383" y="0"/>
                    <a:pt x="563" y="135"/>
                    <a:pt x="653" y="360"/>
                  </a:cubicBezTo>
                  <a:cubicBezTo>
                    <a:pt x="743" y="630"/>
                    <a:pt x="855" y="1012"/>
                    <a:pt x="608" y="11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3" name="Google Shape;4153;p22"/>
            <p:cNvSpPr/>
            <p:nvPr/>
          </p:nvSpPr>
          <p:spPr>
            <a:xfrm>
              <a:off x="1205000" y="2452175"/>
              <a:ext cx="21400" cy="61300"/>
            </a:xfrm>
            <a:custGeom>
              <a:rect b="b" l="l" r="r" t="t"/>
              <a:pathLst>
                <a:path extrusionOk="0" h="2452" w="856">
                  <a:moveTo>
                    <a:pt x="450" y="2407"/>
                  </a:moveTo>
                  <a:cubicBezTo>
                    <a:pt x="203" y="2114"/>
                    <a:pt x="113" y="1462"/>
                    <a:pt x="46" y="833"/>
                  </a:cubicBezTo>
                  <a:cubicBezTo>
                    <a:pt x="23" y="563"/>
                    <a:pt x="1" y="113"/>
                    <a:pt x="248" y="68"/>
                  </a:cubicBezTo>
                  <a:cubicBezTo>
                    <a:pt x="540" y="1"/>
                    <a:pt x="653" y="495"/>
                    <a:pt x="698" y="675"/>
                  </a:cubicBezTo>
                  <a:cubicBezTo>
                    <a:pt x="810" y="1238"/>
                    <a:pt x="855" y="1957"/>
                    <a:pt x="765" y="2339"/>
                  </a:cubicBezTo>
                  <a:cubicBezTo>
                    <a:pt x="720" y="2407"/>
                    <a:pt x="540" y="2452"/>
                    <a:pt x="450" y="24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4" name="Google Shape;4154;p22"/>
            <p:cNvSpPr/>
            <p:nvPr/>
          </p:nvSpPr>
          <p:spPr>
            <a:xfrm>
              <a:off x="1170150" y="2426875"/>
              <a:ext cx="28125" cy="35450"/>
            </a:xfrm>
            <a:custGeom>
              <a:rect b="b" l="l" r="r" t="t"/>
              <a:pathLst>
                <a:path extrusionOk="0" h="1418" w="1125">
                  <a:moveTo>
                    <a:pt x="855" y="1193"/>
                  </a:moveTo>
                  <a:cubicBezTo>
                    <a:pt x="293" y="1418"/>
                    <a:pt x="1" y="91"/>
                    <a:pt x="495" y="23"/>
                  </a:cubicBezTo>
                  <a:cubicBezTo>
                    <a:pt x="720" y="1"/>
                    <a:pt x="1125" y="608"/>
                    <a:pt x="1080" y="945"/>
                  </a:cubicBezTo>
                  <a:cubicBezTo>
                    <a:pt x="1057" y="1058"/>
                    <a:pt x="967" y="1148"/>
                    <a:pt x="855" y="11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5" name="Google Shape;4155;p22"/>
            <p:cNvSpPr/>
            <p:nvPr/>
          </p:nvSpPr>
          <p:spPr>
            <a:xfrm>
              <a:off x="1164525" y="2360550"/>
              <a:ext cx="28125" cy="32075"/>
            </a:xfrm>
            <a:custGeom>
              <a:rect b="b" l="l" r="r" t="t"/>
              <a:pathLst>
                <a:path extrusionOk="0" h="1283" w="1125">
                  <a:moveTo>
                    <a:pt x="878" y="1192"/>
                  </a:moveTo>
                  <a:cubicBezTo>
                    <a:pt x="675" y="1282"/>
                    <a:pt x="428" y="1080"/>
                    <a:pt x="270" y="810"/>
                  </a:cubicBezTo>
                  <a:cubicBezTo>
                    <a:pt x="136" y="585"/>
                    <a:pt x="1" y="91"/>
                    <a:pt x="293" y="23"/>
                  </a:cubicBezTo>
                  <a:cubicBezTo>
                    <a:pt x="428" y="1"/>
                    <a:pt x="630" y="136"/>
                    <a:pt x="788" y="383"/>
                  </a:cubicBezTo>
                  <a:cubicBezTo>
                    <a:pt x="945" y="653"/>
                    <a:pt x="1125" y="1057"/>
                    <a:pt x="878" y="11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6" name="Google Shape;4156;p22"/>
            <p:cNvSpPr/>
            <p:nvPr/>
          </p:nvSpPr>
          <p:spPr>
            <a:xfrm>
              <a:off x="755275" y="3165550"/>
              <a:ext cx="21950" cy="61850"/>
            </a:xfrm>
            <a:custGeom>
              <a:rect b="b" l="l" r="r" t="t"/>
              <a:pathLst>
                <a:path extrusionOk="0" h="2474" w="878">
                  <a:moveTo>
                    <a:pt x="406" y="23"/>
                  </a:moveTo>
                  <a:cubicBezTo>
                    <a:pt x="676" y="337"/>
                    <a:pt x="765" y="990"/>
                    <a:pt x="810" y="1642"/>
                  </a:cubicBezTo>
                  <a:cubicBezTo>
                    <a:pt x="833" y="1911"/>
                    <a:pt x="878" y="2361"/>
                    <a:pt x="631" y="2406"/>
                  </a:cubicBezTo>
                  <a:cubicBezTo>
                    <a:pt x="338" y="2474"/>
                    <a:pt x="203" y="1956"/>
                    <a:pt x="181" y="1777"/>
                  </a:cubicBezTo>
                  <a:cubicBezTo>
                    <a:pt x="46" y="1214"/>
                    <a:pt x="1" y="495"/>
                    <a:pt x="91" y="113"/>
                  </a:cubicBezTo>
                  <a:cubicBezTo>
                    <a:pt x="158" y="23"/>
                    <a:pt x="316" y="0"/>
                    <a:pt x="406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7" name="Google Shape;4157;p22"/>
            <p:cNvSpPr/>
            <p:nvPr/>
          </p:nvSpPr>
          <p:spPr>
            <a:xfrm>
              <a:off x="785075" y="3198150"/>
              <a:ext cx="28700" cy="36000"/>
            </a:xfrm>
            <a:custGeom>
              <a:rect b="b" l="l" r="r" t="t"/>
              <a:pathLst>
                <a:path extrusionOk="0" h="1440" w="1148">
                  <a:moveTo>
                    <a:pt x="248" y="248"/>
                  </a:moveTo>
                  <a:cubicBezTo>
                    <a:pt x="833" y="0"/>
                    <a:pt x="1147" y="1350"/>
                    <a:pt x="608" y="1417"/>
                  </a:cubicBezTo>
                  <a:cubicBezTo>
                    <a:pt x="383" y="1439"/>
                    <a:pt x="1" y="832"/>
                    <a:pt x="46" y="495"/>
                  </a:cubicBezTo>
                  <a:cubicBezTo>
                    <a:pt x="46" y="383"/>
                    <a:pt x="158" y="293"/>
                    <a:pt x="248" y="2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8" name="Google Shape;4158;p22"/>
            <p:cNvSpPr/>
            <p:nvPr/>
          </p:nvSpPr>
          <p:spPr>
            <a:xfrm>
              <a:off x="790150" y="3290900"/>
              <a:ext cx="28675" cy="32625"/>
            </a:xfrm>
            <a:custGeom>
              <a:rect b="b" l="l" r="r" t="t"/>
              <a:pathLst>
                <a:path extrusionOk="0" h="1305" w="1147">
                  <a:moveTo>
                    <a:pt x="270" y="113"/>
                  </a:moveTo>
                  <a:cubicBezTo>
                    <a:pt x="450" y="1"/>
                    <a:pt x="720" y="203"/>
                    <a:pt x="877" y="495"/>
                  </a:cubicBezTo>
                  <a:cubicBezTo>
                    <a:pt x="989" y="720"/>
                    <a:pt x="1147" y="1215"/>
                    <a:pt x="855" y="1282"/>
                  </a:cubicBezTo>
                  <a:cubicBezTo>
                    <a:pt x="720" y="1305"/>
                    <a:pt x="495" y="1170"/>
                    <a:pt x="360" y="922"/>
                  </a:cubicBezTo>
                  <a:cubicBezTo>
                    <a:pt x="180" y="653"/>
                    <a:pt x="0" y="248"/>
                    <a:pt x="270" y="1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9" name="Google Shape;4159;p22"/>
            <p:cNvSpPr/>
            <p:nvPr/>
          </p:nvSpPr>
          <p:spPr>
            <a:xfrm>
              <a:off x="604625" y="2455000"/>
              <a:ext cx="53425" cy="49475"/>
            </a:xfrm>
            <a:custGeom>
              <a:rect b="b" l="l" r="r" t="t"/>
              <a:pathLst>
                <a:path extrusionOk="0" h="1979" w="2137">
                  <a:moveTo>
                    <a:pt x="1" y="1507"/>
                  </a:moveTo>
                  <a:cubicBezTo>
                    <a:pt x="68" y="1214"/>
                    <a:pt x="203" y="945"/>
                    <a:pt x="428" y="765"/>
                  </a:cubicBezTo>
                  <a:cubicBezTo>
                    <a:pt x="720" y="517"/>
                    <a:pt x="1890" y="0"/>
                    <a:pt x="2024" y="562"/>
                  </a:cubicBezTo>
                  <a:cubicBezTo>
                    <a:pt x="2137" y="1102"/>
                    <a:pt x="450" y="1979"/>
                    <a:pt x="1" y="15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0" name="Google Shape;4160;p22"/>
            <p:cNvSpPr/>
            <p:nvPr/>
          </p:nvSpPr>
          <p:spPr>
            <a:xfrm>
              <a:off x="551225" y="2499400"/>
              <a:ext cx="36575" cy="47800"/>
            </a:xfrm>
            <a:custGeom>
              <a:rect b="b" l="l" r="r" t="t"/>
              <a:pathLst>
                <a:path extrusionOk="0" h="1912" w="1463">
                  <a:moveTo>
                    <a:pt x="1462" y="698"/>
                  </a:moveTo>
                  <a:cubicBezTo>
                    <a:pt x="1440" y="1170"/>
                    <a:pt x="1237" y="1867"/>
                    <a:pt x="855" y="1867"/>
                  </a:cubicBezTo>
                  <a:cubicBezTo>
                    <a:pt x="1" y="1912"/>
                    <a:pt x="923" y="1"/>
                    <a:pt x="1462" y="6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1" name="Google Shape;4161;p22"/>
            <p:cNvSpPr/>
            <p:nvPr/>
          </p:nvSpPr>
          <p:spPr>
            <a:xfrm>
              <a:off x="611950" y="2511775"/>
              <a:ext cx="25300" cy="27000"/>
            </a:xfrm>
            <a:custGeom>
              <a:rect b="b" l="l" r="r" t="t"/>
              <a:pathLst>
                <a:path extrusionOk="0" h="1080" w="1012">
                  <a:moveTo>
                    <a:pt x="900" y="158"/>
                  </a:moveTo>
                  <a:cubicBezTo>
                    <a:pt x="922" y="248"/>
                    <a:pt x="944" y="315"/>
                    <a:pt x="1012" y="360"/>
                  </a:cubicBezTo>
                  <a:cubicBezTo>
                    <a:pt x="944" y="787"/>
                    <a:pt x="675" y="1035"/>
                    <a:pt x="180" y="1080"/>
                  </a:cubicBezTo>
                  <a:cubicBezTo>
                    <a:pt x="113" y="1012"/>
                    <a:pt x="90" y="922"/>
                    <a:pt x="0" y="877"/>
                  </a:cubicBezTo>
                  <a:cubicBezTo>
                    <a:pt x="68" y="450"/>
                    <a:pt x="360" y="0"/>
                    <a:pt x="900" y="1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22"/>
            <p:cNvSpPr/>
            <p:nvPr/>
          </p:nvSpPr>
          <p:spPr>
            <a:xfrm>
              <a:off x="643425" y="2434750"/>
              <a:ext cx="661675" cy="852800"/>
            </a:xfrm>
            <a:custGeom>
              <a:rect b="b" l="l" r="r" t="t"/>
              <a:pathLst>
                <a:path extrusionOk="0" h="34112" w="26467">
                  <a:moveTo>
                    <a:pt x="1484" y="10232"/>
                  </a:moveTo>
                  <a:cubicBezTo>
                    <a:pt x="1327" y="9737"/>
                    <a:pt x="1147" y="8950"/>
                    <a:pt x="967" y="8186"/>
                  </a:cubicBezTo>
                  <a:cubicBezTo>
                    <a:pt x="585" y="6612"/>
                    <a:pt x="0" y="4925"/>
                    <a:pt x="967" y="4183"/>
                  </a:cubicBezTo>
                  <a:cubicBezTo>
                    <a:pt x="1439" y="3801"/>
                    <a:pt x="2226" y="3576"/>
                    <a:pt x="3013" y="3329"/>
                  </a:cubicBezTo>
                  <a:cubicBezTo>
                    <a:pt x="3755" y="3104"/>
                    <a:pt x="4587" y="2946"/>
                    <a:pt x="5329" y="2789"/>
                  </a:cubicBezTo>
                  <a:cubicBezTo>
                    <a:pt x="8635" y="2047"/>
                    <a:pt x="11198" y="1777"/>
                    <a:pt x="14549" y="923"/>
                  </a:cubicBezTo>
                  <a:cubicBezTo>
                    <a:pt x="15291" y="720"/>
                    <a:pt x="16078" y="585"/>
                    <a:pt x="16842" y="450"/>
                  </a:cubicBezTo>
                  <a:cubicBezTo>
                    <a:pt x="17899" y="271"/>
                    <a:pt x="18956" y="1"/>
                    <a:pt x="19518" y="720"/>
                  </a:cubicBezTo>
                  <a:cubicBezTo>
                    <a:pt x="19765" y="1035"/>
                    <a:pt x="19878" y="1732"/>
                    <a:pt x="20058" y="2339"/>
                  </a:cubicBezTo>
                  <a:cubicBezTo>
                    <a:pt x="20238" y="2946"/>
                    <a:pt x="20350" y="3576"/>
                    <a:pt x="20462" y="4116"/>
                  </a:cubicBezTo>
                  <a:cubicBezTo>
                    <a:pt x="20755" y="5375"/>
                    <a:pt x="21002" y="6544"/>
                    <a:pt x="21249" y="7623"/>
                  </a:cubicBezTo>
                  <a:cubicBezTo>
                    <a:pt x="21834" y="10209"/>
                    <a:pt x="22464" y="12368"/>
                    <a:pt x="23093" y="14796"/>
                  </a:cubicBezTo>
                  <a:cubicBezTo>
                    <a:pt x="23678" y="17067"/>
                    <a:pt x="24420" y="19473"/>
                    <a:pt x="24982" y="21902"/>
                  </a:cubicBezTo>
                  <a:cubicBezTo>
                    <a:pt x="25477" y="23993"/>
                    <a:pt x="26466" y="26759"/>
                    <a:pt x="26151" y="28535"/>
                  </a:cubicBezTo>
                  <a:cubicBezTo>
                    <a:pt x="25904" y="29974"/>
                    <a:pt x="24465" y="30446"/>
                    <a:pt x="22756" y="30964"/>
                  </a:cubicBezTo>
                  <a:cubicBezTo>
                    <a:pt x="19361" y="31998"/>
                    <a:pt x="16123" y="32448"/>
                    <a:pt x="12862" y="33212"/>
                  </a:cubicBezTo>
                  <a:cubicBezTo>
                    <a:pt x="12098" y="33392"/>
                    <a:pt x="11198" y="33617"/>
                    <a:pt x="10389" y="33797"/>
                  </a:cubicBezTo>
                  <a:cubicBezTo>
                    <a:pt x="9444" y="33977"/>
                    <a:pt x="8455" y="34112"/>
                    <a:pt x="8028" y="33752"/>
                  </a:cubicBezTo>
                  <a:cubicBezTo>
                    <a:pt x="7578" y="33392"/>
                    <a:pt x="7241" y="32223"/>
                    <a:pt x="6971" y="31211"/>
                  </a:cubicBezTo>
                  <a:cubicBezTo>
                    <a:pt x="6701" y="30132"/>
                    <a:pt x="6476" y="29120"/>
                    <a:pt x="6274" y="28198"/>
                  </a:cubicBezTo>
                  <a:cubicBezTo>
                    <a:pt x="4857" y="22284"/>
                    <a:pt x="3036" y="16213"/>
                    <a:pt x="1507" y="10299"/>
                  </a:cubicBezTo>
                  <a:cubicBezTo>
                    <a:pt x="1507" y="10277"/>
                    <a:pt x="1507" y="10254"/>
                    <a:pt x="1484" y="102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22"/>
            <p:cNvSpPr/>
            <p:nvPr/>
          </p:nvSpPr>
          <p:spPr>
            <a:xfrm>
              <a:off x="785650" y="2844550"/>
              <a:ext cx="427800" cy="131025"/>
            </a:xfrm>
            <a:custGeom>
              <a:rect b="b" l="l" r="r" t="t"/>
              <a:pathLst>
                <a:path extrusionOk="0" h="5241" w="17112">
                  <a:moveTo>
                    <a:pt x="16842" y="1"/>
                  </a:moveTo>
                  <a:cubicBezTo>
                    <a:pt x="16392" y="68"/>
                    <a:pt x="9579" y="1867"/>
                    <a:pt x="9152" y="1980"/>
                  </a:cubicBezTo>
                  <a:cubicBezTo>
                    <a:pt x="7645" y="2317"/>
                    <a:pt x="6296" y="2632"/>
                    <a:pt x="4790" y="3036"/>
                  </a:cubicBezTo>
                  <a:cubicBezTo>
                    <a:pt x="3890" y="3284"/>
                    <a:pt x="2968" y="3554"/>
                    <a:pt x="1979" y="3823"/>
                  </a:cubicBezTo>
                  <a:cubicBezTo>
                    <a:pt x="1574" y="3936"/>
                    <a:pt x="1169" y="4026"/>
                    <a:pt x="562" y="4206"/>
                  </a:cubicBezTo>
                  <a:cubicBezTo>
                    <a:pt x="427" y="4251"/>
                    <a:pt x="225" y="4296"/>
                    <a:pt x="0" y="4363"/>
                  </a:cubicBezTo>
                  <a:lnTo>
                    <a:pt x="248" y="5240"/>
                  </a:lnTo>
                  <a:cubicBezTo>
                    <a:pt x="945" y="5060"/>
                    <a:pt x="1619" y="4903"/>
                    <a:pt x="2204" y="4745"/>
                  </a:cubicBezTo>
                  <a:cubicBezTo>
                    <a:pt x="4610" y="4093"/>
                    <a:pt x="7038" y="3599"/>
                    <a:pt x="9422" y="3014"/>
                  </a:cubicBezTo>
                  <a:cubicBezTo>
                    <a:pt x="9871" y="2901"/>
                    <a:pt x="16887" y="1125"/>
                    <a:pt x="17112" y="968"/>
                  </a:cubicBezTo>
                  <a:cubicBezTo>
                    <a:pt x="17022" y="653"/>
                    <a:pt x="16932" y="316"/>
                    <a:pt x="16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22"/>
            <p:cNvSpPr/>
            <p:nvPr/>
          </p:nvSpPr>
          <p:spPr>
            <a:xfrm>
              <a:off x="800825" y="2897400"/>
              <a:ext cx="425000" cy="131000"/>
            </a:xfrm>
            <a:custGeom>
              <a:rect b="b" l="l" r="r" t="t"/>
              <a:pathLst>
                <a:path extrusionOk="0" h="5240" w="17000">
                  <a:moveTo>
                    <a:pt x="16797" y="0"/>
                  </a:moveTo>
                  <a:cubicBezTo>
                    <a:pt x="16550" y="68"/>
                    <a:pt x="9917" y="1799"/>
                    <a:pt x="9669" y="1844"/>
                  </a:cubicBezTo>
                  <a:cubicBezTo>
                    <a:pt x="8185" y="2204"/>
                    <a:pt x="6836" y="2519"/>
                    <a:pt x="5329" y="2924"/>
                  </a:cubicBezTo>
                  <a:cubicBezTo>
                    <a:pt x="4408" y="3171"/>
                    <a:pt x="3486" y="3441"/>
                    <a:pt x="2519" y="3711"/>
                  </a:cubicBezTo>
                  <a:cubicBezTo>
                    <a:pt x="2092" y="3801"/>
                    <a:pt x="1687" y="3913"/>
                    <a:pt x="1102" y="4093"/>
                  </a:cubicBezTo>
                  <a:cubicBezTo>
                    <a:pt x="855" y="4160"/>
                    <a:pt x="315" y="4273"/>
                    <a:pt x="0" y="4385"/>
                  </a:cubicBezTo>
                  <a:lnTo>
                    <a:pt x="248" y="5240"/>
                  </a:lnTo>
                  <a:cubicBezTo>
                    <a:pt x="360" y="5217"/>
                    <a:pt x="473" y="5195"/>
                    <a:pt x="585" y="5150"/>
                  </a:cubicBezTo>
                  <a:cubicBezTo>
                    <a:pt x="1349" y="4970"/>
                    <a:pt x="2114" y="4790"/>
                    <a:pt x="2744" y="4633"/>
                  </a:cubicBezTo>
                  <a:cubicBezTo>
                    <a:pt x="5150" y="3980"/>
                    <a:pt x="7578" y="3486"/>
                    <a:pt x="9939" y="2901"/>
                  </a:cubicBezTo>
                  <a:cubicBezTo>
                    <a:pt x="10141" y="2856"/>
                    <a:pt x="16775" y="1125"/>
                    <a:pt x="17000" y="1080"/>
                  </a:cubicBezTo>
                  <a:cubicBezTo>
                    <a:pt x="16932" y="720"/>
                    <a:pt x="16865" y="360"/>
                    <a:pt x="167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22"/>
            <p:cNvSpPr/>
            <p:nvPr/>
          </p:nvSpPr>
          <p:spPr>
            <a:xfrm>
              <a:off x="816550" y="2954175"/>
              <a:ext cx="419400" cy="129875"/>
            </a:xfrm>
            <a:custGeom>
              <a:rect b="b" l="l" r="r" t="t"/>
              <a:pathLst>
                <a:path extrusionOk="0" h="5195" w="16776">
                  <a:moveTo>
                    <a:pt x="16595" y="1"/>
                  </a:moveTo>
                  <a:cubicBezTo>
                    <a:pt x="16281" y="68"/>
                    <a:pt x="9602" y="1822"/>
                    <a:pt x="9288" y="1889"/>
                  </a:cubicBezTo>
                  <a:cubicBezTo>
                    <a:pt x="7781" y="2249"/>
                    <a:pt x="6432" y="2564"/>
                    <a:pt x="4948" y="2969"/>
                  </a:cubicBezTo>
                  <a:cubicBezTo>
                    <a:pt x="4026" y="3216"/>
                    <a:pt x="3104" y="3486"/>
                    <a:pt x="2115" y="3733"/>
                  </a:cubicBezTo>
                  <a:cubicBezTo>
                    <a:pt x="1710" y="3846"/>
                    <a:pt x="1305" y="3958"/>
                    <a:pt x="720" y="4138"/>
                  </a:cubicBezTo>
                  <a:cubicBezTo>
                    <a:pt x="541" y="4183"/>
                    <a:pt x="271" y="4250"/>
                    <a:pt x="1" y="4318"/>
                  </a:cubicBezTo>
                  <a:lnTo>
                    <a:pt x="248" y="5195"/>
                  </a:lnTo>
                  <a:cubicBezTo>
                    <a:pt x="990" y="5015"/>
                    <a:pt x="1732" y="4835"/>
                    <a:pt x="2339" y="4655"/>
                  </a:cubicBezTo>
                  <a:cubicBezTo>
                    <a:pt x="4745" y="4003"/>
                    <a:pt x="7196" y="3531"/>
                    <a:pt x="9557" y="2946"/>
                  </a:cubicBezTo>
                  <a:cubicBezTo>
                    <a:pt x="9805" y="2879"/>
                    <a:pt x="16506" y="1147"/>
                    <a:pt x="16775" y="1080"/>
                  </a:cubicBezTo>
                  <a:cubicBezTo>
                    <a:pt x="16708" y="720"/>
                    <a:pt x="16663" y="360"/>
                    <a:pt x="16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22"/>
            <p:cNvSpPr/>
            <p:nvPr/>
          </p:nvSpPr>
          <p:spPr>
            <a:xfrm>
              <a:off x="822175" y="3013200"/>
              <a:ext cx="428375" cy="131000"/>
            </a:xfrm>
            <a:custGeom>
              <a:rect b="b" l="l" r="r" t="t"/>
              <a:pathLst>
                <a:path extrusionOk="0" h="5240" w="17135">
                  <a:moveTo>
                    <a:pt x="16843" y="1"/>
                  </a:moveTo>
                  <a:cubicBezTo>
                    <a:pt x="16415" y="68"/>
                    <a:pt x="9602" y="1889"/>
                    <a:pt x="9153" y="1979"/>
                  </a:cubicBezTo>
                  <a:cubicBezTo>
                    <a:pt x="7646" y="2339"/>
                    <a:pt x="6319" y="2654"/>
                    <a:pt x="4813" y="3059"/>
                  </a:cubicBezTo>
                  <a:cubicBezTo>
                    <a:pt x="3891" y="3306"/>
                    <a:pt x="2969" y="3576"/>
                    <a:pt x="1980" y="3846"/>
                  </a:cubicBezTo>
                  <a:cubicBezTo>
                    <a:pt x="1575" y="3936"/>
                    <a:pt x="1170" y="4048"/>
                    <a:pt x="585" y="4228"/>
                  </a:cubicBezTo>
                  <a:cubicBezTo>
                    <a:pt x="451" y="4273"/>
                    <a:pt x="226" y="4318"/>
                    <a:pt x="1" y="4363"/>
                  </a:cubicBezTo>
                  <a:lnTo>
                    <a:pt x="248" y="5240"/>
                  </a:lnTo>
                  <a:cubicBezTo>
                    <a:pt x="945" y="5082"/>
                    <a:pt x="1642" y="4925"/>
                    <a:pt x="2227" y="4768"/>
                  </a:cubicBezTo>
                  <a:cubicBezTo>
                    <a:pt x="4610" y="4093"/>
                    <a:pt x="7061" y="3621"/>
                    <a:pt x="9422" y="3036"/>
                  </a:cubicBezTo>
                  <a:cubicBezTo>
                    <a:pt x="9872" y="2924"/>
                    <a:pt x="16910" y="1147"/>
                    <a:pt x="17135" y="990"/>
                  </a:cubicBezTo>
                  <a:cubicBezTo>
                    <a:pt x="17045" y="653"/>
                    <a:pt x="16933" y="338"/>
                    <a:pt x="16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22"/>
            <p:cNvSpPr/>
            <p:nvPr/>
          </p:nvSpPr>
          <p:spPr>
            <a:xfrm>
              <a:off x="837350" y="3066600"/>
              <a:ext cx="425575" cy="131000"/>
            </a:xfrm>
            <a:custGeom>
              <a:rect b="b" l="l" r="r" t="t"/>
              <a:pathLst>
                <a:path extrusionOk="0" h="5240" w="17023">
                  <a:moveTo>
                    <a:pt x="16798" y="1"/>
                  </a:moveTo>
                  <a:cubicBezTo>
                    <a:pt x="16550" y="46"/>
                    <a:pt x="9940" y="1800"/>
                    <a:pt x="9692" y="1845"/>
                  </a:cubicBezTo>
                  <a:cubicBezTo>
                    <a:pt x="8186" y="2204"/>
                    <a:pt x="6837" y="2519"/>
                    <a:pt x="5330" y="2924"/>
                  </a:cubicBezTo>
                  <a:cubicBezTo>
                    <a:pt x="4431" y="3171"/>
                    <a:pt x="3509" y="3441"/>
                    <a:pt x="2519" y="3688"/>
                  </a:cubicBezTo>
                  <a:cubicBezTo>
                    <a:pt x="2115" y="3801"/>
                    <a:pt x="1710" y="3913"/>
                    <a:pt x="1103" y="4093"/>
                  </a:cubicBezTo>
                  <a:cubicBezTo>
                    <a:pt x="855" y="4161"/>
                    <a:pt x="338" y="4273"/>
                    <a:pt x="1" y="4385"/>
                  </a:cubicBezTo>
                  <a:lnTo>
                    <a:pt x="248" y="5240"/>
                  </a:lnTo>
                  <a:cubicBezTo>
                    <a:pt x="361" y="5217"/>
                    <a:pt x="473" y="5172"/>
                    <a:pt x="608" y="5150"/>
                  </a:cubicBezTo>
                  <a:cubicBezTo>
                    <a:pt x="1350" y="4970"/>
                    <a:pt x="2115" y="4790"/>
                    <a:pt x="2744" y="4610"/>
                  </a:cubicBezTo>
                  <a:cubicBezTo>
                    <a:pt x="5150" y="3958"/>
                    <a:pt x="7579" y="3486"/>
                    <a:pt x="9962" y="2901"/>
                  </a:cubicBezTo>
                  <a:cubicBezTo>
                    <a:pt x="10165" y="2834"/>
                    <a:pt x="16775" y="1125"/>
                    <a:pt x="17023" y="1058"/>
                  </a:cubicBezTo>
                  <a:cubicBezTo>
                    <a:pt x="16955" y="698"/>
                    <a:pt x="16865" y="338"/>
                    <a:pt x="16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22"/>
            <p:cNvSpPr/>
            <p:nvPr/>
          </p:nvSpPr>
          <p:spPr>
            <a:xfrm>
              <a:off x="853100" y="3122825"/>
              <a:ext cx="419950" cy="129875"/>
            </a:xfrm>
            <a:custGeom>
              <a:rect b="b" l="l" r="r" t="t"/>
              <a:pathLst>
                <a:path extrusionOk="0" h="5195" w="16798">
                  <a:moveTo>
                    <a:pt x="16595" y="0"/>
                  </a:moveTo>
                  <a:cubicBezTo>
                    <a:pt x="16280" y="68"/>
                    <a:pt x="9602" y="1844"/>
                    <a:pt x="9310" y="1912"/>
                  </a:cubicBezTo>
                  <a:cubicBezTo>
                    <a:pt x="7803" y="2249"/>
                    <a:pt x="6454" y="2586"/>
                    <a:pt x="4947" y="2968"/>
                  </a:cubicBezTo>
                  <a:cubicBezTo>
                    <a:pt x="4025" y="3216"/>
                    <a:pt x="3126" y="3508"/>
                    <a:pt x="2137" y="3755"/>
                  </a:cubicBezTo>
                  <a:cubicBezTo>
                    <a:pt x="1732" y="3868"/>
                    <a:pt x="1327" y="3980"/>
                    <a:pt x="720" y="4138"/>
                  </a:cubicBezTo>
                  <a:cubicBezTo>
                    <a:pt x="563" y="4205"/>
                    <a:pt x="270" y="4250"/>
                    <a:pt x="1" y="4340"/>
                  </a:cubicBezTo>
                  <a:lnTo>
                    <a:pt x="248" y="5194"/>
                  </a:lnTo>
                  <a:cubicBezTo>
                    <a:pt x="990" y="5015"/>
                    <a:pt x="1732" y="4857"/>
                    <a:pt x="2362" y="4677"/>
                  </a:cubicBezTo>
                  <a:cubicBezTo>
                    <a:pt x="4768" y="4025"/>
                    <a:pt x="7196" y="3553"/>
                    <a:pt x="9557" y="2968"/>
                  </a:cubicBezTo>
                  <a:cubicBezTo>
                    <a:pt x="9827" y="2901"/>
                    <a:pt x="16528" y="1170"/>
                    <a:pt x="16797" y="1080"/>
                  </a:cubicBezTo>
                  <a:cubicBezTo>
                    <a:pt x="16730" y="720"/>
                    <a:pt x="16663" y="360"/>
                    <a:pt x="165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9" name="Google Shape;4169;p22"/>
            <p:cNvSpPr/>
            <p:nvPr/>
          </p:nvSpPr>
          <p:spPr>
            <a:xfrm>
              <a:off x="844100" y="2503325"/>
              <a:ext cx="175975" cy="367125"/>
            </a:xfrm>
            <a:custGeom>
              <a:rect b="b" l="l" r="r" t="t"/>
              <a:pathLst>
                <a:path extrusionOk="0" h="14685" w="7039">
                  <a:moveTo>
                    <a:pt x="2901" y="1"/>
                  </a:moveTo>
                  <a:cubicBezTo>
                    <a:pt x="3239" y="2025"/>
                    <a:pt x="3666" y="4273"/>
                    <a:pt x="4206" y="6252"/>
                  </a:cubicBezTo>
                  <a:cubicBezTo>
                    <a:pt x="5015" y="6409"/>
                    <a:pt x="5780" y="5937"/>
                    <a:pt x="6207" y="5488"/>
                  </a:cubicBezTo>
                  <a:cubicBezTo>
                    <a:pt x="6319" y="5353"/>
                    <a:pt x="6477" y="5083"/>
                    <a:pt x="6724" y="5083"/>
                  </a:cubicBezTo>
                  <a:cubicBezTo>
                    <a:pt x="6791" y="5083"/>
                    <a:pt x="6926" y="5173"/>
                    <a:pt x="6971" y="5263"/>
                  </a:cubicBezTo>
                  <a:cubicBezTo>
                    <a:pt x="7039" y="5488"/>
                    <a:pt x="6836" y="5757"/>
                    <a:pt x="6724" y="5915"/>
                  </a:cubicBezTo>
                  <a:cubicBezTo>
                    <a:pt x="6589" y="6095"/>
                    <a:pt x="6432" y="6275"/>
                    <a:pt x="6252" y="6409"/>
                  </a:cubicBezTo>
                  <a:cubicBezTo>
                    <a:pt x="5757" y="6837"/>
                    <a:pt x="5150" y="7039"/>
                    <a:pt x="4453" y="7084"/>
                  </a:cubicBezTo>
                  <a:cubicBezTo>
                    <a:pt x="4768" y="8276"/>
                    <a:pt x="5015" y="9490"/>
                    <a:pt x="5307" y="10704"/>
                  </a:cubicBezTo>
                  <a:cubicBezTo>
                    <a:pt x="5622" y="11896"/>
                    <a:pt x="5959" y="13088"/>
                    <a:pt x="6139" y="14302"/>
                  </a:cubicBezTo>
                  <a:cubicBezTo>
                    <a:pt x="5667" y="14572"/>
                    <a:pt x="4948" y="14684"/>
                    <a:pt x="4430" y="14662"/>
                  </a:cubicBezTo>
                  <a:cubicBezTo>
                    <a:pt x="3936" y="12098"/>
                    <a:pt x="3868" y="9805"/>
                    <a:pt x="3351" y="7241"/>
                  </a:cubicBezTo>
                  <a:cubicBezTo>
                    <a:pt x="2946" y="8253"/>
                    <a:pt x="2362" y="9288"/>
                    <a:pt x="1485" y="10075"/>
                  </a:cubicBezTo>
                  <a:cubicBezTo>
                    <a:pt x="1350" y="10165"/>
                    <a:pt x="878" y="10479"/>
                    <a:pt x="653" y="10614"/>
                  </a:cubicBezTo>
                  <a:cubicBezTo>
                    <a:pt x="450" y="10727"/>
                    <a:pt x="158" y="10817"/>
                    <a:pt x="91" y="10614"/>
                  </a:cubicBezTo>
                  <a:cubicBezTo>
                    <a:pt x="1" y="10367"/>
                    <a:pt x="293" y="10210"/>
                    <a:pt x="450" y="10120"/>
                  </a:cubicBezTo>
                  <a:cubicBezTo>
                    <a:pt x="990" y="9737"/>
                    <a:pt x="1732" y="9063"/>
                    <a:pt x="2092" y="8591"/>
                  </a:cubicBezTo>
                  <a:cubicBezTo>
                    <a:pt x="2317" y="8298"/>
                    <a:pt x="2542" y="7961"/>
                    <a:pt x="2722" y="7556"/>
                  </a:cubicBezTo>
                  <a:cubicBezTo>
                    <a:pt x="2834" y="7286"/>
                    <a:pt x="2946" y="6972"/>
                    <a:pt x="3036" y="6657"/>
                  </a:cubicBezTo>
                  <a:cubicBezTo>
                    <a:pt x="3059" y="6544"/>
                    <a:pt x="3126" y="6432"/>
                    <a:pt x="3126" y="6342"/>
                  </a:cubicBezTo>
                  <a:cubicBezTo>
                    <a:pt x="3126" y="6252"/>
                    <a:pt x="3059" y="6117"/>
                    <a:pt x="3014" y="5982"/>
                  </a:cubicBezTo>
                  <a:cubicBezTo>
                    <a:pt x="2766" y="5128"/>
                    <a:pt x="2497" y="4183"/>
                    <a:pt x="2227" y="3374"/>
                  </a:cubicBezTo>
                  <a:cubicBezTo>
                    <a:pt x="1890" y="2384"/>
                    <a:pt x="1597" y="1485"/>
                    <a:pt x="1305" y="451"/>
                  </a:cubicBezTo>
                  <a:cubicBezTo>
                    <a:pt x="1777" y="248"/>
                    <a:pt x="2317" y="23"/>
                    <a:pt x="29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22"/>
            <p:cNvSpPr/>
            <p:nvPr/>
          </p:nvSpPr>
          <p:spPr>
            <a:xfrm>
              <a:off x="849725" y="2504450"/>
              <a:ext cx="208575" cy="373850"/>
            </a:xfrm>
            <a:custGeom>
              <a:rect b="b" l="l" r="r" t="t"/>
              <a:pathLst>
                <a:path extrusionOk="0" h="14954" w="8343">
                  <a:moveTo>
                    <a:pt x="1462" y="23"/>
                  </a:moveTo>
                  <a:cubicBezTo>
                    <a:pt x="1462" y="1"/>
                    <a:pt x="1485" y="23"/>
                    <a:pt x="1485" y="23"/>
                  </a:cubicBezTo>
                  <a:cubicBezTo>
                    <a:pt x="2024" y="2452"/>
                    <a:pt x="2497" y="5038"/>
                    <a:pt x="3194" y="7219"/>
                  </a:cubicBezTo>
                  <a:cubicBezTo>
                    <a:pt x="4071" y="7511"/>
                    <a:pt x="5105" y="7601"/>
                    <a:pt x="6252" y="7466"/>
                  </a:cubicBezTo>
                  <a:cubicBezTo>
                    <a:pt x="6364" y="7376"/>
                    <a:pt x="6409" y="7219"/>
                    <a:pt x="6477" y="7106"/>
                  </a:cubicBezTo>
                  <a:cubicBezTo>
                    <a:pt x="6656" y="6814"/>
                    <a:pt x="6904" y="6567"/>
                    <a:pt x="7129" y="6274"/>
                  </a:cubicBezTo>
                  <a:cubicBezTo>
                    <a:pt x="7196" y="6185"/>
                    <a:pt x="7241" y="6050"/>
                    <a:pt x="7421" y="6072"/>
                  </a:cubicBezTo>
                  <a:cubicBezTo>
                    <a:pt x="7556" y="6185"/>
                    <a:pt x="7443" y="6342"/>
                    <a:pt x="7398" y="6454"/>
                  </a:cubicBezTo>
                  <a:cubicBezTo>
                    <a:pt x="7219" y="6792"/>
                    <a:pt x="6994" y="7151"/>
                    <a:pt x="6701" y="7399"/>
                  </a:cubicBezTo>
                  <a:cubicBezTo>
                    <a:pt x="7129" y="7354"/>
                    <a:pt x="7556" y="7241"/>
                    <a:pt x="8006" y="7129"/>
                  </a:cubicBezTo>
                  <a:cubicBezTo>
                    <a:pt x="8140" y="7106"/>
                    <a:pt x="8275" y="7084"/>
                    <a:pt x="8320" y="7219"/>
                  </a:cubicBezTo>
                  <a:cubicBezTo>
                    <a:pt x="8343" y="7354"/>
                    <a:pt x="8185" y="7421"/>
                    <a:pt x="8051" y="7466"/>
                  </a:cubicBezTo>
                  <a:cubicBezTo>
                    <a:pt x="7623" y="7646"/>
                    <a:pt x="7219" y="7826"/>
                    <a:pt x="6724" y="7916"/>
                  </a:cubicBezTo>
                  <a:cubicBezTo>
                    <a:pt x="6746" y="8028"/>
                    <a:pt x="6881" y="8096"/>
                    <a:pt x="6971" y="8163"/>
                  </a:cubicBezTo>
                  <a:cubicBezTo>
                    <a:pt x="7196" y="8343"/>
                    <a:pt x="7353" y="8456"/>
                    <a:pt x="7601" y="8635"/>
                  </a:cubicBezTo>
                  <a:cubicBezTo>
                    <a:pt x="7691" y="8680"/>
                    <a:pt x="7871" y="8793"/>
                    <a:pt x="7826" y="8905"/>
                  </a:cubicBezTo>
                  <a:cubicBezTo>
                    <a:pt x="7736" y="9040"/>
                    <a:pt x="7556" y="8950"/>
                    <a:pt x="7443" y="8883"/>
                  </a:cubicBezTo>
                  <a:cubicBezTo>
                    <a:pt x="6971" y="8680"/>
                    <a:pt x="6499" y="8411"/>
                    <a:pt x="6207" y="7983"/>
                  </a:cubicBezTo>
                  <a:cubicBezTo>
                    <a:pt x="5127" y="8141"/>
                    <a:pt x="4183" y="8073"/>
                    <a:pt x="3396" y="7826"/>
                  </a:cubicBezTo>
                  <a:cubicBezTo>
                    <a:pt x="3981" y="10097"/>
                    <a:pt x="4588" y="12368"/>
                    <a:pt x="5262" y="14527"/>
                  </a:cubicBezTo>
                  <a:cubicBezTo>
                    <a:pt x="4835" y="14729"/>
                    <a:pt x="4228" y="14909"/>
                    <a:pt x="3733" y="14954"/>
                  </a:cubicBezTo>
                  <a:cubicBezTo>
                    <a:pt x="3463" y="13380"/>
                    <a:pt x="3373" y="11918"/>
                    <a:pt x="3014" y="10277"/>
                  </a:cubicBezTo>
                  <a:cubicBezTo>
                    <a:pt x="2654" y="10794"/>
                    <a:pt x="2182" y="11401"/>
                    <a:pt x="1777" y="11761"/>
                  </a:cubicBezTo>
                  <a:cubicBezTo>
                    <a:pt x="1687" y="11851"/>
                    <a:pt x="1552" y="11986"/>
                    <a:pt x="1372" y="12076"/>
                  </a:cubicBezTo>
                  <a:cubicBezTo>
                    <a:pt x="1215" y="12166"/>
                    <a:pt x="967" y="12256"/>
                    <a:pt x="900" y="12076"/>
                  </a:cubicBezTo>
                  <a:cubicBezTo>
                    <a:pt x="855" y="11896"/>
                    <a:pt x="1057" y="11671"/>
                    <a:pt x="1192" y="11536"/>
                  </a:cubicBezTo>
                  <a:cubicBezTo>
                    <a:pt x="1912" y="10839"/>
                    <a:pt x="2474" y="10142"/>
                    <a:pt x="2699" y="9625"/>
                  </a:cubicBezTo>
                  <a:cubicBezTo>
                    <a:pt x="2744" y="9535"/>
                    <a:pt x="2811" y="9422"/>
                    <a:pt x="2811" y="9355"/>
                  </a:cubicBezTo>
                  <a:cubicBezTo>
                    <a:pt x="2811" y="9265"/>
                    <a:pt x="2766" y="9153"/>
                    <a:pt x="2721" y="9040"/>
                  </a:cubicBezTo>
                  <a:cubicBezTo>
                    <a:pt x="2541" y="8411"/>
                    <a:pt x="2339" y="7669"/>
                    <a:pt x="2182" y="7039"/>
                  </a:cubicBezTo>
                  <a:cubicBezTo>
                    <a:pt x="1575" y="4790"/>
                    <a:pt x="743" y="2564"/>
                    <a:pt x="1" y="586"/>
                  </a:cubicBezTo>
                  <a:cubicBezTo>
                    <a:pt x="180" y="451"/>
                    <a:pt x="428" y="383"/>
                    <a:pt x="675" y="293"/>
                  </a:cubicBezTo>
                  <a:cubicBezTo>
                    <a:pt x="923" y="203"/>
                    <a:pt x="1215" y="91"/>
                    <a:pt x="1462" y="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22"/>
            <p:cNvSpPr/>
            <p:nvPr/>
          </p:nvSpPr>
          <p:spPr>
            <a:xfrm>
              <a:off x="719875" y="2575300"/>
              <a:ext cx="210825" cy="302450"/>
            </a:xfrm>
            <a:custGeom>
              <a:rect b="b" l="l" r="r" t="t"/>
              <a:pathLst>
                <a:path extrusionOk="0" h="12098" w="8433">
                  <a:moveTo>
                    <a:pt x="5487" y="5374"/>
                  </a:moveTo>
                  <a:cubicBezTo>
                    <a:pt x="6004" y="6116"/>
                    <a:pt x="5824" y="7083"/>
                    <a:pt x="5397" y="7555"/>
                  </a:cubicBezTo>
                  <a:cubicBezTo>
                    <a:pt x="6027" y="7510"/>
                    <a:pt x="6859" y="8028"/>
                    <a:pt x="6634" y="8815"/>
                  </a:cubicBezTo>
                  <a:cubicBezTo>
                    <a:pt x="7038" y="8702"/>
                    <a:pt x="7308" y="8725"/>
                    <a:pt x="7601" y="8860"/>
                  </a:cubicBezTo>
                  <a:cubicBezTo>
                    <a:pt x="7960" y="9017"/>
                    <a:pt x="8343" y="9354"/>
                    <a:pt x="8365" y="9961"/>
                  </a:cubicBezTo>
                  <a:cubicBezTo>
                    <a:pt x="8433" y="11086"/>
                    <a:pt x="7263" y="12030"/>
                    <a:pt x="5869" y="12097"/>
                  </a:cubicBezTo>
                  <a:cubicBezTo>
                    <a:pt x="5464" y="12097"/>
                    <a:pt x="5060" y="12053"/>
                    <a:pt x="4722" y="11963"/>
                  </a:cubicBezTo>
                  <a:cubicBezTo>
                    <a:pt x="3373" y="11558"/>
                    <a:pt x="2204" y="10501"/>
                    <a:pt x="1372" y="9084"/>
                  </a:cubicBezTo>
                  <a:cubicBezTo>
                    <a:pt x="450" y="7533"/>
                    <a:pt x="0" y="5442"/>
                    <a:pt x="203" y="3958"/>
                  </a:cubicBezTo>
                  <a:cubicBezTo>
                    <a:pt x="293" y="3216"/>
                    <a:pt x="495" y="2496"/>
                    <a:pt x="855" y="1889"/>
                  </a:cubicBezTo>
                  <a:cubicBezTo>
                    <a:pt x="1237" y="1282"/>
                    <a:pt x="1754" y="742"/>
                    <a:pt x="2586" y="382"/>
                  </a:cubicBezTo>
                  <a:cubicBezTo>
                    <a:pt x="3463" y="0"/>
                    <a:pt x="4453" y="180"/>
                    <a:pt x="5037" y="495"/>
                  </a:cubicBezTo>
                  <a:cubicBezTo>
                    <a:pt x="5712" y="855"/>
                    <a:pt x="6274" y="1439"/>
                    <a:pt x="6521" y="2406"/>
                  </a:cubicBezTo>
                  <a:cubicBezTo>
                    <a:pt x="6679" y="3058"/>
                    <a:pt x="6589" y="3620"/>
                    <a:pt x="6409" y="4115"/>
                  </a:cubicBezTo>
                  <a:cubicBezTo>
                    <a:pt x="6229" y="4587"/>
                    <a:pt x="5914" y="5014"/>
                    <a:pt x="5487" y="53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22"/>
            <p:cNvSpPr/>
            <p:nvPr/>
          </p:nvSpPr>
          <p:spPr>
            <a:xfrm>
              <a:off x="808700" y="2579225"/>
              <a:ext cx="122000" cy="298525"/>
            </a:xfrm>
            <a:custGeom>
              <a:rect b="b" l="l" r="r" t="t"/>
              <a:pathLst>
                <a:path extrusionOk="0" h="11941" w="4880">
                  <a:moveTo>
                    <a:pt x="0" y="1"/>
                  </a:moveTo>
                  <a:cubicBezTo>
                    <a:pt x="360" y="113"/>
                    <a:pt x="675" y="293"/>
                    <a:pt x="967" y="540"/>
                  </a:cubicBezTo>
                  <a:cubicBezTo>
                    <a:pt x="1394" y="922"/>
                    <a:pt x="1799" y="1530"/>
                    <a:pt x="1911" y="2339"/>
                  </a:cubicBezTo>
                  <a:cubicBezTo>
                    <a:pt x="2069" y="3418"/>
                    <a:pt x="1552" y="4093"/>
                    <a:pt x="855" y="4723"/>
                  </a:cubicBezTo>
                  <a:cubicBezTo>
                    <a:pt x="675" y="4880"/>
                    <a:pt x="247" y="5150"/>
                    <a:pt x="315" y="5420"/>
                  </a:cubicBezTo>
                  <a:cubicBezTo>
                    <a:pt x="337" y="5532"/>
                    <a:pt x="450" y="5600"/>
                    <a:pt x="540" y="5667"/>
                  </a:cubicBezTo>
                  <a:cubicBezTo>
                    <a:pt x="765" y="5824"/>
                    <a:pt x="967" y="6027"/>
                    <a:pt x="1079" y="6364"/>
                  </a:cubicBezTo>
                  <a:cubicBezTo>
                    <a:pt x="1237" y="6904"/>
                    <a:pt x="1034" y="7308"/>
                    <a:pt x="832" y="7646"/>
                  </a:cubicBezTo>
                  <a:cubicBezTo>
                    <a:pt x="720" y="7781"/>
                    <a:pt x="562" y="7961"/>
                    <a:pt x="630" y="8163"/>
                  </a:cubicBezTo>
                  <a:cubicBezTo>
                    <a:pt x="697" y="8275"/>
                    <a:pt x="877" y="8298"/>
                    <a:pt x="1034" y="8298"/>
                  </a:cubicBezTo>
                  <a:cubicBezTo>
                    <a:pt x="1065" y="8296"/>
                    <a:pt x="1095" y="8296"/>
                    <a:pt x="1124" y="8296"/>
                  </a:cubicBezTo>
                  <a:cubicBezTo>
                    <a:pt x="1576" y="8296"/>
                    <a:pt x="1927" y="8460"/>
                    <a:pt x="2159" y="8882"/>
                  </a:cubicBezTo>
                  <a:cubicBezTo>
                    <a:pt x="2271" y="9085"/>
                    <a:pt x="2271" y="9557"/>
                    <a:pt x="2496" y="9624"/>
                  </a:cubicBezTo>
                  <a:cubicBezTo>
                    <a:pt x="2516" y="9629"/>
                    <a:pt x="2534" y="9632"/>
                    <a:pt x="2552" y="9632"/>
                  </a:cubicBezTo>
                  <a:cubicBezTo>
                    <a:pt x="2697" y="9632"/>
                    <a:pt x="2788" y="9485"/>
                    <a:pt x="2968" y="9445"/>
                  </a:cubicBezTo>
                  <a:cubicBezTo>
                    <a:pt x="2990" y="9442"/>
                    <a:pt x="3012" y="9441"/>
                    <a:pt x="3034" y="9441"/>
                  </a:cubicBezTo>
                  <a:cubicBezTo>
                    <a:pt x="3218" y="9441"/>
                    <a:pt x="3412" y="9519"/>
                    <a:pt x="3553" y="9579"/>
                  </a:cubicBezTo>
                  <a:cubicBezTo>
                    <a:pt x="3665" y="9647"/>
                    <a:pt x="3868" y="9804"/>
                    <a:pt x="3935" y="10052"/>
                  </a:cubicBezTo>
                  <a:cubicBezTo>
                    <a:pt x="4025" y="10389"/>
                    <a:pt x="3755" y="10704"/>
                    <a:pt x="3575" y="10884"/>
                  </a:cubicBezTo>
                  <a:cubicBezTo>
                    <a:pt x="3351" y="11086"/>
                    <a:pt x="3013" y="11311"/>
                    <a:pt x="2608" y="11423"/>
                  </a:cubicBezTo>
                  <a:cubicBezTo>
                    <a:pt x="2290" y="11517"/>
                    <a:pt x="1940" y="11564"/>
                    <a:pt x="1637" y="11564"/>
                  </a:cubicBezTo>
                  <a:cubicBezTo>
                    <a:pt x="1577" y="11564"/>
                    <a:pt x="1518" y="11562"/>
                    <a:pt x="1462" y="11558"/>
                  </a:cubicBezTo>
                  <a:cubicBezTo>
                    <a:pt x="1102" y="11558"/>
                    <a:pt x="810" y="11536"/>
                    <a:pt x="427" y="11491"/>
                  </a:cubicBezTo>
                  <a:lnTo>
                    <a:pt x="405" y="11491"/>
                  </a:lnTo>
                  <a:cubicBezTo>
                    <a:pt x="652" y="11626"/>
                    <a:pt x="900" y="11716"/>
                    <a:pt x="1169" y="11806"/>
                  </a:cubicBezTo>
                  <a:cubicBezTo>
                    <a:pt x="1507" y="11896"/>
                    <a:pt x="1911" y="11940"/>
                    <a:pt x="2316" y="11940"/>
                  </a:cubicBezTo>
                  <a:cubicBezTo>
                    <a:pt x="3710" y="11873"/>
                    <a:pt x="4880" y="10929"/>
                    <a:pt x="4812" y="9804"/>
                  </a:cubicBezTo>
                  <a:cubicBezTo>
                    <a:pt x="4790" y="9197"/>
                    <a:pt x="4407" y="8860"/>
                    <a:pt x="4048" y="8703"/>
                  </a:cubicBezTo>
                  <a:cubicBezTo>
                    <a:pt x="3882" y="8626"/>
                    <a:pt x="3723" y="8586"/>
                    <a:pt x="3543" y="8586"/>
                  </a:cubicBezTo>
                  <a:cubicBezTo>
                    <a:pt x="3405" y="8586"/>
                    <a:pt x="3256" y="8609"/>
                    <a:pt x="3081" y="8658"/>
                  </a:cubicBezTo>
                  <a:cubicBezTo>
                    <a:pt x="3296" y="7902"/>
                    <a:pt x="2539" y="7396"/>
                    <a:pt x="1921" y="7396"/>
                  </a:cubicBezTo>
                  <a:cubicBezTo>
                    <a:pt x="1895" y="7396"/>
                    <a:pt x="1869" y="7397"/>
                    <a:pt x="1844" y="7398"/>
                  </a:cubicBezTo>
                  <a:cubicBezTo>
                    <a:pt x="2271" y="6926"/>
                    <a:pt x="2451" y="5959"/>
                    <a:pt x="1934" y="5217"/>
                  </a:cubicBezTo>
                  <a:cubicBezTo>
                    <a:pt x="2361" y="4857"/>
                    <a:pt x="2676" y="4430"/>
                    <a:pt x="2856" y="3958"/>
                  </a:cubicBezTo>
                  <a:cubicBezTo>
                    <a:pt x="3036" y="3463"/>
                    <a:pt x="3126" y="2901"/>
                    <a:pt x="2968" y="2249"/>
                  </a:cubicBezTo>
                  <a:cubicBezTo>
                    <a:pt x="2721" y="1282"/>
                    <a:pt x="2159" y="698"/>
                    <a:pt x="1484" y="338"/>
                  </a:cubicBezTo>
                  <a:cubicBezTo>
                    <a:pt x="1102" y="135"/>
                    <a:pt x="562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22"/>
            <p:cNvSpPr/>
            <p:nvPr/>
          </p:nvSpPr>
          <p:spPr>
            <a:xfrm>
              <a:off x="769350" y="2691100"/>
              <a:ext cx="85450" cy="31500"/>
            </a:xfrm>
            <a:custGeom>
              <a:rect b="b" l="l" r="r" t="t"/>
              <a:pathLst>
                <a:path extrusionOk="0" h="1260" w="3418">
                  <a:moveTo>
                    <a:pt x="495" y="113"/>
                  </a:moveTo>
                  <a:cubicBezTo>
                    <a:pt x="675" y="0"/>
                    <a:pt x="810" y="203"/>
                    <a:pt x="945" y="293"/>
                  </a:cubicBezTo>
                  <a:cubicBezTo>
                    <a:pt x="1327" y="540"/>
                    <a:pt x="1844" y="675"/>
                    <a:pt x="2384" y="765"/>
                  </a:cubicBezTo>
                  <a:cubicBezTo>
                    <a:pt x="2564" y="787"/>
                    <a:pt x="2743" y="832"/>
                    <a:pt x="2901" y="832"/>
                  </a:cubicBezTo>
                  <a:cubicBezTo>
                    <a:pt x="3036" y="832"/>
                    <a:pt x="3373" y="742"/>
                    <a:pt x="3395" y="877"/>
                  </a:cubicBezTo>
                  <a:cubicBezTo>
                    <a:pt x="3418" y="1035"/>
                    <a:pt x="3081" y="1057"/>
                    <a:pt x="3013" y="1057"/>
                  </a:cubicBezTo>
                  <a:cubicBezTo>
                    <a:pt x="2901" y="1080"/>
                    <a:pt x="2721" y="1035"/>
                    <a:pt x="2608" y="1012"/>
                  </a:cubicBezTo>
                  <a:cubicBezTo>
                    <a:pt x="2316" y="990"/>
                    <a:pt x="2069" y="1035"/>
                    <a:pt x="1754" y="1057"/>
                  </a:cubicBezTo>
                  <a:cubicBezTo>
                    <a:pt x="1349" y="1080"/>
                    <a:pt x="900" y="1169"/>
                    <a:pt x="427" y="1214"/>
                  </a:cubicBezTo>
                  <a:cubicBezTo>
                    <a:pt x="315" y="1214"/>
                    <a:pt x="68" y="1259"/>
                    <a:pt x="45" y="1147"/>
                  </a:cubicBezTo>
                  <a:cubicBezTo>
                    <a:pt x="0" y="967"/>
                    <a:pt x="675" y="922"/>
                    <a:pt x="787" y="900"/>
                  </a:cubicBezTo>
                  <a:cubicBezTo>
                    <a:pt x="1124" y="832"/>
                    <a:pt x="1327" y="810"/>
                    <a:pt x="1619" y="810"/>
                  </a:cubicBezTo>
                  <a:cubicBezTo>
                    <a:pt x="1642" y="810"/>
                    <a:pt x="1642" y="810"/>
                    <a:pt x="1664" y="810"/>
                  </a:cubicBezTo>
                  <a:cubicBezTo>
                    <a:pt x="1327" y="720"/>
                    <a:pt x="1012" y="540"/>
                    <a:pt x="697" y="360"/>
                  </a:cubicBezTo>
                  <a:cubicBezTo>
                    <a:pt x="607" y="315"/>
                    <a:pt x="472" y="248"/>
                    <a:pt x="495" y="1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22"/>
            <p:cNvSpPr/>
            <p:nvPr/>
          </p:nvSpPr>
          <p:spPr>
            <a:xfrm>
              <a:off x="793525" y="2766975"/>
              <a:ext cx="58475" cy="38250"/>
            </a:xfrm>
            <a:custGeom>
              <a:rect b="b" l="l" r="r" t="t"/>
              <a:pathLst>
                <a:path extrusionOk="0" h="1530" w="2339">
                  <a:moveTo>
                    <a:pt x="2339" y="46"/>
                  </a:moveTo>
                  <a:cubicBezTo>
                    <a:pt x="2226" y="226"/>
                    <a:pt x="2001" y="316"/>
                    <a:pt x="1799" y="428"/>
                  </a:cubicBezTo>
                  <a:cubicBezTo>
                    <a:pt x="1304" y="743"/>
                    <a:pt x="787" y="1035"/>
                    <a:pt x="337" y="1372"/>
                  </a:cubicBezTo>
                  <a:cubicBezTo>
                    <a:pt x="247" y="1417"/>
                    <a:pt x="135" y="1530"/>
                    <a:pt x="45" y="1417"/>
                  </a:cubicBezTo>
                  <a:cubicBezTo>
                    <a:pt x="0" y="1305"/>
                    <a:pt x="112" y="1260"/>
                    <a:pt x="180" y="1193"/>
                  </a:cubicBezTo>
                  <a:cubicBezTo>
                    <a:pt x="495" y="900"/>
                    <a:pt x="944" y="608"/>
                    <a:pt x="1417" y="361"/>
                  </a:cubicBezTo>
                  <a:cubicBezTo>
                    <a:pt x="1641" y="271"/>
                    <a:pt x="1866" y="158"/>
                    <a:pt x="2069" y="68"/>
                  </a:cubicBezTo>
                  <a:cubicBezTo>
                    <a:pt x="2159" y="46"/>
                    <a:pt x="2271" y="1"/>
                    <a:pt x="2339" y="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22"/>
            <p:cNvSpPr/>
            <p:nvPr/>
          </p:nvSpPr>
          <p:spPr>
            <a:xfrm>
              <a:off x="834550" y="2799025"/>
              <a:ext cx="55125" cy="51175"/>
            </a:xfrm>
            <a:custGeom>
              <a:rect b="b" l="l" r="r" t="t"/>
              <a:pathLst>
                <a:path extrusionOk="0" h="2047" w="2205">
                  <a:moveTo>
                    <a:pt x="2204" y="45"/>
                  </a:moveTo>
                  <a:cubicBezTo>
                    <a:pt x="2204" y="248"/>
                    <a:pt x="2024" y="383"/>
                    <a:pt x="1889" y="518"/>
                  </a:cubicBezTo>
                  <a:cubicBezTo>
                    <a:pt x="1574" y="855"/>
                    <a:pt x="1350" y="1282"/>
                    <a:pt x="1080" y="1709"/>
                  </a:cubicBezTo>
                  <a:cubicBezTo>
                    <a:pt x="1012" y="1799"/>
                    <a:pt x="832" y="2047"/>
                    <a:pt x="743" y="1844"/>
                  </a:cubicBezTo>
                  <a:cubicBezTo>
                    <a:pt x="675" y="1754"/>
                    <a:pt x="832" y="1485"/>
                    <a:pt x="877" y="1395"/>
                  </a:cubicBezTo>
                  <a:cubicBezTo>
                    <a:pt x="945" y="1237"/>
                    <a:pt x="1035" y="1125"/>
                    <a:pt x="1102" y="990"/>
                  </a:cubicBezTo>
                  <a:cubicBezTo>
                    <a:pt x="877" y="1080"/>
                    <a:pt x="518" y="1260"/>
                    <a:pt x="248" y="1282"/>
                  </a:cubicBezTo>
                  <a:cubicBezTo>
                    <a:pt x="158" y="1305"/>
                    <a:pt x="68" y="1305"/>
                    <a:pt x="45" y="1237"/>
                  </a:cubicBezTo>
                  <a:cubicBezTo>
                    <a:pt x="0" y="1080"/>
                    <a:pt x="383" y="1057"/>
                    <a:pt x="563" y="990"/>
                  </a:cubicBezTo>
                  <a:cubicBezTo>
                    <a:pt x="877" y="855"/>
                    <a:pt x="1282" y="653"/>
                    <a:pt x="1530" y="473"/>
                  </a:cubicBezTo>
                  <a:cubicBezTo>
                    <a:pt x="1597" y="405"/>
                    <a:pt x="1687" y="315"/>
                    <a:pt x="1777" y="248"/>
                  </a:cubicBezTo>
                  <a:cubicBezTo>
                    <a:pt x="1867" y="158"/>
                    <a:pt x="1957" y="113"/>
                    <a:pt x="2024" y="45"/>
                  </a:cubicBezTo>
                  <a:cubicBezTo>
                    <a:pt x="2069" y="0"/>
                    <a:pt x="2137" y="0"/>
                    <a:pt x="2204" y="4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22"/>
            <p:cNvSpPr/>
            <p:nvPr/>
          </p:nvSpPr>
          <p:spPr>
            <a:xfrm>
              <a:off x="953725" y="2510650"/>
              <a:ext cx="201825" cy="313125"/>
            </a:xfrm>
            <a:custGeom>
              <a:rect b="b" l="l" r="r" t="t"/>
              <a:pathLst>
                <a:path extrusionOk="0" h="12525" w="8073">
                  <a:moveTo>
                    <a:pt x="2609" y="5869"/>
                  </a:moveTo>
                  <a:cubicBezTo>
                    <a:pt x="2541" y="6746"/>
                    <a:pt x="3148" y="7511"/>
                    <a:pt x="3756" y="7713"/>
                  </a:cubicBezTo>
                  <a:cubicBezTo>
                    <a:pt x="3193" y="7983"/>
                    <a:pt x="2721" y="8837"/>
                    <a:pt x="3306" y="9422"/>
                  </a:cubicBezTo>
                  <a:cubicBezTo>
                    <a:pt x="2901" y="9512"/>
                    <a:pt x="2676" y="9669"/>
                    <a:pt x="2496" y="9917"/>
                  </a:cubicBezTo>
                  <a:cubicBezTo>
                    <a:pt x="2249" y="10254"/>
                    <a:pt x="2092" y="10726"/>
                    <a:pt x="2339" y="11266"/>
                  </a:cubicBezTo>
                  <a:cubicBezTo>
                    <a:pt x="2834" y="12278"/>
                    <a:pt x="4340" y="12525"/>
                    <a:pt x="5577" y="11895"/>
                  </a:cubicBezTo>
                  <a:cubicBezTo>
                    <a:pt x="5937" y="11715"/>
                    <a:pt x="6252" y="11468"/>
                    <a:pt x="6499" y="11221"/>
                  </a:cubicBezTo>
                  <a:cubicBezTo>
                    <a:pt x="7488" y="10209"/>
                    <a:pt x="7983" y="8725"/>
                    <a:pt x="8028" y="7083"/>
                  </a:cubicBezTo>
                  <a:cubicBezTo>
                    <a:pt x="8073" y="5262"/>
                    <a:pt x="7443" y="3216"/>
                    <a:pt x="6544" y="2024"/>
                  </a:cubicBezTo>
                  <a:cubicBezTo>
                    <a:pt x="6072" y="1417"/>
                    <a:pt x="5554" y="900"/>
                    <a:pt x="4947" y="540"/>
                  </a:cubicBezTo>
                  <a:cubicBezTo>
                    <a:pt x="4318" y="203"/>
                    <a:pt x="3621" y="0"/>
                    <a:pt x="2699" y="68"/>
                  </a:cubicBezTo>
                  <a:cubicBezTo>
                    <a:pt x="1732" y="180"/>
                    <a:pt x="967" y="832"/>
                    <a:pt x="608" y="1394"/>
                  </a:cubicBezTo>
                  <a:cubicBezTo>
                    <a:pt x="203" y="2024"/>
                    <a:pt x="0" y="2811"/>
                    <a:pt x="270" y="3778"/>
                  </a:cubicBezTo>
                  <a:cubicBezTo>
                    <a:pt x="428" y="4430"/>
                    <a:pt x="787" y="4857"/>
                    <a:pt x="1192" y="5195"/>
                  </a:cubicBezTo>
                  <a:cubicBezTo>
                    <a:pt x="1574" y="5532"/>
                    <a:pt x="2069" y="5734"/>
                    <a:pt x="2609" y="586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22"/>
            <p:cNvSpPr/>
            <p:nvPr/>
          </p:nvSpPr>
          <p:spPr>
            <a:xfrm>
              <a:off x="953725" y="2519650"/>
              <a:ext cx="175425" cy="297000"/>
            </a:xfrm>
            <a:custGeom>
              <a:rect b="b" l="l" r="r" t="t"/>
              <a:pathLst>
                <a:path extrusionOk="0" h="11880" w="7017">
                  <a:moveTo>
                    <a:pt x="1754" y="0"/>
                  </a:moveTo>
                  <a:cubicBezTo>
                    <a:pt x="1237" y="270"/>
                    <a:pt x="855" y="675"/>
                    <a:pt x="608" y="1012"/>
                  </a:cubicBezTo>
                  <a:cubicBezTo>
                    <a:pt x="203" y="1664"/>
                    <a:pt x="0" y="2451"/>
                    <a:pt x="270" y="3418"/>
                  </a:cubicBezTo>
                  <a:cubicBezTo>
                    <a:pt x="428" y="4048"/>
                    <a:pt x="787" y="4497"/>
                    <a:pt x="1192" y="4835"/>
                  </a:cubicBezTo>
                  <a:cubicBezTo>
                    <a:pt x="1574" y="5172"/>
                    <a:pt x="2069" y="5374"/>
                    <a:pt x="2609" y="5509"/>
                  </a:cubicBezTo>
                  <a:cubicBezTo>
                    <a:pt x="2541" y="6386"/>
                    <a:pt x="3148" y="7151"/>
                    <a:pt x="3756" y="7353"/>
                  </a:cubicBezTo>
                  <a:cubicBezTo>
                    <a:pt x="3193" y="7623"/>
                    <a:pt x="2721" y="8477"/>
                    <a:pt x="3306" y="9062"/>
                  </a:cubicBezTo>
                  <a:cubicBezTo>
                    <a:pt x="2901" y="9152"/>
                    <a:pt x="2676" y="9309"/>
                    <a:pt x="2496" y="9557"/>
                  </a:cubicBezTo>
                  <a:cubicBezTo>
                    <a:pt x="2249" y="9894"/>
                    <a:pt x="2092" y="10366"/>
                    <a:pt x="2339" y="10906"/>
                  </a:cubicBezTo>
                  <a:cubicBezTo>
                    <a:pt x="2652" y="11546"/>
                    <a:pt x="3369" y="11880"/>
                    <a:pt x="4167" y="11880"/>
                  </a:cubicBezTo>
                  <a:cubicBezTo>
                    <a:pt x="4631" y="11880"/>
                    <a:pt x="5122" y="11767"/>
                    <a:pt x="5577" y="11535"/>
                  </a:cubicBezTo>
                  <a:cubicBezTo>
                    <a:pt x="5937" y="11355"/>
                    <a:pt x="6252" y="11108"/>
                    <a:pt x="6499" y="10861"/>
                  </a:cubicBezTo>
                  <a:cubicBezTo>
                    <a:pt x="6701" y="10658"/>
                    <a:pt x="6859" y="10456"/>
                    <a:pt x="7016" y="10231"/>
                  </a:cubicBezTo>
                  <a:lnTo>
                    <a:pt x="7016" y="10231"/>
                  </a:lnTo>
                  <a:cubicBezTo>
                    <a:pt x="6701" y="10456"/>
                    <a:pt x="6431" y="10613"/>
                    <a:pt x="6139" y="10793"/>
                  </a:cubicBezTo>
                  <a:cubicBezTo>
                    <a:pt x="5847" y="10973"/>
                    <a:pt x="5465" y="11153"/>
                    <a:pt x="5082" y="11243"/>
                  </a:cubicBezTo>
                  <a:cubicBezTo>
                    <a:pt x="4884" y="11274"/>
                    <a:pt x="4691" y="11291"/>
                    <a:pt x="4511" y="11291"/>
                  </a:cubicBezTo>
                  <a:cubicBezTo>
                    <a:pt x="4304" y="11291"/>
                    <a:pt x="4115" y="11269"/>
                    <a:pt x="3958" y="11220"/>
                  </a:cubicBezTo>
                  <a:cubicBezTo>
                    <a:pt x="3711" y="11175"/>
                    <a:pt x="3328" y="11041"/>
                    <a:pt x="3238" y="10681"/>
                  </a:cubicBezTo>
                  <a:cubicBezTo>
                    <a:pt x="3171" y="10456"/>
                    <a:pt x="3283" y="10209"/>
                    <a:pt x="3351" y="10096"/>
                  </a:cubicBezTo>
                  <a:cubicBezTo>
                    <a:pt x="3441" y="9961"/>
                    <a:pt x="3598" y="9759"/>
                    <a:pt x="3778" y="9691"/>
                  </a:cubicBezTo>
                  <a:cubicBezTo>
                    <a:pt x="3825" y="9676"/>
                    <a:pt x="3870" y="9671"/>
                    <a:pt x="3913" y="9671"/>
                  </a:cubicBezTo>
                  <a:cubicBezTo>
                    <a:pt x="3978" y="9671"/>
                    <a:pt x="4038" y="9682"/>
                    <a:pt x="4096" y="9682"/>
                  </a:cubicBezTo>
                  <a:cubicBezTo>
                    <a:pt x="4165" y="9682"/>
                    <a:pt x="4230" y="9667"/>
                    <a:pt x="4295" y="9601"/>
                  </a:cubicBezTo>
                  <a:cubicBezTo>
                    <a:pt x="4453" y="9444"/>
                    <a:pt x="4205" y="9039"/>
                    <a:pt x="4205" y="8792"/>
                  </a:cubicBezTo>
                  <a:cubicBezTo>
                    <a:pt x="4205" y="8297"/>
                    <a:pt x="4475" y="7960"/>
                    <a:pt x="4902" y="7735"/>
                  </a:cubicBezTo>
                  <a:cubicBezTo>
                    <a:pt x="5037" y="7668"/>
                    <a:pt x="5195" y="7555"/>
                    <a:pt x="5172" y="7420"/>
                  </a:cubicBezTo>
                  <a:cubicBezTo>
                    <a:pt x="5172" y="7218"/>
                    <a:pt x="4925" y="7151"/>
                    <a:pt x="4767" y="7061"/>
                  </a:cubicBezTo>
                  <a:cubicBezTo>
                    <a:pt x="4408" y="6881"/>
                    <a:pt x="4048" y="6611"/>
                    <a:pt x="3935" y="6071"/>
                  </a:cubicBezTo>
                  <a:cubicBezTo>
                    <a:pt x="3846" y="5711"/>
                    <a:pt x="3935" y="5442"/>
                    <a:pt x="4048" y="5194"/>
                  </a:cubicBezTo>
                  <a:cubicBezTo>
                    <a:pt x="4093" y="5104"/>
                    <a:pt x="4160" y="4992"/>
                    <a:pt x="4115" y="4857"/>
                  </a:cubicBezTo>
                  <a:cubicBezTo>
                    <a:pt x="4048" y="4610"/>
                    <a:pt x="3553" y="4587"/>
                    <a:pt x="3306" y="4520"/>
                  </a:cubicBezTo>
                  <a:cubicBezTo>
                    <a:pt x="2384" y="4317"/>
                    <a:pt x="1619" y="4003"/>
                    <a:pt x="1237" y="2968"/>
                  </a:cubicBezTo>
                  <a:cubicBezTo>
                    <a:pt x="922" y="2204"/>
                    <a:pt x="990" y="1484"/>
                    <a:pt x="1170" y="944"/>
                  </a:cubicBezTo>
                  <a:cubicBezTo>
                    <a:pt x="1305" y="585"/>
                    <a:pt x="1485" y="270"/>
                    <a:pt x="17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22"/>
            <p:cNvSpPr/>
            <p:nvPr/>
          </p:nvSpPr>
          <p:spPr>
            <a:xfrm>
              <a:off x="1022300" y="2606200"/>
              <a:ext cx="78175" cy="55675"/>
            </a:xfrm>
            <a:custGeom>
              <a:rect b="b" l="l" r="r" t="t"/>
              <a:pathLst>
                <a:path extrusionOk="0" h="2227" w="3127">
                  <a:moveTo>
                    <a:pt x="2182" y="1"/>
                  </a:moveTo>
                  <a:cubicBezTo>
                    <a:pt x="1979" y="1"/>
                    <a:pt x="1979" y="226"/>
                    <a:pt x="1890" y="383"/>
                  </a:cubicBezTo>
                  <a:cubicBezTo>
                    <a:pt x="1665" y="788"/>
                    <a:pt x="1282" y="1170"/>
                    <a:pt x="855" y="1485"/>
                  </a:cubicBezTo>
                  <a:cubicBezTo>
                    <a:pt x="720" y="1597"/>
                    <a:pt x="585" y="1732"/>
                    <a:pt x="450" y="1800"/>
                  </a:cubicBezTo>
                  <a:cubicBezTo>
                    <a:pt x="338" y="1867"/>
                    <a:pt x="1" y="1957"/>
                    <a:pt x="46" y="2092"/>
                  </a:cubicBezTo>
                  <a:cubicBezTo>
                    <a:pt x="91" y="2227"/>
                    <a:pt x="405" y="2115"/>
                    <a:pt x="450" y="2070"/>
                  </a:cubicBezTo>
                  <a:cubicBezTo>
                    <a:pt x="563" y="2025"/>
                    <a:pt x="698" y="1890"/>
                    <a:pt x="788" y="1845"/>
                  </a:cubicBezTo>
                  <a:cubicBezTo>
                    <a:pt x="1035" y="1665"/>
                    <a:pt x="1260" y="1575"/>
                    <a:pt x="1552" y="1440"/>
                  </a:cubicBezTo>
                  <a:cubicBezTo>
                    <a:pt x="1935" y="1260"/>
                    <a:pt x="2339" y="1125"/>
                    <a:pt x="2789" y="923"/>
                  </a:cubicBezTo>
                  <a:cubicBezTo>
                    <a:pt x="2901" y="878"/>
                    <a:pt x="3126" y="788"/>
                    <a:pt x="3081" y="675"/>
                  </a:cubicBezTo>
                  <a:cubicBezTo>
                    <a:pt x="3036" y="518"/>
                    <a:pt x="2429" y="788"/>
                    <a:pt x="2317" y="833"/>
                  </a:cubicBezTo>
                  <a:cubicBezTo>
                    <a:pt x="2002" y="945"/>
                    <a:pt x="1800" y="1035"/>
                    <a:pt x="1552" y="1170"/>
                  </a:cubicBezTo>
                  <a:cubicBezTo>
                    <a:pt x="1530" y="1170"/>
                    <a:pt x="1530" y="1170"/>
                    <a:pt x="1530" y="1193"/>
                  </a:cubicBezTo>
                  <a:cubicBezTo>
                    <a:pt x="1755" y="945"/>
                    <a:pt x="1957" y="630"/>
                    <a:pt x="2137" y="316"/>
                  </a:cubicBezTo>
                  <a:cubicBezTo>
                    <a:pt x="2182" y="226"/>
                    <a:pt x="2272" y="113"/>
                    <a:pt x="2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22"/>
            <p:cNvSpPr/>
            <p:nvPr/>
          </p:nvSpPr>
          <p:spPr>
            <a:xfrm>
              <a:off x="1052100" y="2700650"/>
              <a:ext cx="66925" cy="10150"/>
            </a:xfrm>
            <a:custGeom>
              <a:rect b="b" l="l" r="r" t="t"/>
              <a:pathLst>
                <a:path extrusionOk="0" h="406" w="2677">
                  <a:moveTo>
                    <a:pt x="0" y="180"/>
                  </a:moveTo>
                  <a:cubicBezTo>
                    <a:pt x="180" y="293"/>
                    <a:pt x="428" y="270"/>
                    <a:pt x="653" y="270"/>
                  </a:cubicBezTo>
                  <a:cubicBezTo>
                    <a:pt x="1237" y="293"/>
                    <a:pt x="1844" y="315"/>
                    <a:pt x="2406" y="360"/>
                  </a:cubicBezTo>
                  <a:cubicBezTo>
                    <a:pt x="2496" y="360"/>
                    <a:pt x="2654" y="405"/>
                    <a:pt x="2676" y="270"/>
                  </a:cubicBezTo>
                  <a:cubicBezTo>
                    <a:pt x="2654" y="158"/>
                    <a:pt x="2541" y="158"/>
                    <a:pt x="2451" y="135"/>
                  </a:cubicBezTo>
                  <a:cubicBezTo>
                    <a:pt x="2024" y="23"/>
                    <a:pt x="1485" y="0"/>
                    <a:pt x="945" y="23"/>
                  </a:cubicBezTo>
                  <a:cubicBezTo>
                    <a:pt x="720" y="45"/>
                    <a:pt x="450" y="68"/>
                    <a:pt x="248" y="90"/>
                  </a:cubicBezTo>
                  <a:cubicBezTo>
                    <a:pt x="158" y="90"/>
                    <a:pt x="45" y="113"/>
                    <a:pt x="0" y="18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22"/>
            <p:cNvSpPr/>
            <p:nvPr/>
          </p:nvSpPr>
          <p:spPr>
            <a:xfrm>
              <a:off x="1035225" y="2747300"/>
              <a:ext cx="61875" cy="31500"/>
            </a:xfrm>
            <a:custGeom>
              <a:rect b="b" l="l" r="r" t="t"/>
              <a:pathLst>
                <a:path extrusionOk="0" h="1260" w="2475">
                  <a:moveTo>
                    <a:pt x="1" y="181"/>
                  </a:moveTo>
                  <a:cubicBezTo>
                    <a:pt x="91" y="361"/>
                    <a:pt x="316" y="383"/>
                    <a:pt x="496" y="451"/>
                  </a:cubicBezTo>
                  <a:cubicBezTo>
                    <a:pt x="945" y="585"/>
                    <a:pt x="1350" y="833"/>
                    <a:pt x="1777" y="1080"/>
                  </a:cubicBezTo>
                  <a:cubicBezTo>
                    <a:pt x="1890" y="1125"/>
                    <a:pt x="2160" y="1260"/>
                    <a:pt x="2160" y="1035"/>
                  </a:cubicBezTo>
                  <a:cubicBezTo>
                    <a:pt x="2160" y="923"/>
                    <a:pt x="1890" y="765"/>
                    <a:pt x="1822" y="698"/>
                  </a:cubicBezTo>
                  <a:cubicBezTo>
                    <a:pt x="1665" y="608"/>
                    <a:pt x="1552" y="540"/>
                    <a:pt x="1418" y="473"/>
                  </a:cubicBezTo>
                  <a:cubicBezTo>
                    <a:pt x="1642" y="428"/>
                    <a:pt x="2047" y="406"/>
                    <a:pt x="2294" y="316"/>
                  </a:cubicBezTo>
                  <a:cubicBezTo>
                    <a:pt x="2384" y="293"/>
                    <a:pt x="2474" y="226"/>
                    <a:pt x="2452" y="158"/>
                  </a:cubicBezTo>
                  <a:cubicBezTo>
                    <a:pt x="2407" y="1"/>
                    <a:pt x="2070" y="158"/>
                    <a:pt x="1890" y="203"/>
                  </a:cubicBezTo>
                  <a:cubicBezTo>
                    <a:pt x="1530" y="248"/>
                    <a:pt x="1103" y="248"/>
                    <a:pt x="788" y="226"/>
                  </a:cubicBezTo>
                  <a:cubicBezTo>
                    <a:pt x="698" y="203"/>
                    <a:pt x="586" y="158"/>
                    <a:pt x="473" y="136"/>
                  </a:cubicBezTo>
                  <a:cubicBezTo>
                    <a:pt x="338" y="136"/>
                    <a:pt x="248" y="113"/>
                    <a:pt x="136" y="91"/>
                  </a:cubicBezTo>
                  <a:cubicBezTo>
                    <a:pt x="91" y="91"/>
                    <a:pt x="23" y="91"/>
                    <a:pt x="1" y="1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81" name="Google Shape;4181;p22"/>
          <p:cNvGrpSpPr/>
          <p:nvPr/>
        </p:nvGrpSpPr>
        <p:grpSpPr>
          <a:xfrm>
            <a:off x="1240050" y="3483825"/>
            <a:ext cx="1118150" cy="979850"/>
            <a:chOff x="5957375" y="2413950"/>
            <a:chExt cx="1118150" cy="979850"/>
          </a:xfrm>
        </p:grpSpPr>
        <p:sp>
          <p:nvSpPr>
            <p:cNvPr id="4182" name="Google Shape;4182;p22"/>
            <p:cNvSpPr/>
            <p:nvPr/>
          </p:nvSpPr>
          <p:spPr>
            <a:xfrm>
              <a:off x="5957375" y="2422400"/>
              <a:ext cx="1118150" cy="971400"/>
            </a:xfrm>
            <a:custGeom>
              <a:rect b="b" l="l" r="r" t="t"/>
              <a:pathLst>
                <a:path extrusionOk="0" h="38856" w="44726">
                  <a:moveTo>
                    <a:pt x="21452" y="2788"/>
                  </a:moveTo>
                  <a:cubicBezTo>
                    <a:pt x="21205" y="3643"/>
                    <a:pt x="20980" y="4497"/>
                    <a:pt x="20755" y="5442"/>
                  </a:cubicBezTo>
                  <a:cubicBezTo>
                    <a:pt x="20553" y="6296"/>
                    <a:pt x="20126" y="7443"/>
                    <a:pt x="20463" y="8365"/>
                  </a:cubicBezTo>
                  <a:cubicBezTo>
                    <a:pt x="20688" y="9017"/>
                    <a:pt x="21542" y="9354"/>
                    <a:pt x="22329" y="9646"/>
                  </a:cubicBezTo>
                  <a:cubicBezTo>
                    <a:pt x="24308" y="10366"/>
                    <a:pt x="26332" y="10838"/>
                    <a:pt x="28490" y="11355"/>
                  </a:cubicBezTo>
                  <a:cubicBezTo>
                    <a:pt x="29008" y="11490"/>
                    <a:pt x="29480" y="11625"/>
                    <a:pt x="29930" y="11490"/>
                  </a:cubicBezTo>
                  <a:cubicBezTo>
                    <a:pt x="30762" y="11220"/>
                    <a:pt x="31031" y="9736"/>
                    <a:pt x="31256" y="8972"/>
                  </a:cubicBezTo>
                  <a:cubicBezTo>
                    <a:pt x="31594" y="7938"/>
                    <a:pt x="31908" y="7038"/>
                    <a:pt x="32178" y="6049"/>
                  </a:cubicBezTo>
                  <a:cubicBezTo>
                    <a:pt x="34629" y="6633"/>
                    <a:pt x="36608" y="7398"/>
                    <a:pt x="38789" y="8095"/>
                  </a:cubicBezTo>
                  <a:cubicBezTo>
                    <a:pt x="39891" y="8432"/>
                    <a:pt x="41015" y="8769"/>
                    <a:pt x="41959" y="9219"/>
                  </a:cubicBezTo>
                  <a:cubicBezTo>
                    <a:pt x="42971" y="9714"/>
                    <a:pt x="43691" y="10321"/>
                    <a:pt x="44163" y="11333"/>
                  </a:cubicBezTo>
                  <a:cubicBezTo>
                    <a:pt x="44658" y="12412"/>
                    <a:pt x="44725" y="13761"/>
                    <a:pt x="44613" y="15065"/>
                  </a:cubicBezTo>
                  <a:cubicBezTo>
                    <a:pt x="44276" y="19000"/>
                    <a:pt x="42904" y="22014"/>
                    <a:pt x="41870" y="25274"/>
                  </a:cubicBezTo>
                  <a:cubicBezTo>
                    <a:pt x="41195" y="27433"/>
                    <a:pt x="40453" y="29614"/>
                    <a:pt x="39778" y="31817"/>
                  </a:cubicBezTo>
                  <a:cubicBezTo>
                    <a:pt x="39126" y="33998"/>
                    <a:pt x="38249" y="36247"/>
                    <a:pt x="37035" y="37709"/>
                  </a:cubicBezTo>
                  <a:cubicBezTo>
                    <a:pt x="36698" y="38113"/>
                    <a:pt x="36361" y="38451"/>
                    <a:pt x="35843" y="38653"/>
                  </a:cubicBezTo>
                  <a:cubicBezTo>
                    <a:pt x="35304" y="38855"/>
                    <a:pt x="34629" y="38833"/>
                    <a:pt x="33932" y="38720"/>
                  </a:cubicBezTo>
                  <a:cubicBezTo>
                    <a:pt x="32763" y="38518"/>
                    <a:pt x="31616" y="38158"/>
                    <a:pt x="30537" y="37821"/>
                  </a:cubicBezTo>
                  <a:cubicBezTo>
                    <a:pt x="28243" y="37146"/>
                    <a:pt x="26174" y="36539"/>
                    <a:pt x="23926" y="35820"/>
                  </a:cubicBezTo>
                  <a:cubicBezTo>
                    <a:pt x="19586" y="34448"/>
                    <a:pt x="15291" y="33032"/>
                    <a:pt x="10929" y="31570"/>
                  </a:cubicBezTo>
                  <a:cubicBezTo>
                    <a:pt x="8815" y="30850"/>
                    <a:pt x="6522" y="30243"/>
                    <a:pt x="4408" y="29434"/>
                  </a:cubicBezTo>
                  <a:cubicBezTo>
                    <a:pt x="2384" y="28647"/>
                    <a:pt x="248" y="27702"/>
                    <a:pt x="91" y="25139"/>
                  </a:cubicBezTo>
                  <a:cubicBezTo>
                    <a:pt x="1" y="23767"/>
                    <a:pt x="293" y="22486"/>
                    <a:pt x="563" y="21294"/>
                  </a:cubicBezTo>
                  <a:cubicBezTo>
                    <a:pt x="855" y="20125"/>
                    <a:pt x="1238" y="19023"/>
                    <a:pt x="1552" y="17966"/>
                  </a:cubicBezTo>
                  <a:cubicBezTo>
                    <a:pt x="2564" y="14638"/>
                    <a:pt x="3576" y="11400"/>
                    <a:pt x="4566" y="8050"/>
                  </a:cubicBezTo>
                  <a:cubicBezTo>
                    <a:pt x="4858" y="7061"/>
                    <a:pt x="5285" y="5914"/>
                    <a:pt x="5690" y="4879"/>
                  </a:cubicBezTo>
                  <a:cubicBezTo>
                    <a:pt x="6072" y="3890"/>
                    <a:pt x="6477" y="2856"/>
                    <a:pt x="7061" y="1911"/>
                  </a:cubicBezTo>
                  <a:cubicBezTo>
                    <a:pt x="7601" y="1034"/>
                    <a:pt x="8343" y="157"/>
                    <a:pt x="9602" y="45"/>
                  </a:cubicBezTo>
                  <a:cubicBezTo>
                    <a:pt x="10164" y="0"/>
                    <a:pt x="10772" y="67"/>
                    <a:pt x="11334" y="135"/>
                  </a:cubicBezTo>
                  <a:cubicBezTo>
                    <a:pt x="12953" y="337"/>
                    <a:pt x="14369" y="810"/>
                    <a:pt x="15718" y="1214"/>
                  </a:cubicBezTo>
                  <a:cubicBezTo>
                    <a:pt x="17652" y="1821"/>
                    <a:pt x="19496" y="2249"/>
                    <a:pt x="21452" y="27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22"/>
            <p:cNvSpPr/>
            <p:nvPr/>
          </p:nvSpPr>
          <p:spPr>
            <a:xfrm>
              <a:off x="6389125" y="2860300"/>
              <a:ext cx="120300" cy="114700"/>
            </a:xfrm>
            <a:custGeom>
              <a:rect b="b" l="l" r="r" t="t"/>
              <a:pathLst>
                <a:path extrusionOk="0" h="4588" w="4812">
                  <a:moveTo>
                    <a:pt x="1754" y="1777"/>
                  </a:moveTo>
                  <a:cubicBezTo>
                    <a:pt x="2294" y="1957"/>
                    <a:pt x="2878" y="2092"/>
                    <a:pt x="3395" y="2294"/>
                  </a:cubicBezTo>
                  <a:cubicBezTo>
                    <a:pt x="3553" y="2069"/>
                    <a:pt x="3598" y="1732"/>
                    <a:pt x="3710" y="1417"/>
                  </a:cubicBezTo>
                  <a:cubicBezTo>
                    <a:pt x="3800" y="1192"/>
                    <a:pt x="3913" y="765"/>
                    <a:pt x="4227" y="720"/>
                  </a:cubicBezTo>
                  <a:cubicBezTo>
                    <a:pt x="4452" y="675"/>
                    <a:pt x="4767" y="855"/>
                    <a:pt x="4790" y="1102"/>
                  </a:cubicBezTo>
                  <a:cubicBezTo>
                    <a:pt x="4812" y="1372"/>
                    <a:pt x="4587" y="1799"/>
                    <a:pt x="4497" y="2092"/>
                  </a:cubicBezTo>
                  <a:cubicBezTo>
                    <a:pt x="4272" y="2676"/>
                    <a:pt x="4047" y="3283"/>
                    <a:pt x="3823" y="3913"/>
                  </a:cubicBezTo>
                  <a:cubicBezTo>
                    <a:pt x="3710" y="4250"/>
                    <a:pt x="3553" y="4588"/>
                    <a:pt x="3260" y="4588"/>
                  </a:cubicBezTo>
                  <a:cubicBezTo>
                    <a:pt x="2608" y="4588"/>
                    <a:pt x="2811" y="3711"/>
                    <a:pt x="3081" y="3193"/>
                  </a:cubicBezTo>
                  <a:cubicBezTo>
                    <a:pt x="2653" y="2946"/>
                    <a:pt x="2114" y="2766"/>
                    <a:pt x="1574" y="2631"/>
                  </a:cubicBezTo>
                  <a:cubicBezTo>
                    <a:pt x="1282" y="3014"/>
                    <a:pt x="1462" y="3801"/>
                    <a:pt x="877" y="3801"/>
                  </a:cubicBezTo>
                  <a:cubicBezTo>
                    <a:pt x="0" y="3823"/>
                    <a:pt x="697" y="2204"/>
                    <a:pt x="877" y="1687"/>
                  </a:cubicBezTo>
                  <a:cubicBezTo>
                    <a:pt x="967" y="1417"/>
                    <a:pt x="1079" y="1147"/>
                    <a:pt x="1169" y="877"/>
                  </a:cubicBezTo>
                  <a:cubicBezTo>
                    <a:pt x="1282" y="518"/>
                    <a:pt x="1304" y="203"/>
                    <a:pt x="1462" y="90"/>
                  </a:cubicBezTo>
                  <a:cubicBezTo>
                    <a:pt x="1619" y="0"/>
                    <a:pt x="1934" y="45"/>
                    <a:pt x="2046" y="180"/>
                  </a:cubicBezTo>
                  <a:cubicBezTo>
                    <a:pt x="2226" y="450"/>
                    <a:pt x="2046" y="810"/>
                    <a:pt x="1979" y="990"/>
                  </a:cubicBezTo>
                  <a:cubicBezTo>
                    <a:pt x="1889" y="1305"/>
                    <a:pt x="1866" y="1507"/>
                    <a:pt x="1754" y="17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22"/>
            <p:cNvSpPr/>
            <p:nvPr/>
          </p:nvSpPr>
          <p:spPr>
            <a:xfrm>
              <a:off x="6503800" y="2891225"/>
              <a:ext cx="102325" cy="115250"/>
            </a:xfrm>
            <a:custGeom>
              <a:rect b="b" l="l" r="r" t="t"/>
              <a:pathLst>
                <a:path extrusionOk="0" h="4610" w="4093">
                  <a:moveTo>
                    <a:pt x="990" y="23"/>
                  </a:moveTo>
                  <a:cubicBezTo>
                    <a:pt x="1169" y="0"/>
                    <a:pt x="1417" y="68"/>
                    <a:pt x="1462" y="315"/>
                  </a:cubicBezTo>
                  <a:cubicBezTo>
                    <a:pt x="1507" y="517"/>
                    <a:pt x="1304" y="922"/>
                    <a:pt x="1237" y="1169"/>
                  </a:cubicBezTo>
                  <a:cubicBezTo>
                    <a:pt x="1079" y="1664"/>
                    <a:pt x="810" y="2406"/>
                    <a:pt x="1079" y="2946"/>
                  </a:cubicBezTo>
                  <a:cubicBezTo>
                    <a:pt x="1124" y="3013"/>
                    <a:pt x="1259" y="3238"/>
                    <a:pt x="1484" y="3261"/>
                  </a:cubicBezTo>
                  <a:cubicBezTo>
                    <a:pt x="1911" y="3283"/>
                    <a:pt x="2271" y="2676"/>
                    <a:pt x="2474" y="2249"/>
                  </a:cubicBezTo>
                  <a:cubicBezTo>
                    <a:pt x="2698" y="1799"/>
                    <a:pt x="2766" y="1012"/>
                    <a:pt x="3216" y="1012"/>
                  </a:cubicBezTo>
                  <a:cubicBezTo>
                    <a:pt x="4093" y="1012"/>
                    <a:pt x="3440" y="2406"/>
                    <a:pt x="3238" y="2788"/>
                  </a:cubicBezTo>
                  <a:cubicBezTo>
                    <a:pt x="2901" y="3463"/>
                    <a:pt x="2001" y="4610"/>
                    <a:pt x="877" y="4025"/>
                  </a:cubicBezTo>
                  <a:cubicBezTo>
                    <a:pt x="382" y="3778"/>
                    <a:pt x="0" y="3058"/>
                    <a:pt x="68" y="2204"/>
                  </a:cubicBezTo>
                  <a:cubicBezTo>
                    <a:pt x="113" y="1844"/>
                    <a:pt x="292" y="1259"/>
                    <a:pt x="382" y="1012"/>
                  </a:cubicBezTo>
                  <a:cubicBezTo>
                    <a:pt x="472" y="697"/>
                    <a:pt x="630" y="90"/>
                    <a:pt x="990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22"/>
            <p:cNvSpPr/>
            <p:nvPr/>
          </p:nvSpPr>
          <p:spPr>
            <a:xfrm>
              <a:off x="6578000" y="2927200"/>
              <a:ext cx="129875" cy="118075"/>
            </a:xfrm>
            <a:custGeom>
              <a:rect b="b" l="l" r="r" t="t"/>
              <a:pathLst>
                <a:path extrusionOk="0" h="4723" w="5195">
                  <a:moveTo>
                    <a:pt x="2856" y="1867"/>
                  </a:moveTo>
                  <a:cubicBezTo>
                    <a:pt x="3283" y="1709"/>
                    <a:pt x="3620" y="1057"/>
                    <a:pt x="4115" y="967"/>
                  </a:cubicBezTo>
                  <a:cubicBezTo>
                    <a:pt x="5194" y="832"/>
                    <a:pt x="4655" y="2429"/>
                    <a:pt x="4542" y="3081"/>
                  </a:cubicBezTo>
                  <a:cubicBezTo>
                    <a:pt x="4430" y="3665"/>
                    <a:pt x="4452" y="4655"/>
                    <a:pt x="3958" y="4700"/>
                  </a:cubicBezTo>
                  <a:cubicBezTo>
                    <a:pt x="3733" y="4722"/>
                    <a:pt x="3463" y="4655"/>
                    <a:pt x="3418" y="4340"/>
                  </a:cubicBezTo>
                  <a:cubicBezTo>
                    <a:pt x="3351" y="4070"/>
                    <a:pt x="3531" y="3665"/>
                    <a:pt x="3576" y="3351"/>
                  </a:cubicBezTo>
                  <a:cubicBezTo>
                    <a:pt x="3643" y="3013"/>
                    <a:pt x="3688" y="2699"/>
                    <a:pt x="3733" y="2406"/>
                  </a:cubicBezTo>
                  <a:cubicBezTo>
                    <a:pt x="3396" y="2564"/>
                    <a:pt x="3058" y="3081"/>
                    <a:pt x="2564" y="3036"/>
                  </a:cubicBezTo>
                  <a:cubicBezTo>
                    <a:pt x="1912" y="2946"/>
                    <a:pt x="2046" y="2024"/>
                    <a:pt x="1822" y="1462"/>
                  </a:cubicBezTo>
                  <a:cubicBezTo>
                    <a:pt x="1597" y="1799"/>
                    <a:pt x="1484" y="2181"/>
                    <a:pt x="1304" y="2654"/>
                  </a:cubicBezTo>
                  <a:cubicBezTo>
                    <a:pt x="1215" y="2878"/>
                    <a:pt x="990" y="3643"/>
                    <a:pt x="585" y="3620"/>
                  </a:cubicBezTo>
                  <a:cubicBezTo>
                    <a:pt x="0" y="3598"/>
                    <a:pt x="248" y="3013"/>
                    <a:pt x="405" y="2519"/>
                  </a:cubicBezTo>
                  <a:cubicBezTo>
                    <a:pt x="630" y="1934"/>
                    <a:pt x="945" y="967"/>
                    <a:pt x="1215" y="517"/>
                  </a:cubicBezTo>
                  <a:cubicBezTo>
                    <a:pt x="1372" y="270"/>
                    <a:pt x="1732" y="0"/>
                    <a:pt x="2091" y="135"/>
                  </a:cubicBezTo>
                  <a:cubicBezTo>
                    <a:pt x="2339" y="225"/>
                    <a:pt x="2474" y="607"/>
                    <a:pt x="2586" y="900"/>
                  </a:cubicBezTo>
                  <a:cubicBezTo>
                    <a:pt x="2699" y="1237"/>
                    <a:pt x="2766" y="1484"/>
                    <a:pt x="2856" y="18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22"/>
            <p:cNvSpPr/>
            <p:nvPr/>
          </p:nvSpPr>
          <p:spPr>
            <a:xfrm>
              <a:off x="6693800" y="2969925"/>
              <a:ext cx="96700" cy="116950"/>
            </a:xfrm>
            <a:custGeom>
              <a:rect b="b" l="l" r="r" t="t"/>
              <a:pathLst>
                <a:path extrusionOk="0" h="4678" w="3868">
                  <a:moveTo>
                    <a:pt x="2924" y="3126"/>
                  </a:moveTo>
                  <a:cubicBezTo>
                    <a:pt x="2519" y="2856"/>
                    <a:pt x="1934" y="2788"/>
                    <a:pt x="1417" y="2631"/>
                  </a:cubicBezTo>
                  <a:cubicBezTo>
                    <a:pt x="1012" y="2743"/>
                    <a:pt x="922" y="3485"/>
                    <a:pt x="428" y="3463"/>
                  </a:cubicBezTo>
                  <a:cubicBezTo>
                    <a:pt x="270" y="3463"/>
                    <a:pt x="68" y="3306"/>
                    <a:pt x="45" y="3126"/>
                  </a:cubicBezTo>
                  <a:cubicBezTo>
                    <a:pt x="0" y="2788"/>
                    <a:pt x="338" y="2519"/>
                    <a:pt x="562" y="2249"/>
                  </a:cubicBezTo>
                  <a:cubicBezTo>
                    <a:pt x="922" y="1844"/>
                    <a:pt x="1529" y="1214"/>
                    <a:pt x="1979" y="832"/>
                  </a:cubicBezTo>
                  <a:cubicBezTo>
                    <a:pt x="2294" y="585"/>
                    <a:pt x="2924" y="0"/>
                    <a:pt x="3441" y="360"/>
                  </a:cubicBezTo>
                  <a:cubicBezTo>
                    <a:pt x="3778" y="630"/>
                    <a:pt x="3845" y="1529"/>
                    <a:pt x="3868" y="2046"/>
                  </a:cubicBezTo>
                  <a:cubicBezTo>
                    <a:pt x="3868" y="2339"/>
                    <a:pt x="3845" y="2968"/>
                    <a:pt x="3823" y="3553"/>
                  </a:cubicBezTo>
                  <a:cubicBezTo>
                    <a:pt x="3823" y="4115"/>
                    <a:pt x="3845" y="4632"/>
                    <a:pt x="3396" y="4655"/>
                  </a:cubicBezTo>
                  <a:cubicBezTo>
                    <a:pt x="2744" y="4677"/>
                    <a:pt x="2901" y="3868"/>
                    <a:pt x="2924" y="3126"/>
                  </a:cubicBezTo>
                  <a:close/>
                  <a:moveTo>
                    <a:pt x="2114" y="1934"/>
                  </a:moveTo>
                  <a:cubicBezTo>
                    <a:pt x="2406" y="2001"/>
                    <a:pt x="2699" y="2069"/>
                    <a:pt x="2946" y="2159"/>
                  </a:cubicBezTo>
                  <a:cubicBezTo>
                    <a:pt x="2879" y="1911"/>
                    <a:pt x="2946" y="1529"/>
                    <a:pt x="2834" y="1349"/>
                  </a:cubicBezTo>
                  <a:cubicBezTo>
                    <a:pt x="2609" y="1552"/>
                    <a:pt x="2339" y="1732"/>
                    <a:pt x="2114" y="19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22"/>
            <p:cNvSpPr/>
            <p:nvPr/>
          </p:nvSpPr>
          <p:spPr>
            <a:xfrm>
              <a:off x="6799475" y="2996900"/>
              <a:ext cx="107400" cy="105700"/>
            </a:xfrm>
            <a:custGeom>
              <a:rect b="b" l="l" r="r" t="t"/>
              <a:pathLst>
                <a:path extrusionOk="0" h="4228" w="4296">
                  <a:moveTo>
                    <a:pt x="2811" y="2541"/>
                  </a:moveTo>
                  <a:cubicBezTo>
                    <a:pt x="3126" y="2227"/>
                    <a:pt x="3171" y="990"/>
                    <a:pt x="3778" y="990"/>
                  </a:cubicBezTo>
                  <a:cubicBezTo>
                    <a:pt x="3958" y="990"/>
                    <a:pt x="4206" y="1125"/>
                    <a:pt x="4251" y="1350"/>
                  </a:cubicBezTo>
                  <a:cubicBezTo>
                    <a:pt x="4295" y="1574"/>
                    <a:pt x="4116" y="1912"/>
                    <a:pt x="4026" y="2114"/>
                  </a:cubicBezTo>
                  <a:cubicBezTo>
                    <a:pt x="3958" y="2294"/>
                    <a:pt x="3823" y="2541"/>
                    <a:pt x="3733" y="2789"/>
                  </a:cubicBezTo>
                  <a:cubicBezTo>
                    <a:pt x="3508" y="3396"/>
                    <a:pt x="3396" y="4228"/>
                    <a:pt x="2766" y="4205"/>
                  </a:cubicBezTo>
                  <a:cubicBezTo>
                    <a:pt x="2339" y="4183"/>
                    <a:pt x="2182" y="3598"/>
                    <a:pt x="2047" y="3193"/>
                  </a:cubicBezTo>
                  <a:cubicBezTo>
                    <a:pt x="1912" y="2766"/>
                    <a:pt x="1822" y="2361"/>
                    <a:pt x="1642" y="1912"/>
                  </a:cubicBezTo>
                  <a:cubicBezTo>
                    <a:pt x="1327" y="2249"/>
                    <a:pt x="1372" y="3621"/>
                    <a:pt x="765" y="3643"/>
                  </a:cubicBezTo>
                  <a:cubicBezTo>
                    <a:pt x="1" y="3666"/>
                    <a:pt x="540" y="2406"/>
                    <a:pt x="675" y="1934"/>
                  </a:cubicBezTo>
                  <a:cubicBezTo>
                    <a:pt x="855" y="1305"/>
                    <a:pt x="1125" y="0"/>
                    <a:pt x="1934" y="630"/>
                  </a:cubicBezTo>
                  <a:cubicBezTo>
                    <a:pt x="2182" y="810"/>
                    <a:pt x="2362" y="1237"/>
                    <a:pt x="2474" y="1507"/>
                  </a:cubicBezTo>
                  <a:cubicBezTo>
                    <a:pt x="2609" y="1844"/>
                    <a:pt x="2699" y="2159"/>
                    <a:pt x="2811" y="25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22"/>
            <p:cNvSpPr/>
            <p:nvPr/>
          </p:nvSpPr>
          <p:spPr>
            <a:xfrm>
              <a:off x="6362125" y="2976100"/>
              <a:ext cx="93350" cy="106825"/>
            </a:xfrm>
            <a:custGeom>
              <a:rect b="b" l="l" r="r" t="t"/>
              <a:pathLst>
                <a:path extrusionOk="0" h="4273" w="3734">
                  <a:moveTo>
                    <a:pt x="1687" y="158"/>
                  </a:moveTo>
                  <a:cubicBezTo>
                    <a:pt x="2856" y="0"/>
                    <a:pt x="3733" y="967"/>
                    <a:pt x="3711" y="2024"/>
                  </a:cubicBezTo>
                  <a:cubicBezTo>
                    <a:pt x="3666" y="3621"/>
                    <a:pt x="1934" y="4273"/>
                    <a:pt x="855" y="3441"/>
                  </a:cubicBezTo>
                  <a:cubicBezTo>
                    <a:pt x="1" y="2766"/>
                    <a:pt x="23" y="1192"/>
                    <a:pt x="833" y="518"/>
                  </a:cubicBezTo>
                  <a:cubicBezTo>
                    <a:pt x="1058" y="338"/>
                    <a:pt x="1260" y="225"/>
                    <a:pt x="1687" y="158"/>
                  </a:cubicBezTo>
                  <a:close/>
                  <a:moveTo>
                    <a:pt x="1170" y="1552"/>
                  </a:moveTo>
                  <a:cubicBezTo>
                    <a:pt x="923" y="2227"/>
                    <a:pt x="1350" y="2811"/>
                    <a:pt x="1822" y="2879"/>
                  </a:cubicBezTo>
                  <a:cubicBezTo>
                    <a:pt x="3036" y="3036"/>
                    <a:pt x="3104" y="922"/>
                    <a:pt x="1800" y="1057"/>
                  </a:cubicBezTo>
                  <a:cubicBezTo>
                    <a:pt x="1777" y="1057"/>
                    <a:pt x="1777" y="1102"/>
                    <a:pt x="1777" y="1102"/>
                  </a:cubicBezTo>
                  <a:cubicBezTo>
                    <a:pt x="1485" y="1147"/>
                    <a:pt x="1260" y="1350"/>
                    <a:pt x="1170" y="15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22"/>
            <p:cNvSpPr/>
            <p:nvPr/>
          </p:nvSpPr>
          <p:spPr>
            <a:xfrm>
              <a:off x="6454875" y="2996900"/>
              <a:ext cx="108525" cy="113575"/>
            </a:xfrm>
            <a:custGeom>
              <a:rect b="b" l="l" r="r" t="t"/>
              <a:pathLst>
                <a:path extrusionOk="0" h="4543" w="4341">
                  <a:moveTo>
                    <a:pt x="2542" y="2991"/>
                  </a:moveTo>
                  <a:cubicBezTo>
                    <a:pt x="2609" y="3328"/>
                    <a:pt x="3509" y="3553"/>
                    <a:pt x="3554" y="4025"/>
                  </a:cubicBezTo>
                  <a:cubicBezTo>
                    <a:pt x="3576" y="4318"/>
                    <a:pt x="3374" y="4520"/>
                    <a:pt x="3126" y="4543"/>
                  </a:cubicBezTo>
                  <a:cubicBezTo>
                    <a:pt x="2767" y="4543"/>
                    <a:pt x="2384" y="4115"/>
                    <a:pt x="2070" y="3868"/>
                  </a:cubicBezTo>
                  <a:cubicBezTo>
                    <a:pt x="1732" y="3553"/>
                    <a:pt x="1462" y="3283"/>
                    <a:pt x="1148" y="3126"/>
                  </a:cubicBezTo>
                  <a:cubicBezTo>
                    <a:pt x="1035" y="3396"/>
                    <a:pt x="1035" y="3778"/>
                    <a:pt x="765" y="3891"/>
                  </a:cubicBezTo>
                  <a:cubicBezTo>
                    <a:pt x="653" y="3891"/>
                    <a:pt x="541" y="3891"/>
                    <a:pt x="428" y="3891"/>
                  </a:cubicBezTo>
                  <a:cubicBezTo>
                    <a:pt x="1" y="3598"/>
                    <a:pt x="338" y="2631"/>
                    <a:pt x="473" y="2114"/>
                  </a:cubicBezTo>
                  <a:cubicBezTo>
                    <a:pt x="608" y="1619"/>
                    <a:pt x="720" y="1125"/>
                    <a:pt x="923" y="810"/>
                  </a:cubicBezTo>
                  <a:cubicBezTo>
                    <a:pt x="1507" y="0"/>
                    <a:pt x="3194" y="518"/>
                    <a:pt x="3689" y="1125"/>
                  </a:cubicBezTo>
                  <a:cubicBezTo>
                    <a:pt x="4341" y="1912"/>
                    <a:pt x="3689" y="2946"/>
                    <a:pt x="2542" y="2991"/>
                  </a:cubicBezTo>
                  <a:close/>
                  <a:moveTo>
                    <a:pt x="1777" y="1327"/>
                  </a:moveTo>
                  <a:cubicBezTo>
                    <a:pt x="1575" y="1462"/>
                    <a:pt x="1530" y="1754"/>
                    <a:pt x="1440" y="2024"/>
                  </a:cubicBezTo>
                  <a:cubicBezTo>
                    <a:pt x="2002" y="2092"/>
                    <a:pt x="2789" y="2182"/>
                    <a:pt x="3014" y="1799"/>
                  </a:cubicBezTo>
                  <a:cubicBezTo>
                    <a:pt x="2767" y="1485"/>
                    <a:pt x="2339" y="1327"/>
                    <a:pt x="1777" y="13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22"/>
            <p:cNvSpPr/>
            <p:nvPr/>
          </p:nvSpPr>
          <p:spPr>
            <a:xfrm>
              <a:off x="6545950" y="3037375"/>
              <a:ext cx="109650" cy="127075"/>
            </a:xfrm>
            <a:custGeom>
              <a:rect b="b" l="l" r="r" t="t"/>
              <a:pathLst>
                <a:path extrusionOk="0" h="5083" w="4386">
                  <a:moveTo>
                    <a:pt x="2901" y="3148"/>
                  </a:moveTo>
                  <a:cubicBezTo>
                    <a:pt x="2474" y="2901"/>
                    <a:pt x="2024" y="2991"/>
                    <a:pt x="2024" y="2541"/>
                  </a:cubicBezTo>
                  <a:cubicBezTo>
                    <a:pt x="2024" y="1979"/>
                    <a:pt x="2631" y="2182"/>
                    <a:pt x="3059" y="2294"/>
                  </a:cubicBezTo>
                  <a:cubicBezTo>
                    <a:pt x="3486" y="2429"/>
                    <a:pt x="4093" y="2496"/>
                    <a:pt x="4250" y="2879"/>
                  </a:cubicBezTo>
                  <a:cubicBezTo>
                    <a:pt x="4385" y="3283"/>
                    <a:pt x="4183" y="3823"/>
                    <a:pt x="4115" y="4138"/>
                  </a:cubicBezTo>
                  <a:cubicBezTo>
                    <a:pt x="4048" y="4430"/>
                    <a:pt x="4003" y="5015"/>
                    <a:pt x="3576" y="5060"/>
                  </a:cubicBezTo>
                  <a:cubicBezTo>
                    <a:pt x="3014" y="5082"/>
                    <a:pt x="2991" y="4498"/>
                    <a:pt x="3194" y="4048"/>
                  </a:cubicBezTo>
                  <a:cubicBezTo>
                    <a:pt x="2856" y="4070"/>
                    <a:pt x="2654" y="4183"/>
                    <a:pt x="2182" y="4115"/>
                  </a:cubicBezTo>
                  <a:cubicBezTo>
                    <a:pt x="518" y="3890"/>
                    <a:pt x="1" y="1687"/>
                    <a:pt x="1215" y="630"/>
                  </a:cubicBezTo>
                  <a:cubicBezTo>
                    <a:pt x="1665" y="270"/>
                    <a:pt x="2609" y="0"/>
                    <a:pt x="3351" y="383"/>
                  </a:cubicBezTo>
                  <a:cubicBezTo>
                    <a:pt x="3621" y="518"/>
                    <a:pt x="4273" y="1035"/>
                    <a:pt x="4250" y="1462"/>
                  </a:cubicBezTo>
                  <a:cubicBezTo>
                    <a:pt x="4228" y="1687"/>
                    <a:pt x="4048" y="1912"/>
                    <a:pt x="3756" y="1912"/>
                  </a:cubicBezTo>
                  <a:cubicBezTo>
                    <a:pt x="3351" y="1889"/>
                    <a:pt x="3216" y="1282"/>
                    <a:pt x="2811" y="1170"/>
                  </a:cubicBezTo>
                  <a:cubicBezTo>
                    <a:pt x="2047" y="900"/>
                    <a:pt x="1462" y="1529"/>
                    <a:pt x="1462" y="2159"/>
                  </a:cubicBezTo>
                  <a:cubicBezTo>
                    <a:pt x="1440" y="2811"/>
                    <a:pt x="2024" y="3418"/>
                    <a:pt x="2901" y="3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22"/>
            <p:cNvSpPr/>
            <p:nvPr/>
          </p:nvSpPr>
          <p:spPr>
            <a:xfrm>
              <a:off x="6656700" y="3082350"/>
              <a:ext cx="109075" cy="110750"/>
            </a:xfrm>
            <a:custGeom>
              <a:rect b="b" l="l" r="r" t="t"/>
              <a:pathLst>
                <a:path extrusionOk="0" h="4430" w="4363">
                  <a:moveTo>
                    <a:pt x="3216" y="3261"/>
                  </a:moveTo>
                  <a:cubicBezTo>
                    <a:pt x="2654" y="2991"/>
                    <a:pt x="2002" y="2789"/>
                    <a:pt x="1372" y="2564"/>
                  </a:cubicBezTo>
                  <a:cubicBezTo>
                    <a:pt x="877" y="2744"/>
                    <a:pt x="945" y="3351"/>
                    <a:pt x="472" y="3351"/>
                  </a:cubicBezTo>
                  <a:cubicBezTo>
                    <a:pt x="315" y="3351"/>
                    <a:pt x="90" y="3193"/>
                    <a:pt x="68" y="3036"/>
                  </a:cubicBezTo>
                  <a:cubicBezTo>
                    <a:pt x="0" y="2654"/>
                    <a:pt x="338" y="2384"/>
                    <a:pt x="562" y="2114"/>
                  </a:cubicBezTo>
                  <a:cubicBezTo>
                    <a:pt x="1170" y="1417"/>
                    <a:pt x="1889" y="585"/>
                    <a:pt x="2744" y="203"/>
                  </a:cubicBezTo>
                  <a:cubicBezTo>
                    <a:pt x="3171" y="0"/>
                    <a:pt x="3665" y="383"/>
                    <a:pt x="3823" y="675"/>
                  </a:cubicBezTo>
                  <a:cubicBezTo>
                    <a:pt x="4138" y="1215"/>
                    <a:pt x="4093" y="2114"/>
                    <a:pt x="4115" y="2654"/>
                  </a:cubicBezTo>
                  <a:cubicBezTo>
                    <a:pt x="4138" y="3126"/>
                    <a:pt x="4363" y="4430"/>
                    <a:pt x="3688" y="4430"/>
                  </a:cubicBezTo>
                  <a:cubicBezTo>
                    <a:pt x="3171" y="4430"/>
                    <a:pt x="3216" y="3823"/>
                    <a:pt x="3216" y="3261"/>
                  </a:cubicBezTo>
                  <a:close/>
                  <a:moveTo>
                    <a:pt x="2024" y="1889"/>
                  </a:moveTo>
                  <a:cubicBezTo>
                    <a:pt x="2429" y="1979"/>
                    <a:pt x="2789" y="2136"/>
                    <a:pt x="3171" y="2271"/>
                  </a:cubicBezTo>
                  <a:cubicBezTo>
                    <a:pt x="3126" y="1844"/>
                    <a:pt x="3171" y="1349"/>
                    <a:pt x="2968" y="1102"/>
                  </a:cubicBezTo>
                  <a:cubicBezTo>
                    <a:pt x="2609" y="1327"/>
                    <a:pt x="2294" y="1574"/>
                    <a:pt x="2024" y="18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22"/>
            <p:cNvSpPr/>
            <p:nvPr/>
          </p:nvSpPr>
          <p:spPr>
            <a:xfrm>
              <a:off x="6765200" y="3114375"/>
              <a:ext cx="118075" cy="116975"/>
            </a:xfrm>
            <a:custGeom>
              <a:rect b="b" l="l" r="r" t="t"/>
              <a:pathLst>
                <a:path extrusionOk="0" h="4679" w="4723">
                  <a:moveTo>
                    <a:pt x="3036" y="2812"/>
                  </a:moveTo>
                  <a:cubicBezTo>
                    <a:pt x="3350" y="2407"/>
                    <a:pt x="3193" y="878"/>
                    <a:pt x="3980" y="945"/>
                  </a:cubicBezTo>
                  <a:cubicBezTo>
                    <a:pt x="4722" y="1013"/>
                    <a:pt x="4160" y="2227"/>
                    <a:pt x="4025" y="2722"/>
                  </a:cubicBezTo>
                  <a:cubicBezTo>
                    <a:pt x="3868" y="3261"/>
                    <a:pt x="3800" y="3779"/>
                    <a:pt x="3643" y="4116"/>
                  </a:cubicBezTo>
                  <a:cubicBezTo>
                    <a:pt x="3530" y="4408"/>
                    <a:pt x="3283" y="4678"/>
                    <a:pt x="2923" y="4611"/>
                  </a:cubicBezTo>
                  <a:cubicBezTo>
                    <a:pt x="2473" y="4543"/>
                    <a:pt x="2316" y="3599"/>
                    <a:pt x="2204" y="3239"/>
                  </a:cubicBezTo>
                  <a:cubicBezTo>
                    <a:pt x="2024" y="2722"/>
                    <a:pt x="1844" y="2272"/>
                    <a:pt x="1664" y="1710"/>
                  </a:cubicBezTo>
                  <a:cubicBezTo>
                    <a:pt x="1529" y="1957"/>
                    <a:pt x="1439" y="2340"/>
                    <a:pt x="1282" y="2767"/>
                  </a:cubicBezTo>
                  <a:cubicBezTo>
                    <a:pt x="1124" y="3216"/>
                    <a:pt x="1102" y="3846"/>
                    <a:pt x="472" y="3734"/>
                  </a:cubicBezTo>
                  <a:cubicBezTo>
                    <a:pt x="0" y="3419"/>
                    <a:pt x="517" y="2384"/>
                    <a:pt x="652" y="1845"/>
                  </a:cubicBezTo>
                  <a:cubicBezTo>
                    <a:pt x="742" y="1575"/>
                    <a:pt x="810" y="1328"/>
                    <a:pt x="877" y="1080"/>
                  </a:cubicBezTo>
                  <a:cubicBezTo>
                    <a:pt x="1034" y="608"/>
                    <a:pt x="1259" y="1"/>
                    <a:pt x="1889" y="338"/>
                  </a:cubicBezTo>
                  <a:cubicBezTo>
                    <a:pt x="2518" y="676"/>
                    <a:pt x="2676" y="2205"/>
                    <a:pt x="3036" y="28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22"/>
            <p:cNvSpPr/>
            <p:nvPr/>
          </p:nvSpPr>
          <p:spPr>
            <a:xfrm>
              <a:off x="6094550" y="2769225"/>
              <a:ext cx="236675" cy="251300"/>
            </a:xfrm>
            <a:custGeom>
              <a:rect b="b" l="l" r="r" t="t"/>
              <a:pathLst>
                <a:path extrusionOk="0" h="10052" w="9467">
                  <a:moveTo>
                    <a:pt x="6701" y="3756"/>
                  </a:moveTo>
                  <a:cubicBezTo>
                    <a:pt x="7173" y="3913"/>
                    <a:pt x="7713" y="4048"/>
                    <a:pt x="8298" y="4228"/>
                  </a:cubicBezTo>
                  <a:cubicBezTo>
                    <a:pt x="8725" y="4363"/>
                    <a:pt x="9310" y="4543"/>
                    <a:pt x="9400" y="4948"/>
                  </a:cubicBezTo>
                  <a:cubicBezTo>
                    <a:pt x="9467" y="5352"/>
                    <a:pt x="9287" y="6094"/>
                    <a:pt x="9175" y="6387"/>
                  </a:cubicBezTo>
                  <a:cubicBezTo>
                    <a:pt x="9040" y="6679"/>
                    <a:pt x="8927" y="7309"/>
                    <a:pt x="8545" y="7399"/>
                  </a:cubicBezTo>
                  <a:cubicBezTo>
                    <a:pt x="8140" y="7466"/>
                    <a:pt x="7578" y="7219"/>
                    <a:pt x="7196" y="7106"/>
                  </a:cubicBezTo>
                  <a:cubicBezTo>
                    <a:pt x="6814" y="7016"/>
                    <a:pt x="6431" y="6926"/>
                    <a:pt x="6027" y="6836"/>
                  </a:cubicBezTo>
                  <a:cubicBezTo>
                    <a:pt x="5779" y="7848"/>
                    <a:pt x="5689" y="9332"/>
                    <a:pt x="4835" y="9715"/>
                  </a:cubicBezTo>
                  <a:cubicBezTo>
                    <a:pt x="4115" y="10052"/>
                    <a:pt x="2609" y="9827"/>
                    <a:pt x="2406" y="9175"/>
                  </a:cubicBezTo>
                  <a:cubicBezTo>
                    <a:pt x="2249" y="8680"/>
                    <a:pt x="2474" y="8118"/>
                    <a:pt x="2586" y="7668"/>
                  </a:cubicBezTo>
                  <a:cubicBezTo>
                    <a:pt x="2721" y="7174"/>
                    <a:pt x="2811" y="6746"/>
                    <a:pt x="2924" y="6274"/>
                  </a:cubicBezTo>
                  <a:cubicBezTo>
                    <a:pt x="2474" y="6162"/>
                    <a:pt x="1957" y="6072"/>
                    <a:pt x="1440" y="5937"/>
                  </a:cubicBezTo>
                  <a:cubicBezTo>
                    <a:pt x="967" y="5825"/>
                    <a:pt x="383" y="5712"/>
                    <a:pt x="225" y="5352"/>
                  </a:cubicBezTo>
                  <a:cubicBezTo>
                    <a:pt x="0" y="4858"/>
                    <a:pt x="270" y="4273"/>
                    <a:pt x="428" y="3846"/>
                  </a:cubicBezTo>
                  <a:cubicBezTo>
                    <a:pt x="563" y="3464"/>
                    <a:pt x="742" y="2901"/>
                    <a:pt x="1147" y="2766"/>
                  </a:cubicBezTo>
                  <a:cubicBezTo>
                    <a:pt x="1552" y="2632"/>
                    <a:pt x="2092" y="2834"/>
                    <a:pt x="2474" y="2901"/>
                  </a:cubicBezTo>
                  <a:cubicBezTo>
                    <a:pt x="2901" y="3014"/>
                    <a:pt x="3261" y="3126"/>
                    <a:pt x="3666" y="3216"/>
                  </a:cubicBezTo>
                  <a:cubicBezTo>
                    <a:pt x="3868" y="2699"/>
                    <a:pt x="4003" y="1013"/>
                    <a:pt x="4655" y="473"/>
                  </a:cubicBezTo>
                  <a:cubicBezTo>
                    <a:pt x="5262" y="1"/>
                    <a:pt x="6769" y="113"/>
                    <a:pt x="7061" y="743"/>
                  </a:cubicBezTo>
                  <a:cubicBezTo>
                    <a:pt x="7421" y="1552"/>
                    <a:pt x="6881" y="3081"/>
                    <a:pt x="6701" y="37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22"/>
            <p:cNvSpPr/>
            <p:nvPr/>
          </p:nvSpPr>
          <p:spPr>
            <a:xfrm>
              <a:off x="6072625" y="2423050"/>
              <a:ext cx="1002900" cy="502475"/>
            </a:xfrm>
            <a:custGeom>
              <a:rect b="b" l="l" r="r" t="t"/>
              <a:pathLst>
                <a:path extrusionOk="0" h="20099" w="40116">
                  <a:moveTo>
                    <a:pt x="5358" y="0"/>
                  </a:moveTo>
                  <a:cubicBezTo>
                    <a:pt x="5233" y="0"/>
                    <a:pt x="5111" y="6"/>
                    <a:pt x="4992" y="19"/>
                  </a:cubicBezTo>
                  <a:cubicBezTo>
                    <a:pt x="3733" y="154"/>
                    <a:pt x="2991" y="1008"/>
                    <a:pt x="2451" y="1908"/>
                  </a:cubicBezTo>
                  <a:cubicBezTo>
                    <a:pt x="1867" y="2830"/>
                    <a:pt x="1462" y="3864"/>
                    <a:pt x="1080" y="4853"/>
                  </a:cubicBezTo>
                  <a:cubicBezTo>
                    <a:pt x="675" y="5865"/>
                    <a:pt x="293" y="6967"/>
                    <a:pt x="0" y="7934"/>
                  </a:cubicBezTo>
                  <a:lnTo>
                    <a:pt x="38991" y="20099"/>
                  </a:lnTo>
                  <a:cubicBezTo>
                    <a:pt x="39463" y="18547"/>
                    <a:pt x="39845" y="16906"/>
                    <a:pt x="40003" y="15062"/>
                  </a:cubicBezTo>
                  <a:cubicBezTo>
                    <a:pt x="40115" y="13735"/>
                    <a:pt x="40048" y="12386"/>
                    <a:pt x="39553" y="11307"/>
                  </a:cubicBezTo>
                  <a:cubicBezTo>
                    <a:pt x="39283" y="10722"/>
                    <a:pt x="38946" y="10295"/>
                    <a:pt x="38519" y="9935"/>
                  </a:cubicBezTo>
                  <a:cubicBezTo>
                    <a:pt x="38406" y="10160"/>
                    <a:pt x="38226" y="10362"/>
                    <a:pt x="38069" y="10407"/>
                  </a:cubicBezTo>
                  <a:cubicBezTo>
                    <a:pt x="37998" y="10435"/>
                    <a:pt x="37913" y="10446"/>
                    <a:pt x="37818" y="10446"/>
                  </a:cubicBezTo>
                  <a:cubicBezTo>
                    <a:pt x="37523" y="10446"/>
                    <a:pt x="37139" y="10335"/>
                    <a:pt x="36832" y="10250"/>
                  </a:cubicBezTo>
                  <a:cubicBezTo>
                    <a:pt x="35663" y="9890"/>
                    <a:pt x="34809" y="9598"/>
                    <a:pt x="33572" y="9238"/>
                  </a:cubicBezTo>
                  <a:cubicBezTo>
                    <a:pt x="32920" y="9036"/>
                    <a:pt x="32110" y="8833"/>
                    <a:pt x="31301" y="8586"/>
                  </a:cubicBezTo>
                  <a:cubicBezTo>
                    <a:pt x="30671" y="8406"/>
                    <a:pt x="29524" y="8204"/>
                    <a:pt x="29367" y="7664"/>
                  </a:cubicBezTo>
                  <a:cubicBezTo>
                    <a:pt x="29277" y="7372"/>
                    <a:pt x="29434" y="6855"/>
                    <a:pt x="29704" y="6607"/>
                  </a:cubicBezTo>
                  <a:cubicBezTo>
                    <a:pt x="29030" y="6405"/>
                    <a:pt x="28310" y="6203"/>
                    <a:pt x="27568" y="6023"/>
                  </a:cubicBezTo>
                  <a:cubicBezTo>
                    <a:pt x="27298" y="7012"/>
                    <a:pt x="26984" y="7912"/>
                    <a:pt x="26646" y="8946"/>
                  </a:cubicBezTo>
                  <a:cubicBezTo>
                    <a:pt x="26421" y="9710"/>
                    <a:pt x="26152" y="11194"/>
                    <a:pt x="25320" y="11464"/>
                  </a:cubicBezTo>
                  <a:cubicBezTo>
                    <a:pt x="25188" y="11504"/>
                    <a:pt x="25054" y="11520"/>
                    <a:pt x="24918" y="11520"/>
                  </a:cubicBezTo>
                  <a:cubicBezTo>
                    <a:pt x="24589" y="11520"/>
                    <a:pt x="24246" y="11425"/>
                    <a:pt x="23880" y="11329"/>
                  </a:cubicBezTo>
                  <a:cubicBezTo>
                    <a:pt x="21722" y="10812"/>
                    <a:pt x="19698" y="10340"/>
                    <a:pt x="17719" y="9620"/>
                  </a:cubicBezTo>
                  <a:cubicBezTo>
                    <a:pt x="16932" y="9328"/>
                    <a:pt x="16078" y="8991"/>
                    <a:pt x="15853" y="8339"/>
                  </a:cubicBezTo>
                  <a:cubicBezTo>
                    <a:pt x="15516" y="7417"/>
                    <a:pt x="15943" y="6270"/>
                    <a:pt x="16145" y="5416"/>
                  </a:cubicBezTo>
                  <a:cubicBezTo>
                    <a:pt x="16370" y="4471"/>
                    <a:pt x="16595" y="3617"/>
                    <a:pt x="16842" y="2762"/>
                  </a:cubicBezTo>
                  <a:cubicBezTo>
                    <a:pt x="16348" y="2627"/>
                    <a:pt x="15875" y="2492"/>
                    <a:pt x="15403" y="2358"/>
                  </a:cubicBezTo>
                  <a:cubicBezTo>
                    <a:pt x="15403" y="2380"/>
                    <a:pt x="15403" y="2380"/>
                    <a:pt x="15403" y="2380"/>
                  </a:cubicBezTo>
                  <a:cubicBezTo>
                    <a:pt x="15516" y="2897"/>
                    <a:pt x="15133" y="3459"/>
                    <a:pt x="14864" y="3572"/>
                  </a:cubicBezTo>
                  <a:cubicBezTo>
                    <a:pt x="14787" y="3599"/>
                    <a:pt x="14698" y="3610"/>
                    <a:pt x="14600" y="3610"/>
                  </a:cubicBezTo>
                  <a:cubicBezTo>
                    <a:pt x="14296" y="3610"/>
                    <a:pt x="13916" y="3500"/>
                    <a:pt x="13627" y="3414"/>
                  </a:cubicBezTo>
                  <a:cubicBezTo>
                    <a:pt x="12458" y="3055"/>
                    <a:pt x="11603" y="2762"/>
                    <a:pt x="10344" y="2380"/>
                  </a:cubicBezTo>
                  <a:cubicBezTo>
                    <a:pt x="9692" y="2200"/>
                    <a:pt x="8905" y="1998"/>
                    <a:pt x="8095" y="1750"/>
                  </a:cubicBezTo>
                  <a:cubicBezTo>
                    <a:pt x="7466" y="1571"/>
                    <a:pt x="6319" y="1368"/>
                    <a:pt x="6162" y="828"/>
                  </a:cubicBezTo>
                  <a:cubicBezTo>
                    <a:pt x="6094" y="626"/>
                    <a:pt x="6162" y="311"/>
                    <a:pt x="6274" y="64"/>
                  </a:cubicBezTo>
                  <a:cubicBezTo>
                    <a:pt x="5972" y="32"/>
                    <a:pt x="5659" y="0"/>
                    <a:pt x="53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22"/>
            <p:cNvSpPr/>
            <p:nvPr/>
          </p:nvSpPr>
          <p:spPr>
            <a:xfrm>
              <a:off x="6229475" y="2413950"/>
              <a:ext cx="228250" cy="68050"/>
            </a:xfrm>
            <a:custGeom>
              <a:rect b="b" l="l" r="r" t="t"/>
              <a:pathLst>
                <a:path extrusionOk="0" h="2722" w="9130">
                  <a:moveTo>
                    <a:pt x="562" y="1"/>
                  </a:moveTo>
                  <a:cubicBezTo>
                    <a:pt x="517" y="1"/>
                    <a:pt x="495" y="23"/>
                    <a:pt x="495" y="23"/>
                  </a:cubicBezTo>
                  <a:lnTo>
                    <a:pt x="427" y="23"/>
                  </a:lnTo>
                  <a:cubicBezTo>
                    <a:pt x="247" y="68"/>
                    <a:pt x="112" y="226"/>
                    <a:pt x="0" y="428"/>
                  </a:cubicBezTo>
                  <a:cubicBezTo>
                    <a:pt x="157" y="450"/>
                    <a:pt x="315" y="473"/>
                    <a:pt x="450" y="473"/>
                  </a:cubicBezTo>
                  <a:cubicBezTo>
                    <a:pt x="2069" y="675"/>
                    <a:pt x="3485" y="1148"/>
                    <a:pt x="4834" y="1552"/>
                  </a:cubicBezTo>
                  <a:cubicBezTo>
                    <a:pt x="6274" y="2002"/>
                    <a:pt x="7690" y="2362"/>
                    <a:pt x="9129" y="2722"/>
                  </a:cubicBezTo>
                  <a:cubicBezTo>
                    <a:pt x="8994" y="2294"/>
                    <a:pt x="7848" y="1935"/>
                    <a:pt x="7330" y="1732"/>
                  </a:cubicBezTo>
                  <a:cubicBezTo>
                    <a:pt x="5801" y="1170"/>
                    <a:pt x="4362" y="833"/>
                    <a:pt x="2946" y="473"/>
                  </a:cubicBezTo>
                  <a:cubicBezTo>
                    <a:pt x="2181" y="271"/>
                    <a:pt x="1394" y="1"/>
                    <a:pt x="5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22"/>
            <p:cNvSpPr/>
            <p:nvPr/>
          </p:nvSpPr>
          <p:spPr>
            <a:xfrm>
              <a:off x="6224975" y="2424625"/>
              <a:ext cx="235550" cy="88700"/>
            </a:xfrm>
            <a:custGeom>
              <a:rect b="b" l="l" r="r" t="t"/>
              <a:pathLst>
                <a:path extrusionOk="0" h="3548" w="9422">
                  <a:moveTo>
                    <a:pt x="180" y="1"/>
                  </a:moveTo>
                  <a:cubicBezTo>
                    <a:pt x="68" y="248"/>
                    <a:pt x="0" y="563"/>
                    <a:pt x="68" y="765"/>
                  </a:cubicBezTo>
                  <a:cubicBezTo>
                    <a:pt x="225" y="1305"/>
                    <a:pt x="1372" y="1508"/>
                    <a:pt x="2001" y="1687"/>
                  </a:cubicBezTo>
                  <a:cubicBezTo>
                    <a:pt x="2811" y="1912"/>
                    <a:pt x="3598" y="2137"/>
                    <a:pt x="4250" y="2317"/>
                  </a:cubicBezTo>
                  <a:cubicBezTo>
                    <a:pt x="5509" y="2699"/>
                    <a:pt x="6364" y="2992"/>
                    <a:pt x="7533" y="3351"/>
                  </a:cubicBezTo>
                  <a:cubicBezTo>
                    <a:pt x="7822" y="3437"/>
                    <a:pt x="8202" y="3547"/>
                    <a:pt x="8506" y="3547"/>
                  </a:cubicBezTo>
                  <a:cubicBezTo>
                    <a:pt x="8604" y="3547"/>
                    <a:pt x="8693" y="3536"/>
                    <a:pt x="8770" y="3509"/>
                  </a:cubicBezTo>
                  <a:cubicBezTo>
                    <a:pt x="9039" y="3396"/>
                    <a:pt x="9422" y="2834"/>
                    <a:pt x="9309" y="2317"/>
                  </a:cubicBezTo>
                  <a:cubicBezTo>
                    <a:pt x="9309" y="2317"/>
                    <a:pt x="9309" y="2317"/>
                    <a:pt x="9309" y="2295"/>
                  </a:cubicBezTo>
                  <a:cubicBezTo>
                    <a:pt x="7870" y="1935"/>
                    <a:pt x="6454" y="1575"/>
                    <a:pt x="5014" y="1125"/>
                  </a:cubicBezTo>
                  <a:cubicBezTo>
                    <a:pt x="3665" y="721"/>
                    <a:pt x="2249" y="248"/>
                    <a:pt x="630" y="46"/>
                  </a:cubicBezTo>
                  <a:cubicBezTo>
                    <a:pt x="495" y="46"/>
                    <a:pt x="337" y="23"/>
                    <a:pt x="1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22"/>
            <p:cNvSpPr/>
            <p:nvPr/>
          </p:nvSpPr>
          <p:spPr>
            <a:xfrm>
              <a:off x="6815225" y="2584850"/>
              <a:ext cx="224325" cy="86600"/>
            </a:xfrm>
            <a:custGeom>
              <a:rect b="b" l="l" r="r" t="t"/>
              <a:pathLst>
                <a:path extrusionOk="0" h="3464" w="8973">
                  <a:moveTo>
                    <a:pt x="338" y="0"/>
                  </a:moveTo>
                  <a:cubicBezTo>
                    <a:pt x="293" y="0"/>
                    <a:pt x="293" y="23"/>
                    <a:pt x="270" y="23"/>
                  </a:cubicBezTo>
                  <a:lnTo>
                    <a:pt x="203" y="23"/>
                  </a:lnTo>
                  <a:cubicBezTo>
                    <a:pt x="135" y="45"/>
                    <a:pt x="68" y="90"/>
                    <a:pt x="0" y="135"/>
                  </a:cubicBezTo>
                  <a:cubicBezTo>
                    <a:pt x="1529" y="608"/>
                    <a:pt x="2946" y="1125"/>
                    <a:pt x="4475" y="1597"/>
                  </a:cubicBezTo>
                  <a:cubicBezTo>
                    <a:pt x="5577" y="1934"/>
                    <a:pt x="6701" y="2271"/>
                    <a:pt x="7645" y="2721"/>
                  </a:cubicBezTo>
                  <a:cubicBezTo>
                    <a:pt x="8095" y="2946"/>
                    <a:pt x="8477" y="3171"/>
                    <a:pt x="8815" y="3463"/>
                  </a:cubicBezTo>
                  <a:cubicBezTo>
                    <a:pt x="8905" y="3238"/>
                    <a:pt x="8972" y="2991"/>
                    <a:pt x="8905" y="2766"/>
                  </a:cubicBezTo>
                  <a:cubicBezTo>
                    <a:pt x="8815" y="2294"/>
                    <a:pt x="7623" y="1934"/>
                    <a:pt x="7106" y="1732"/>
                  </a:cubicBezTo>
                  <a:cubicBezTo>
                    <a:pt x="5599" y="1170"/>
                    <a:pt x="4138" y="832"/>
                    <a:pt x="2721" y="473"/>
                  </a:cubicBezTo>
                  <a:cubicBezTo>
                    <a:pt x="1957" y="270"/>
                    <a:pt x="1192" y="0"/>
                    <a:pt x="3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8" name="Google Shape;4198;p22"/>
            <p:cNvSpPr/>
            <p:nvPr/>
          </p:nvSpPr>
          <p:spPr>
            <a:xfrm>
              <a:off x="6804550" y="2588225"/>
              <a:ext cx="231050" cy="96000"/>
            </a:xfrm>
            <a:custGeom>
              <a:rect b="b" l="l" r="r" t="t"/>
              <a:pathLst>
                <a:path extrusionOk="0" h="3840" w="9242">
                  <a:moveTo>
                    <a:pt x="427" y="0"/>
                  </a:moveTo>
                  <a:cubicBezTo>
                    <a:pt x="157" y="248"/>
                    <a:pt x="0" y="765"/>
                    <a:pt x="90" y="1057"/>
                  </a:cubicBezTo>
                  <a:cubicBezTo>
                    <a:pt x="247" y="1597"/>
                    <a:pt x="1394" y="1799"/>
                    <a:pt x="2024" y="1979"/>
                  </a:cubicBezTo>
                  <a:cubicBezTo>
                    <a:pt x="2833" y="2204"/>
                    <a:pt x="3643" y="2429"/>
                    <a:pt x="4295" y="2631"/>
                  </a:cubicBezTo>
                  <a:cubicBezTo>
                    <a:pt x="5532" y="2991"/>
                    <a:pt x="6386" y="3283"/>
                    <a:pt x="7555" y="3643"/>
                  </a:cubicBezTo>
                  <a:cubicBezTo>
                    <a:pt x="7862" y="3728"/>
                    <a:pt x="8246" y="3839"/>
                    <a:pt x="8541" y="3839"/>
                  </a:cubicBezTo>
                  <a:cubicBezTo>
                    <a:pt x="8636" y="3839"/>
                    <a:pt x="8721" y="3828"/>
                    <a:pt x="8792" y="3800"/>
                  </a:cubicBezTo>
                  <a:cubicBezTo>
                    <a:pt x="8949" y="3755"/>
                    <a:pt x="9129" y="3553"/>
                    <a:pt x="9242" y="3328"/>
                  </a:cubicBezTo>
                  <a:cubicBezTo>
                    <a:pt x="8904" y="3036"/>
                    <a:pt x="8522" y="2811"/>
                    <a:pt x="8072" y="2586"/>
                  </a:cubicBezTo>
                  <a:cubicBezTo>
                    <a:pt x="7128" y="2136"/>
                    <a:pt x="6004" y="1799"/>
                    <a:pt x="4902" y="1462"/>
                  </a:cubicBezTo>
                  <a:cubicBezTo>
                    <a:pt x="3373" y="990"/>
                    <a:pt x="1956" y="473"/>
                    <a:pt x="4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22"/>
            <p:cNvSpPr/>
            <p:nvPr/>
          </p:nvSpPr>
          <p:spPr>
            <a:xfrm>
              <a:off x="6441950" y="2533125"/>
              <a:ext cx="346300" cy="150125"/>
            </a:xfrm>
            <a:custGeom>
              <a:rect b="b" l="l" r="r" t="t"/>
              <a:pathLst>
                <a:path extrusionOk="0" h="6005" w="13852">
                  <a:moveTo>
                    <a:pt x="608" y="1"/>
                  </a:moveTo>
                  <a:lnTo>
                    <a:pt x="1" y="2024"/>
                  </a:lnTo>
                  <a:lnTo>
                    <a:pt x="13245" y="6004"/>
                  </a:lnTo>
                  <a:lnTo>
                    <a:pt x="13852" y="3981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22"/>
            <p:cNvSpPr/>
            <p:nvPr/>
          </p:nvSpPr>
          <p:spPr>
            <a:xfrm>
              <a:off x="7016475" y="2701775"/>
              <a:ext cx="34875" cy="65225"/>
            </a:xfrm>
            <a:custGeom>
              <a:rect b="b" l="l" r="r" t="t"/>
              <a:pathLst>
                <a:path extrusionOk="0" h="2609" w="1395">
                  <a:moveTo>
                    <a:pt x="495" y="2182"/>
                  </a:moveTo>
                  <a:cubicBezTo>
                    <a:pt x="1394" y="2609"/>
                    <a:pt x="1327" y="0"/>
                    <a:pt x="450" y="473"/>
                  </a:cubicBezTo>
                  <a:cubicBezTo>
                    <a:pt x="0" y="698"/>
                    <a:pt x="248" y="1754"/>
                    <a:pt x="495" y="21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22"/>
            <p:cNvSpPr/>
            <p:nvPr/>
          </p:nvSpPr>
          <p:spPr>
            <a:xfrm>
              <a:off x="7004100" y="2778225"/>
              <a:ext cx="53425" cy="113025"/>
            </a:xfrm>
            <a:custGeom>
              <a:rect b="b" l="l" r="r" t="t"/>
              <a:pathLst>
                <a:path extrusionOk="0" h="4521" w="2137">
                  <a:moveTo>
                    <a:pt x="1979" y="563"/>
                  </a:moveTo>
                  <a:cubicBezTo>
                    <a:pt x="1889" y="360"/>
                    <a:pt x="1620" y="1"/>
                    <a:pt x="1237" y="203"/>
                  </a:cubicBezTo>
                  <a:cubicBezTo>
                    <a:pt x="743" y="473"/>
                    <a:pt x="698" y="1597"/>
                    <a:pt x="608" y="2024"/>
                  </a:cubicBezTo>
                  <a:cubicBezTo>
                    <a:pt x="473" y="2564"/>
                    <a:pt x="1" y="3508"/>
                    <a:pt x="450" y="3936"/>
                  </a:cubicBezTo>
                  <a:cubicBezTo>
                    <a:pt x="1102" y="4520"/>
                    <a:pt x="1575" y="3014"/>
                    <a:pt x="1732" y="2474"/>
                  </a:cubicBezTo>
                  <a:cubicBezTo>
                    <a:pt x="1799" y="2182"/>
                    <a:pt x="1844" y="1912"/>
                    <a:pt x="1889" y="1664"/>
                  </a:cubicBezTo>
                  <a:cubicBezTo>
                    <a:pt x="1979" y="1260"/>
                    <a:pt x="2137" y="922"/>
                    <a:pt x="1979" y="5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22"/>
            <p:cNvSpPr/>
            <p:nvPr/>
          </p:nvSpPr>
          <p:spPr>
            <a:xfrm>
              <a:off x="6101850" y="2566300"/>
              <a:ext cx="63000" cy="92775"/>
            </a:xfrm>
            <a:custGeom>
              <a:rect b="b" l="l" r="r" t="t"/>
              <a:pathLst>
                <a:path extrusionOk="0" h="3711" w="2520">
                  <a:moveTo>
                    <a:pt x="338" y="3508"/>
                  </a:moveTo>
                  <a:cubicBezTo>
                    <a:pt x="1" y="2856"/>
                    <a:pt x="788" y="0"/>
                    <a:pt x="1755" y="315"/>
                  </a:cubicBezTo>
                  <a:cubicBezTo>
                    <a:pt x="2519" y="585"/>
                    <a:pt x="1777" y="3103"/>
                    <a:pt x="1035" y="3576"/>
                  </a:cubicBezTo>
                  <a:cubicBezTo>
                    <a:pt x="855" y="3688"/>
                    <a:pt x="698" y="3711"/>
                    <a:pt x="338" y="35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22"/>
            <p:cNvSpPr/>
            <p:nvPr/>
          </p:nvSpPr>
          <p:spPr>
            <a:xfrm>
              <a:off x="6167625" y="2556750"/>
              <a:ext cx="46125" cy="36550"/>
            </a:xfrm>
            <a:custGeom>
              <a:rect b="b" l="l" r="r" t="t"/>
              <a:pathLst>
                <a:path extrusionOk="0" h="1462" w="1845">
                  <a:moveTo>
                    <a:pt x="990" y="1439"/>
                  </a:moveTo>
                  <a:cubicBezTo>
                    <a:pt x="1" y="1417"/>
                    <a:pt x="450" y="0"/>
                    <a:pt x="1035" y="23"/>
                  </a:cubicBezTo>
                  <a:cubicBezTo>
                    <a:pt x="1822" y="68"/>
                    <a:pt x="1844" y="1462"/>
                    <a:pt x="990" y="14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22"/>
            <p:cNvSpPr/>
            <p:nvPr/>
          </p:nvSpPr>
          <p:spPr>
            <a:xfrm>
              <a:off x="6128275" y="2483100"/>
              <a:ext cx="46675" cy="62975"/>
            </a:xfrm>
            <a:custGeom>
              <a:rect b="b" l="l" r="r" t="t"/>
              <a:pathLst>
                <a:path extrusionOk="0" h="2519" w="1867">
                  <a:moveTo>
                    <a:pt x="900" y="2362"/>
                  </a:moveTo>
                  <a:cubicBezTo>
                    <a:pt x="1" y="2159"/>
                    <a:pt x="698" y="1"/>
                    <a:pt x="1507" y="293"/>
                  </a:cubicBezTo>
                  <a:cubicBezTo>
                    <a:pt x="1844" y="428"/>
                    <a:pt x="1867" y="698"/>
                    <a:pt x="1822" y="1147"/>
                  </a:cubicBezTo>
                  <a:cubicBezTo>
                    <a:pt x="1777" y="1822"/>
                    <a:pt x="1552" y="2519"/>
                    <a:pt x="900" y="23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05" name="Google Shape;4205;p22"/>
          <p:cNvGrpSpPr/>
          <p:nvPr/>
        </p:nvGrpSpPr>
        <p:grpSpPr>
          <a:xfrm>
            <a:off x="3033163" y="427525"/>
            <a:ext cx="825250" cy="671800"/>
            <a:chOff x="4184375" y="3769275"/>
            <a:chExt cx="825250" cy="671800"/>
          </a:xfrm>
        </p:grpSpPr>
        <p:sp>
          <p:nvSpPr>
            <p:cNvPr id="4206" name="Google Shape;4206;p22"/>
            <p:cNvSpPr/>
            <p:nvPr/>
          </p:nvSpPr>
          <p:spPr>
            <a:xfrm>
              <a:off x="4446325" y="3769275"/>
              <a:ext cx="174300" cy="559375"/>
            </a:xfrm>
            <a:custGeom>
              <a:rect b="b" l="l" r="r" t="t"/>
              <a:pathLst>
                <a:path extrusionOk="0" h="22375" w="6972">
                  <a:moveTo>
                    <a:pt x="4970" y="1080"/>
                  </a:moveTo>
                  <a:cubicBezTo>
                    <a:pt x="5420" y="4003"/>
                    <a:pt x="5667" y="7106"/>
                    <a:pt x="6005" y="10232"/>
                  </a:cubicBezTo>
                  <a:cubicBezTo>
                    <a:pt x="6185" y="11783"/>
                    <a:pt x="6387" y="13290"/>
                    <a:pt x="6567" y="14774"/>
                  </a:cubicBezTo>
                  <a:cubicBezTo>
                    <a:pt x="6724" y="16326"/>
                    <a:pt x="6972" y="17877"/>
                    <a:pt x="6972" y="19451"/>
                  </a:cubicBezTo>
                  <a:cubicBezTo>
                    <a:pt x="6972" y="20575"/>
                    <a:pt x="6814" y="22127"/>
                    <a:pt x="5892" y="22284"/>
                  </a:cubicBezTo>
                  <a:cubicBezTo>
                    <a:pt x="5330" y="22374"/>
                    <a:pt x="4835" y="21969"/>
                    <a:pt x="4588" y="21677"/>
                  </a:cubicBezTo>
                  <a:cubicBezTo>
                    <a:pt x="3734" y="20710"/>
                    <a:pt x="3441" y="18866"/>
                    <a:pt x="3194" y="17315"/>
                  </a:cubicBezTo>
                  <a:cubicBezTo>
                    <a:pt x="2362" y="12413"/>
                    <a:pt x="2137" y="6724"/>
                    <a:pt x="1575" y="1687"/>
                  </a:cubicBezTo>
                  <a:cubicBezTo>
                    <a:pt x="1328" y="1710"/>
                    <a:pt x="1058" y="1800"/>
                    <a:pt x="743" y="1777"/>
                  </a:cubicBezTo>
                  <a:cubicBezTo>
                    <a:pt x="361" y="1755"/>
                    <a:pt x="1" y="1575"/>
                    <a:pt x="1" y="1350"/>
                  </a:cubicBezTo>
                  <a:cubicBezTo>
                    <a:pt x="1" y="1058"/>
                    <a:pt x="541" y="900"/>
                    <a:pt x="968" y="765"/>
                  </a:cubicBezTo>
                  <a:cubicBezTo>
                    <a:pt x="2047" y="451"/>
                    <a:pt x="3734" y="113"/>
                    <a:pt x="4835" y="46"/>
                  </a:cubicBezTo>
                  <a:cubicBezTo>
                    <a:pt x="5308" y="1"/>
                    <a:pt x="5915" y="23"/>
                    <a:pt x="5982" y="316"/>
                  </a:cubicBezTo>
                  <a:cubicBezTo>
                    <a:pt x="6095" y="833"/>
                    <a:pt x="5308" y="923"/>
                    <a:pt x="4970" y="10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22"/>
            <p:cNvSpPr/>
            <p:nvPr/>
          </p:nvSpPr>
          <p:spPr>
            <a:xfrm>
              <a:off x="4515475" y="3998650"/>
              <a:ext cx="93900" cy="309750"/>
            </a:xfrm>
            <a:custGeom>
              <a:rect b="b" l="l" r="r" t="t"/>
              <a:pathLst>
                <a:path extrusionOk="0" h="12390" w="3756">
                  <a:moveTo>
                    <a:pt x="2766" y="1304"/>
                  </a:moveTo>
                  <a:cubicBezTo>
                    <a:pt x="2722" y="877"/>
                    <a:pt x="2677" y="450"/>
                    <a:pt x="2632" y="0"/>
                  </a:cubicBezTo>
                  <a:lnTo>
                    <a:pt x="1" y="292"/>
                  </a:lnTo>
                  <a:cubicBezTo>
                    <a:pt x="181" y="2541"/>
                    <a:pt x="361" y="4430"/>
                    <a:pt x="698" y="6476"/>
                  </a:cubicBezTo>
                  <a:cubicBezTo>
                    <a:pt x="900" y="7623"/>
                    <a:pt x="1395" y="11175"/>
                    <a:pt x="2002" y="11895"/>
                  </a:cubicBezTo>
                  <a:cubicBezTo>
                    <a:pt x="2182" y="12097"/>
                    <a:pt x="2542" y="12390"/>
                    <a:pt x="2946" y="12322"/>
                  </a:cubicBezTo>
                  <a:cubicBezTo>
                    <a:pt x="3621" y="12210"/>
                    <a:pt x="3756" y="11086"/>
                    <a:pt x="3733" y="10254"/>
                  </a:cubicBezTo>
                  <a:cubicBezTo>
                    <a:pt x="3733" y="9107"/>
                    <a:pt x="3284" y="5756"/>
                    <a:pt x="3171" y="4632"/>
                  </a:cubicBezTo>
                  <a:cubicBezTo>
                    <a:pt x="3036" y="3530"/>
                    <a:pt x="2901" y="2451"/>
                    <a:pt x="2766" y="13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22"/>
            <p:cNvSpPr/>
            <p:nvPr/>
          </p:nvSpPr>
          <p:spPr>
            <a:xfrm>
              <a:off x="4545825" y="3853600"/>
              <a:ext cx="27575" cy="80975"/>
            </a:xfrm>
            <a:custGeom>
              <a:rect b="b" l="l" r="r" t="t"/>
              <a:pathLst>
                <a:path extrusionOk="0" h="3239" w="1103">
                  <a:moveTo>
                    <a:pt x="541" y="3194"/>
                  </a:moveTo>
                  <a:cubicBezTo>
                    <a:pt x="226" y="2789"/>
                    <a:pt x="113" y="1935"/>
                    <a:pt x="46" y="1080"/>
                  </a:cubicBezTo>
                  <a:cubicBezTo>
                    <a:pt x="23" y="720"/>
                    <a:pt x="1" y="113"/>
                    <a:pt x="338" y="68"/>
                  </a:cubicBezTo>
                  <a:cubicBezTo>
                    <a:pt x="721" y="1"/>
                    <a:pt x="855" y="653"/>
                    <a:pt x="900" y="900"/>
                  </a:cubicBezTo>
                  <a:cubicBezTo>
                    <a:pt x="1058" y="1665"/>
                    <a:pt x="1103" y="2609"/>
                    <a:pt x="968" y="3104"/>
                  </a:cubicBezTo>
                  <a:cubicBezTo>
                    <a:pt x="878" y="3216"/>
                    <a:pt x="676" y="3239"/>
                    <a:pt x="541" y="31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22"/>
            <p:cNvSpPr/>
            <p:nvPr/>
          </p:nvSpPr>
          <p:spPr>
            <a:xfrm>
              <a:off x="4528975" y="3802450"/>
              <a:ext cx="34875" cy="45550"/>
            </a:xfrm>
            <a:custGeom>
              <a:rect b="b" l="l" r="r" t="t"/>
              <a:pathLst>
                <a:path extrusionOk="0" h="1822" w="1395">
                  <a:moveTo>
                    <a:pt x="945" y="1620"/>
                  </a:moveTo>
                  <a:cubicBezTo>
                    <a:pt x="135" y="1822"/>
                    <a:pt x="0" y="1"/>
                    <a:pt x="697" y="23"/>
                  </a:cubicBezTo>
                  <a:cubicBezTo>
                    <a:pt x="990" y="46"/>
                    <a:pt x="1395" y="900"/>
                    <a:pt x="1282" y="1327"/>
                  </a:cubicBezTo>
                  <a:cubicBezTo>
                    <a:pt x="1237" y="1485"/>
                    <a:pt x="1102" y="1575"/>
                    <a:pt x="945" y="16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22"/>
            <p:cNvSpPr/>
            <p:nvPr/>
          </p:nvSpPr>
          <p:spPr>
            <a:xfrm>
              <a:off x="4264200" y="3795150"/>
              <a:ext cx="175425" cy="552600"/>
            </a:xfrm>
            <a:custGeom>
              <a:rect b="b" l="l" r="r" t="t"/>
              <a:pathLst>
                <a:path extrusionOk="0" h="22104" w="7017">
                  <a:moveTo>
                    <a:pt x="5082" y="1529"/>
                  </a:moveTo>
                  <a:cubicBezTo>
                    <a:pt x="5577" y="4632"/>
                    <a:pt x="5937" y="7780"/>
                    <a:pt x="6252" y="11333"/>
                  </a:cubicBezTo>
                  <a:cubicBezTo>
                    <a:pt x="6387" y="12952"/>
                    <a:pt x="6611" y="14548"/>
                    <a:pt x="6656" y="16415"/>
                  </a:cubicBezTo>
                  <a:cubicBezTo>
                    <a:pt x="6701" y="17876"/>
                    <a:pt x="7016" y="20170"/>
                    <a:pt x="6432" y="21339"/>
                  </a:cubicBezTo>
                  <a:cubicBezTo>
                    <a:pt x="6274" y="21632"/>
                    <a:pt x="5937" y="22014"/>
                    <a:pt x="5577" y="22059"/>
                  </a:cubicBezTo>
                  <a:cubicBezTo>
                    <a:pt x="5060" y="22104"/>
                    <a:pt x="4610" y="21676"/>
                    <a:pt x="4385" y="21384"/>
                  </a:cubicBezTo>
                  <a:cubicBezTo>
                    <a:pt x="3643" y="20395"/>
                    <a:pt x="3418" y="18483"/>
                    <a:pt x="3194" y="16999"/>
                  </a:cubicBezTo>
                  <a:cubicBezTo>
                    <a:pt x="2474" y="12120"/>
                    <a:pt x="2137" y="6656"/>
                    <a:pt x="1372" y="1979"/>
                  </a:cubicBezTo>
                  <a:cubicBezTo>
                    <a:pt x="810" y="2001"/>
                    <a:pt x="23" y="2046"/>
                    <a:pt x="1" y="1462"/>
                  </a:cubicBezTo>
                  <a:cubicBezTo>
                    <a:pt x="1" y="877"/>
                    <a:pt x="1147" y="652"/>
                    <a:pt x="1934" y="472"/>
                  </a:cubicBezTo>
                  <a:cubicBezTo>
                    <a:pt x="2879" y="270"/>
                    <a:pt x="3801" y="113"/>
                    <a:pt x="4543" y="68"/>
                  </a:cubicBezTo>
                  <a:cubicBezTo>
                    <a:pt x="5352" y="23"/>
                    <a:pt x="6319" y="0"/>
                    <a:pt x="6342" y="585"/>
                  </a:cubicBezTo>
                  <a:cubicBezTo>
                    <a:pt x="6387" y="1147"/>
                    <a:pt x="5555" y="1372"/>
                    <a:pt x="5082" y="15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22"/>
            <p:cNvSpPr/>
            <p:nvPr/>
          </p:nvSpPr>
          <p:spPr>
            <a:xfrm>
              <a:off x="4338400" y="4023375"/>
              <a:ext cx="87725" cy="304150"/>
            </a:xfrm>
            <a:custGeom>
              <a:rect b="b" l="l" r="r" t="t"/>
              <a:pathLst>
                <a:path extrusionOk="0" h="12166" w="3509">
                  <a:moveTo>
                    <a:pt x="2744" y="2114"/>
                  </a:moveTo>
                  <a:cubicBezTo>
                    <a:pt x="2677" y="1395"/>
                    <a:pt x="2609" y="697"/>
                    <a:pt x="2542" y="0"/>
                  </a:cubicBezTo>
                  <a:lnTo>
                    <a:pt x="1" y="293"/>
                  </a:lnTo>
                  <a:cubicBezTo>
                    <a:pt x="203" y="2204"/>
                    <a:pt x="405" y="4138"/>
                    <a:pt x="675" y="5959"/>
                  </a:cubicBezTo>
                  <a:cubicBezTo>
                    <a:pt x="833" y="6971"/>
                    <a:pt x="1215" y="10996"/>
                    <a:pt x="1732" y="11671"/>
                  </a:cubicBezTo>
                  <a:cubicBezTo>
                    <a:pt x="1867" y="11873"/>
                    <a:pt x="2182" y="12165"/>
                    <a:pt x="2519" y="12120"/>
                  </a:cubicBezTo>
                  <a:cubicBezTo>
                    <a:pt x="2766" y="12098"/>
                    <a:pt x="2991" y="11850"/>
                    <a:pt x="3104" y="11648"/>
                  </a:cubicBezTo>
                  <a:cubicBezTo>
                    <a:pt x="3508" y="10861"/>
                    <a:pt x="3036" y="6566"/>
                    <a:pt x="3014" y="5554"/>
                  </a:cubicBezTo>
                  <a:cubicBezTo>
                    <a:pt x="2991" y="4295"/>
                    <a:pt x="2834" y="3216"/>
                    <a:pt x="2744" y="2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22"/>
            <p:cNvSpPr/>
            <p:nvPr/>
          </p:nvSpPr>
          <p:spPr>
            <a:xfrm>
              <a:off x="4321550" y="3906450"/>
              <a:ext cx="44425" cy="77600"/>
            </a:xfrm>
            <a:custGeom>
              <a:rect b="b" l="l" r="r" t="t"/>
              <a:pathLst>
                <a:path extrusionOk="0" h="3104" w="1777">
                  <a:moveTo>
                    <a:pt x="315" y="742"/>
                  </a:moveTo>
                  <a:cubicBezTo>
                    <a:pt x="1079" y="0"/>
                    <a:pt x="1776" y="2564"/>
                    <a:pt x="1012" y="2811"/>
                  </a:cubicBezTo>
                  <a:cubicBezTo>
                    <a:pt x="113" y="3103"/>
                    <a:pt x="0" y="1372"/>
                    <a:pt x="247" y="832"/>
                  </a:cubicBezTo>
                  <a:cubicBezTo>
                    <a:pt x="247" y="787"/>
                    <a:pt x="292" y="765"/>
                    <a:pt x="315" y="7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22"/>
            <p:cNvSpPr/>
            <p:nvPr/>
          </p:nvSpPr>
          <p:spPr>
            <a:xfrm>
              <a:off x="4326050" y="3991325"/>
              <a:ext cx="47225" cy="57925"/>
            </a:xfrm>
            <a:custGeom>
              <a:rect b="b" l="l" r="r" t="t"/>
              <a:pathLst>
                <a:path extrusionOk="0" h="2317" w="1889">
                  <a:moveTo>
                    <a:pt x="495" y="518"/>
                  </a:moveTo>
                  <a:cubicBezTo>
                    <a:pt x="1214" y="1"/>
                    <a:pt x="1889" y="2114"/>
                    <a:pt x="989" y="2227"/>
                  </a:cubicBezTo>
                  <a:cubicBezTo>
                    <a:pt x="315" y="2317"/>
                    <a:pt x="0" y="855"/>
                    <a:pt x="495" y="5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22"/>
            <p:cNvSpPr/>
            <p:nvPr/>
          </p:nvSpPr>
          <p:spPr>
            <a:xfrm>
              <a:off x="4184375" y="4160525"/>
              <a:ext cx="825250" cy="280550"/>
            </a:xfrm>
            <a:custGeom>
              <a:rect b="b" l="l" r="r" t="t"/>
              <a:pathLst>
                <a:path extrusionOk="0" h="11222" w="33010">
                  <a:moveTo>
                    <a:pt x="28085" y="2002"/>
                  </a:moveTo>
                  <a:cubicBezTo>
                    <a:pt x="28198" y="3126"/>
                    <a:pt x="28513" y="4026"/>
                    <a:pt x="28603" y="5173"/>
                  </a:cubicBezTo>
                  <a:cubicBezTo>
                    <a:pt x="29277" y="5128"/>
                    <a:pt x="30469" y="4970"/>
                    <a:pt x="31391" y="4880"/>
                  </a:cubicBezTo>
                  <a:cubicBezTo>
                    <a:pt x="31728" y="4858"/>
                    <a:pt x="32133" y="4768"/>
                    <a:pt x="32358" y="4858"/>
                  </a:cubicBezTo>
                  <a:cubicBezTo>
                    <a:pt x="32695" y="4993"/>
                    <a:pt x="33010" y="5915"/>
                    <a:pt x="32785" y="6409"/>
                  </a:cubicBezTo>
                  <a:cubicBezTo>
                    <a:pt x="32628" y="6792"/>
                    <a:pt x="31706" y="6904"/>
                    <a:pt x="31076" y="7017"/>
                  </a:cubicBezTo>
                  <a:cubicBezTo>
                    <a:pt x="27748" y="7579"/>
                    <a:pt x="24173" y="7826"/>
                    <a:pt x="20755" y="8253"/>
                  </a:cubicBezTo>
                  <a:cubicBezTo>
                    <a:pt x="15223" y="8928"/>
                    <a:pt x="10232" y="9985"/>
                    <a:pt x="4678" y="10637"/>
                  </a:cubicBezTo>
                  <a:cubicBezTo>
                    <a:pt x="4071" y="10704"/>
                    <a:pt x="3328" y="10817"/>
                    <a:pt x="2631" y="10929"/>
                  </a:cubicBezTo>
                  <a:cubicBezTo>
                    <a:pt x="2002" y="11019"/>
                    <a:pt x="878" y="11221"/>
                    <a:pt x="518" y="10974"/>
                  </a:cubicBezTo>
                  <a:cubicBezTo>
                    <a:pt x="248" y="10817"/>
                    <a:pt x="1" y="9692"/>
                    <a:pt x="293" y="9198"/>
                  </a:cubicBezTo>
                  <a:cubicBezTo>
                    <a:pt x="495" y="8860"/>
                    <a:pt x="1305" y="8860"/>
                    <a:pt x="1822" y="8793"/>
                  </a:cubicBezTo>
                  <a:cubicBezTo>
                    <a:pt x="2452" y="8703"/>
                    <a:pt x="3081" y="8635"/>
                    <a:pt x="3508" y="8568"/>
                  </a:cubicBezTo>
                  <a:cubicBezTo>
                    <a:pt x="3261" y="7579"/>
                    <a:pt x="3284" y="6342"/>
                    <a:pt x="3216" y="5195"/>
                  </a:cubicBezTo>
                  <a:cubicBezTo>
                    <a:pt x="2497" y="5285"/>
                    <a:pt x="1709" y="5645"/>
                    <a:pt x="990" y="5420"/>
                  </a:cubicBezTo>
                  <a:cubicBezTo>
                    <a:pt x="810" y="5105"/>
                    <a:pt x="788" y="4633"/>
                    <a:pt x="765" y="4161"/>
                  </a:cubicBezTo>
                  <a:cubicBezTo>
                    <a:pt x="1102" y="3734"/>
                    <a:pt x="1709" y="3689"/>
                    <a:pt x="2249" y="3621"/>
                  </a:cubicBezTo>
                  <a:cubicBezTo>
                    <a:pt x="3936" y="3374"/>
                    <a:pt x="5869" y="3104"/>
                    <a:pt x="7556" y="2879"/>
                  </a:cubicBezTo>
                  <a:cubicBezTo>
                    <a:pt x="9894" y="2564"/>
                    <a:pt x="12210" y="2137"/>
                    <a:pt x="14549" y="1800"/>
                  </a:cubicBezTo>
                  <a:cubicBezTo>
                    <a:pt x="16932" y="1463"/>
                    <a:pt x="19338" y="1193"/>
                    <a:pt x="21699" y="878"/>
                  </a:cubicBezTo>
                  <a:cubicBezTo>
                    <a:pt x="24128" y="563"/>
                    <a:pt x="26511" y="203"/>
                    <a:pt x="28940" y="46"/>
                  </a:cubicBezTo>
                  <a:cubicBezTo>
                    <a:pt x="29210" y="46"/>
                    <a:pt x="29727" y="1"/>
                    <a:pt x="29907" y="181"/>
                  </a:cubicBezTo>
                  <a:cubicBezTo>
                    <a:pt x="30154" y="428"/>
                    <a:pt x="30199" y="1193"/>
                    <a:pt x="29974" y="1507"/>
                  </a:cubicBezTo>
                  <a:cubicBezTo>
                    <a:pt x="29637" y="1980"/>
                    <a:pt x="28805" y="1867"/>
                    <a:pt x="28085" y="2002"/>
                  </a:cubicBezTo>
                  <a:close/>
                  <a:moveTo>
                    <a:pt x="27276" y="2092"/>
                  </a:moveTo>
                  <a:cubicBezTo>
                    <a:pt x="27253" y="2070"/>
                    <a:pt x="27253" y="2047"/>
                    <a:pt x="27231" y="2047"/>
                  </a:cubicBezTo>
                  <a:cubicBezTo>
                    <a:pt x="26579" y="2182"/>
                    <a:pt x="25859" y="2205"/>
                    <a:pt x="25207" y="2317"/>
                  </a:cubicBezTo>
                  <a:cubicBezTo>
                    <a:pt x="25342" y="3441"/>
                    <a:pt x="25544" y="4521"/>
                    <a:pt x="25702" y="5622"/>
                  </a:cubicBezTo>
                  <a:cubicBezTo>
                    <a:pt x="26421" y="5532"/>
                    <a:pt x="27051" y="5398"/>
                    <a:pt x="27748" y="5330"/>
                  </a:cubicBezTo>
                  <a:cubicBezTo>
                    <a:pt x="27546" y="4273"/>
                    <a:pt x="27366" y="3216"/>
                    <a:pt x="27276" y="2092"/>
                  </a:cubicBezTo>
                  <a:close/>
                  <a:moveTo>
                    <a:pt x="21385" y="2722"/>
                  </a:moveTo>
                  <a:cubicBezTo>
                    <a:pt x="21520" y="3936"/>
                    <a:pt x="21857" y="4948"/>
                    <a:pt x="22059" y="6095"/>
                  </a:cubicBezTo>
                  <a:cubicBezTo>
                    <a:pt x="23094" y="6050"/>
                    <a:pt x="24038" y="5870"/>
                    <a:pt x="25005" y="5735"/>
                  </a:cubicBezTo>
                  <a:cubicBezTo>
                    <a:pt x="24735" y="4723"/>
                    <a:pt x="24623" y="3509"/>
                    <a:pt x="24465" y="2384"/>
                  </a:cubicBezTo>
                  <a:lnTo>
                    <a:pt x="24398" y="2384"/>
                  </a:lnTo>
                  <a:cubicBezTo>
                    <a:pt x="23431" y="2519"/>
                    <a:pt x="22419" y="2632"/>
                    <a:pt x="21385" y="2722"/>
                  </a:cubicBezTo>
                  <a:close/>
                  <a:moveTo>
                    <a:pt x="18057" y="3104"/>
                  </a:moveTo>
                  <a:cubicBezTo>
                    <a:pt x="18169" y="4273"/>
                    <a:pt x="18349" y="5398"/>
                    <a:pt x="18461" y="6567"/>
                  </a:cubicBezTo>
                  <a:cubicBezTo>
                    <a:pt x="19428" y="6454"/>
                    <a:pt x="20350" y="6319"/>
                    <a:pt x="21295" y="6185"/>
                  </a:cubicBezTo>
                  <a:cubicBezTo>
                    <a:pt x="21092" y="5105"/>
                    <a:pt x="20867" y="4026"/>
                    <a:pt x="20777" y="2812"/>
                  </a:cubicBezTo>
                  <a:cubicBezTo>
                    <a:pt x="19833" y="2879"/>
                    <a:pt x="18956" y="3014"/>
                    <a:pt x="18057" y="3104"/>
                  </a:cubicBezTo>
                  <a:close/>
                  <a:moveTo>
                    <a:pt x="14122" y="3509"/>
                  </a:moveTo>
                  <a:cubicBezTo>
                    <a:pt x="14257" y="4678"/>
                    <a:pt x="14347" y="5892"/>
                    <a:pt x="14526" y="7039"/>
                  </a:cubicBezTo>
                  <a:cubicBezTo>
                    <a:pt x="15561" y="6882"/>
                    <a:pt x="16730" y="6837"/>
                    <a:pt x="17742" y="6634"/>
                  </a:cubicBezTo>
                  <a:cubicBezTo>
                    <a:pt x="17472" y="5600"/>
                    <a:pt x="17360" y="4431"/>
                    <a:pt x="17315" y="3171"/>
                  </a:cubicBezTo>
                  <a:lnTo>
                    <a:pt x="17247" y="3171"/>
                  </a:lnTo>
                  <a:cubicBezTo>
                    <a:pt x="16235" y="3306"/>
                    <a:pt x="15111" y="3351"/>
                    <a:pt x="14122" y="3509"/>
                  </a:cubicBezTo>
                  <a:close/>
                  <a:moveTo>
                    <a:pt x="10591" y="4026"/>
                  </a:moveTo>
                  <a:cubicBezTo>
                    <a:pt x="10681" y="5240"/>
                    <a:pt x="10794" y="6454"/>
                    <a:pt x="10996" y="7556"/>
                  </a:cubicBezTo>
                  <a:cubicBezTo>
                    <a:pt x="11963" y="7466"/>
                    <a:pt x="12840" y="7286"/>
                    <a:pt x="13784" y="7174"/>
                  </a:cubicBezTo>
                  <a:cubicBezTo>
                    <a:pt x="13515" y="6095"/>
                    <a:pt x="13312" y="4970"/>
                    <a:pt x="13357" y="3621"/>
                  </a:cubicBezTo>
                  <a:cubicBezTo>
                    <a:pt x="12390" y="3711"/>
                    <a:pt x="11491" y="3868"/>
                    <a:pt x="10591" y="4026"/>
                  </a:cubicBezTo>
                  <a:close/>
                  <a:moveTo>
                    <a:pt x="7084" y="4566"/>
                  </a:moveTo>
                  <a:cubicBezTo>
                    <a:pt x="7196" y="5712"/>
                    <a:pt x="7263" y="6882"/>
                    <a:pt x="7398" y="8006"/>
                  </a:cubicBezTo>
                  <a:cubicBezTo>
                    <a:pt x="8365" y="7938"/>
                    <a:pt x="9242" y="7759"/>
                    <a:pt x="10209" y="7669"/>
                  </a:cubicBezTo>
                  <a:cubicBezTo>
                    <a:pt x="10029" y="6769"/>
                    <a:pt x="9804" y="5735"/>
                    <a:pt x="9759" y="4723"/>
                  </a:cubicBezTo>
                  <a:cubicBezTo>
                    <a:pt x="9759" y="4543"/>
                    <a:pt x="9827" y="4183"/>
                    <a:pt x="9669" y="4161"/>
                  </a:cubicBezTo>
                  <a:cubicBezTo>
                    <a:pt x="8815" y="4296"/>
                    <a:pt x="7961" y="4431"/>
                    <a:pt x="7084" y="4566"/>
                  </a:cubicBezTo>
                  <a:close/>
                  <a:moveTo>
                    <a:pt x="4093" y="5038"/>
                  </a:moveTo>
                  <a:cubicBezTo>
                    <a:pt x="4228" y="6162"/>
                    <a:pt x="4408" y="7219"/>
                    <a:pt x="4453" y="8411"/>
                  </a:cubicBezTo>
                  <a:cubicBezTo>
                    <a:pt x="5150" y="8298"/>
                    <a:pt x="5914" y="8208"/>
                    <a:pt x="6611" y="8096"/>
                  </a:cubicBezTo>
                  <a:cubicBezTo>
                    <a:pt x="6432" y="7174"/>
                    <a:pt x="6319" y="6117"/>
                    <a:pt x="6229" y="5128"/>
                  </a:cubicBezTo>
                  <a:cubicBezTo>
                    <a:pt x="6229" y="4993"/>
                    <a:pt x="6229" y="4790"/>
                    <a:pt x="6139" y="4723"/>
                  </a:cubicBezTo>
                  <a:cubicBezTo>
                    <a:pt x="5442" y="4813"/>
                    <a:pt x="4790" y="4948"/>
                    <a:pt x="4093" y="50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15" name="Google Shape;4215;p22"/>
          <p:cNvSpPr/>
          <p:nvPr/>
        </p:nvSpPr>
        <p:spPr>
          <a:xfrm>
            <a:off x="1460186" y="737388"/>
            <a:ext cx="145768" cy="145768"/>
          </a:xfrm>
          <a:custGeom>
            <a:rect b="b" l="l" r="r" t="t"/>
            <a:pathLst>
              <a:path extrusionOk="0" fill="none" h="1546" w="1546">
                <a:moveTo>
                  <a:pt x="1546" y="658"/>
                </a:moveTo>
                <a:cubicBezTo>
                  <a:pt x="1546" y="1231"/>
                  <a:pt x="830" y="1546"/>
                  <a:pt x="429" y="1116"/>
                </a:cubicBezTo>
                <a:cubicBezTo>
                  <a:pt x="0" y="716"/>
                  <a:pt x="315" y="0"/>
                  <a:pt x="887" y="0"/>
                </a:cubicBezTo>
                <a:cubicBezTo>
                  <a:pt x="1231" y="0"/>
                  <a:pt x="1546" y="315"/>
                  <a:pt x="1546" y="658"/>
                </a:cubicBezTo>
                <a:close/>
              </a:path>
            </a:pathLst>
          </a:custGeom>
          <a:solidFill>
            <a:schemeClr val="accent2"/>
          </a:solidFill>
          <a:ln cap="rnd" cmpd="sng" w="193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6" name="Google Shape;4216;p22"/>
          <p:cNvSpPr/>
          <p:nvPr/>
        </p:nvSpPr>
        <p:spPr>
          <a:xfrm rot="2700000">
            <a:off x="5006286" y="4028573"/>
            <a:ext cx="208089" cy="208206"/>
          </a:xfrm>
          <a:custGeom>
            <a:rect b="b" l="l" r="r" t="t"/>
            <a:pathLst>
              <a:path extrusionOk="0" h="1770" w="1769">
                <a:moveTo>
                  <a:pt x="681" y="1"/>
                </a:moveTo>
                <a:lnTo>
                  <a:pt x="681" y="668"/>
                </a:lnTo>
                <a:lnTo>
                  <a:pt x="0" y="668"/>
                </a:lnTo>
                <a:lnTo>
                  <a:pt x="0" y="1088"/>
                </a:lnTo>
                <a:lnTo>
                  <a:pt x="681" y="1088"/>
                </a:lnTo>
                <a:lnTo>
                  <a:pt x="681" y="1769"/>
                </a:lnTo>
                <a:lnTo>
                  <a:pt x="1102" y="1769"/>
                </a:lnTo>
                <a:lnTo>
                  <a:pt x="1102" y="1088"/>
                </a:lnTo>
                <a:lnTo>
                  <a:pt x="1769" y="1088"/>
                </a:lnTo>
                <a:lnTo>
                  <a:pt x="1769" y="668"/>
                </a:lnTo>
                <a:lnTo>
                  <a:pt x="1102" y="668"/>
                </a:lnTo>
                <a:lnTo>
                  <a:pt x="110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7" name="Google Shape;4217;p22"/>
          <p:cNvSpPr/>
          <p:nvPr/>
        </p:nvSpPr>
        <p:spPr>
          <a:xfrm rot="2700000">
            <a:off x="1880754" y="1080390"/>
            <a:ext cx="154764" cy="154852"/>
          </a:xfrm>
          <a:custGeom>
            <a:rect b="b" l="l" r="r" t="t"/>
            <a:pathLst>
              <a:path extrusionOk="0" h="1770" w="1769">
                <a:moveTo>
                  <a:pt x="681" y="1"/>
                </a:moveTo>
                <a:lnTo>
                  <a:pt x="681" y="668"/>
                </a:lnTo>
                <a:lnTo>
                  <a:pt x="0" y="668"/>
                </a:lnTo>
                <a:lnTo>
                  <a:pt x="0" y="1088"/>
                </a:lnTo>
                <a:lnTo>
                  <a:pt x="681" y="1088"/>
                </a:lnTo>
                <a:lnTo>
                  <a:pt x="681" y="1769"/>
                </a:lnTo>
                <a:lnTo>
                  <a:pt x="1102" y="1769"/>
                </a:lnTo>
                <a:lnTo>
                  <a:pt x="1102" y="1088"/>
                </a:lnTo>
                <a:lnTo>
                  <a:pt x="1769" y="1088"/>
                </a:lnTo>
                <a:lnTo>
                  <a:pt x="1769" y="668"/>
                </a:lnTo>
                <a:lnTo>
                  <a:pt x="1102" y="668"/>
                </a:lnTo>
                <a:lnTo>
                  <a:pt x="110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8" name="Google Shape;4218;p22"/>
          <p:cNvSpPr/>
          <p:nvPr/>
        </p:nvSpPr>
        <p:spPr>
          <a:xfrm>
            <a:off x="5816454" y="3959933"/>
            <a:ext cx="350269" cy="345486"/>
          </a:xfrm>
          <a:custGeom>
            <a:rect b="b" l="l" r="r" t="t"/>
            <a:pathLst>
              <a:path extrusionOk="0" h="4190" w="4248">
                <a:moveTo>
                  <a:pt x="2119" y="1113"/>
                </a:moveTo>
                <a:cubicBezTo>
                  <a:pt x="2620" y="1113"/>
                  <a:pt x="3102" y="1505"/>
                  <a:pt x="3102" y="2102"/>
                </a:cubicBezTo>
                <a:cubicBezTo>
                  <a:pt x="3102" y="2638"/>
                  <a:pt x="2667" y="3073"/>
                  <a:pt x="2131" y="3073"/>
                </a:cubicBezTo>
                <a:cubicBezTo>
                  <a:pt x="1247" y="3073"/>
                  <a:pt x="812" y="2015"/>
                  <a:pt x="1435" y="1406"/>
                </a:cubicBezTo>
                <a:cubicBezTo>
                  <a:pt x="1633" y="1204"/>
                  <a:pt x="1878" y="1113"/>
                  <a:pt x="2119" y="1113"/>
                </a:cubicBezTo>
                <a:close/>
                <a:moveTo>
                  <a:pt x="1522" y="0"/>
                </a:moveTo>
                <a:lnTo>
                  <a:pt x="1522" y="362"/>
                </a:lnTo>
                <a:cubicBezTo>
                  <a:pt x="1522" y="464"/>
                  <a:pt x="1464" y="565"/>
                  <a:pt x="1377" y="609"/>
                </a:cubicBezTo>
                <a:cubicBezTo>
                  <a:pt x="1319" y="638"/>
                  <a:pt x="1261" y="667"/>
                  <a:pt x="1218" y="696"/>
                </a:cubicBezTo>
                <a:cubicBezTo>
                  <a:pt x="1169" y="728"/>
                  <a:pt x="1111" y="747"/>
                  <a:pt x="1052" y="747"/>
                </a:cubicBezTo>
                <a:cubicBezTo>
                  <a:pt x="1005" y="747"/>
                  <a:pt x="958" y="736"/>
                  <a:pt x="913" y="710"/>
                </a:cubicBezTo>
                <a:lnTo>
                  <a:pt x="609" y="522"/>
                </a:lnTo>
                <a:lnTo>
                  <a:pt x="0" y="1566"/>
                </a:lnTo>
                <a:lnTo>
                  <a:pt x="319" y="1740"/>
                </a:lnTo>
                <a:cubicBezTo>
                  <a:pt x="421" y="1798"/>
                  <a:pt x="464" y="1899"/>
                  <a:pt x="464" y="2001"/>
                </a:cubicBezTo>
                <a:lnTo>
                  <a:pt x="464" y="2087"/>
                </a:lnTo>
                <a:lnTo>
                  <a:pt x="464" y="2189"/>
                </a:lnTo>
                <a:cubicBezTo>
                  <a:pt x="464" y="2290"/>
                  <a:pt x="421" y="2392"/>
                  <a:pt x="319" y="2450"/>
                </a:cubicBezTo>
                <a:lnTo>
                  <a:pt x="0" y="2624"/>
                </a:lnTo>
                <a:lnTo>
                  <a:pt x="609" y="3653"/>
                </a:lnTo>
                <a:lnTo>
                  <a:pt x="913" y="3479"/>
                </a:lnTo>
                <a:cubicBezTo>
                  <a:pt x="958" y="3454"/>
                  <a:pt x="1005" y="3442"/>
                  <a:pt x="1052" y="3442"/>
                </a:cubicBezTo>
                <a:cubicBezTo>
                  <a:pt x="1111" y="3442"/>
                  <a:pt x="1169" y="3461"/>
                  <a:pt x="1218" y="3494"/>
                </a:cubicBezTo>
                <a:cubicBezTo>
                  <a:pt x="1261" y="3523"/>
                  <a:pt x="1319" y="3552"/>
                  <a:pt x="1377" y="3581"/>
                </a:cubicBezTo>
                <a:cubicBezTo>
                  <a:pt x="1464" y="3624"/>
                  <a:pt x="1522" y="3726"/>
                  <a:pt x="1522" y="3827"/>
                </a:cubicBezTo>
                <a:lnTo>
                  <a:pt x="1522" y="4189"/>
                </a:lnTo>
                <a:lnTo>
                  <a:pt x="2725" y="4189"/>
                </a:lnTo>
                <a:lnTo>
                  <a:pt x="2725" y="3827"/>
                </a:lnTo>
                <a:cubicBezTo>
                  <a:pt x="2725" y="3726"/>
                  <a:pt x="2783" y="3624"/>
                  <a:pt x="2885" y="3581"/>
                </a:cubicBezTo>
                <a:cubicBezTo>
                  <a:pt x="2928" y="3552"/>
                  <a:pt x="2986" y="3523"/>
                  <a:pt x="3030" y="3494"/>
                </a:cubicBezTo>
                <a:cubicBezTo>
                  <a:pt x="3079" y="3461"/>
                  <a:pt x="3137" y="3442"/>
                  <a:pt x="3196" y="3442"/>
                </a:cubicBezTo>
                <a:cubicBezTo>
                  <a:pt x="3242" y="3442"/>
                  <a:pt x="3290" y="3454"/>
                  <a:pt x="3334" y="3479"/>
                </a:cubicBezTo>
                <a:lnTo>
                  <a:pt x="3653" y="3653"/>
                </a:lnTo>
                <a:lnTo>
                  <a:pt x="4247" y="2624"/>
                </a:lnTo>
                <a:lnTo>
                  <a:pt x="3928" y="2450"/>
                </a:lnTo>
                <a:cubicBezTo>
                  <a:pt x="3827" y="2392"/>
                  <a:pt x="3784" y="2290"/>
                  <a:pt x="3784" y="2189"/>
                </a:cubicBezTo>
                <a:lnTo>
                  <a:pt x="3784" y="2102"/>
                </a:lnTo>
                <a:lnTo>
                  <a:pt x="3784" y="2001"/>
                </a:lnTo>
                <a:cubicBezTo>
                  <a:pt x="3784" y="1899"/>
                  <a:pt x="3827" y="1798"/>
                  <a:pt x="3928" y="1740"/>
                </a:cubicBezTo>
                <a:lnTo>
                  <a:pt x="4247" y="1566"/>
                </a:lnTo>
                <a:lnTo>
                  <a:pt x="3653" y="522"/>
                </a:lnTo>
                <a:lnTo>
                  <a:pt x="3334" y="710"/>
                </a:lnTo>
                <a:cubicBezTo>
                  <a:pt x="3290" y="736"/>
                  <a:pt x="3242" y="747"/>
                  <a:pt x="3196" y="747"/>
                </a:cubicBezTo>
                <a:cubicBezTo>
                  <a:pt x="3137" y="747"/>
                  <a:pt x="3079" y="728"/>
                  <a:pt x="3030" y="696"/>
                </a:cubicBezTo>
                <a:cubicBezTo>
                  <a:pt x="2986" y="667"/>
                  <a:pt x="2928" y="638"/>
                  <a:pt x="2885" y="609"/>
                </a:cubicBezTo>
                <a:cubicBezTo>
                  <a:pt x="2783" y="565"/>
                  <a:pt x="2725" y="464"/>
                  <a:pt x="2725" y="362"/>
                </a:cubicBezTo>
                <a:lnTo>
                  <a:pt x="2725" y="0"/>
                </a:lnTo>
                <a:close/>
              </a:path>
            </a:pathLst>
          </a:cu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9" name="Google Shape;4219;p22"/>
          <p:cNvSpPr/>
          <p:nvPr/>
        </p:nvSpPr>
        <p:spPr>
          <a:xfrm>
            <a:off x="5769149" y="654703"/>
            <a:ext cx="665151" cy="661225"/>
          </a:xfrm>
          <a:custGeom>
            <a:rect b="b" l="l" r="r" t="t"/>
            <a:pathLst>
              <a:path extrusionOk="0" h="9094" w="9148">
                <a:moveTo>
                  <a:pt x="4561" y="2153"/>
                </a:moveTo>
                <a:cubicBezTo>
                  <a:pt x="4628" y="2153"/>
                  <a:pt x="4697" y="2157"/>
                  <a:pt x="4770" y="2164"/>
                </a:cubicBezTo>
                <a:cubicBezTo>
                  <a:pt x="4799" y="2164"/>
                  <a:pt x="4828" y="2164"/>
                  <a:pt x="4871" y="2179"/>
                </a:cubicBezTo>
                <a:lnTo>
                  <a:pt x="4972" y="2193"/>
                </a:lnTo>
                <a:cubicBezTo>
                  <a:pt x="5001" y="2193"/>
                  <a:pt x="5030" y="2193"/>
                  <a:pt x="5074" y="2208"/>
                </a:cubicBezTo>
                <a:cubicBezTo>
                  <a:pt x="5146" y="2222"/>
                  <a:pt x="5233" y="2251"/>
                  <a:pt x="5320" y="2280"/>
                </a:cubicBezTo>
                <a:lnTo>
                  <a:pt x="5393" y="2295"/>
                </a:lnTo>
                <a:cubicBezTo>
                  <a:pt x="5494" y="2338"/>
                  <a:pt x="5610" y="2382"/>
                  <a:pt x="5712" y="2440"/>
                </a:cubicBezTo>
                <a:cubicBezTo>
                  <a:pt x="5755" y="2469"/>
                  <a:pt x="5784" y="2483"/>
                  <a:pt x="5813" y="2498"/>
                </a:cubicBezTo>
                <a:cubicBezTo>
                  <a:pt x="5842" y="2527"/>
                  <a:pt x="5886" y="2541"/>
                  <a:pt x="5915" y="2570"/>
                </a:cubicBezTo>
                <a:lnTo>
                  <a:pt x="6002" y="2628"/>
                </a:lnTo>
                <a:lnTo>
                  <a:pt x="6016" y="2643"/>
                </a:lnTo>
                <a:cubicBezTo>
                  <a:pt x="6045" y="2657"/>
                  <a:pt x="6074" y="2686"/>
                  <a:pt x="6103" y="2715"/>
                </a:cubicBezTo>
                <a:cubicBezTo>
                  <a:pt x="6132" y="2730"/>
                  <a:pt x="6161" y="2759"/>
                  <a:pt x="6190" y="2788"/>
                </a:cubicBezTo>
                <a:cubicBezTo>
                  <a:pt x="6248" y="2845"/>
                  <a:pt x="6306" y="2903"/>
                  <a:pt x="6364" y="2961"/>
                </a:cubicBezTo>
                <a:cubicBezTo>
                  <a:pt x="6379" y="2990"/>
                  <a:pt x="6408" y="3005"/>
                  <a:pt x="6422" y="3034"/>
                </a:cubicBezTo>
                <a:cubicBezTo>
                  <a:pt x="6466" y="3077"/>
                  <a:pt x="6495" y="3121"/>
                  <a:pt x="6524" y="3164"/>
                </a:cubicBezTo>
                <a:lnTo>
                  <a:pt x="6567" y="3222"/>
                </a:lnTo>
                <a:cubicBezTo>
                  <a:pt x="6625" y="3309"/>
                  <a:pt x="6668" y="3382"/>
                  <a:pt x="6712" y="3469"/>
                </a:cubicBezTo>
                <a:cubicBezTo>
                  <a:pt x="6726" y="3498"/>
                  <a:pt x="6741" y="3527"/>
                  <a:pt x="6755" y="3556"/>
                </a:cubicBezTo>
                <a:lnTo>
                  <a:pt x="6770" y="3570"/>
                </a:lnTo>
                <a:cubicBezTo>
                  <a:pt x="6784" y="3614"/>
                  <a:pt x="6799" y="3643"/>
                  <a:pt x="6813" y="3686"/>
                </a:cubicBezTo>
                <a:lnTo>
                  <a:pt x="6813" y="3701"/>
                </a:lnTo>
                <a:cubicBezTo>
                  <a:pt x="6828" y="3730"/>
                  <a:pt x="6828" y="3759"/>
                  <a:pt x="6842" y="3788"/>
                </a:cubicBezTo>
                <a:cubicBezTo>
                  <a:pt x="6857" y="3802"/>
                  <a:pt x="6857" y="3817"/>
                  <a:pt x="6857" y="3846"/>
                </a:cubicBezTo>
                <a:cubicBezTo>
                  <a:pt x="6886" y="3918"/>
                  <a:pt x="6900" y="3991"/>
                  <a:pt x="6929" y="4078"/>
                </a:cubicBezTo>
                <a:cubicBezTo>
                  <a:pt x="6929" y="4107"/>
                  <a:pt x="6929" y="4121"/>
                  <a:pt x="6944" y="4150"/>
                </a:cubicBezTo>
                <a:cubicBezTo>
                  <a:pt x="6944" y="4208"/>
                  <a:pt x="6958" y="4266"/>
                  <a:pt x="6973" y="4324"/>
                </a:cubicBezTo>
                <a:cubicBezTo>
                  <a:pt x="6973" y="4382"/>
                  <a:pt x="6973" y="4498"/>
                  <a:pt x="6973" y="4585"/>
                </a:cubicBezTo>
                <a:cubicBezTo>
                  <a:pt x="6973" y="4657"/>
                  <a:pt x="6987" y="4701"/>
                  <a:pt x="6987" y="4788"/>
                </a:cubicBezTo>
                <a:cubicBezTo>
                  <a:pt x="6987" y="4788"/>
                  <a:pt x="6987" y="4802"/>
                  <a:pt x="6987" y="4802"/>
                </a:cubicBezTo>
                <a:lnTo>
                  <a:pt x="6973" y="4933"/>
                </a:lnTo>
                <a:cubicBezTo>
                  <a:pt x="6973" y="4976"/>
                  <a:pt x="6958" y="5005"/>
                  <a:pt x="6944" y="5049"/>
                </a:cubicBezTo>
                <a:cubicBezTo>
                  <a:pt x="6929" y="5136"/>
                  <a:pt x="6900" y="5208"/>
                  <a:pt x="6871" y="5295"/>
                </a:cubicBezTo>
                <a:cubicBezTo>
                  <a:pt x="6857" y="5339"/>
                  <a:pt x="6842" y="5382"/>
                  <a:pt x="6828" y="5426"/>
                </a:cubicBezTo>
                <a:cubicBezTo>
                  <a:pt x="6813" y="5484"/>
                  <a:pt x="6799" y="5513"/>
                  <a:pt x="6770" y="5556"/>
                </a:cubicBezTo>
                <a:lnTo>
                  <a:pt x="6726" y="5643"/>
                </a:lnTo>
                <a:cubicBezTo>
                  <a:pt x="6697" y="5716"/>
                  <a:pt x="6639" y="5788"/>
                  <a:pt x="6596" y="5861"/>
                </a:cubicBezTo>
                <a:lnTo>
                  <a:pt x="6553" y="5919"/>
                </a:lnTo>
                <a:cubicBezTo>
                  <a:pt x="6553" y="5933"/>
                  <a:pt x="6553" y="5948"/>
                  <a:pt x="6538" y="5948"/>
                </a:cubicBezTo>
                <a:lnTo>
                  <a:pt x="6495" y="6020"/>
                </a:lnTo>
                <a:lnTo>
                  <a:pt x="6422" y="6093"/>
                </a:lnTo>
                <a:cubicBezTo>
                  <a:pt x="6379" y="6151"/>
                  <a:pt x="6335" y="6194"/>
                  <a:pt x="6292" y="6237"/>
                </a:cubicBezTo>
                <a:cubicBezTo>
                  <a:pt x="6263" y="6266"/>
                  <a:pt x="6248" y="6281"/>
                  <a:pt x="6219" y="6310"/>
                </a:cubicBezTo>
                <a:lnTo>
                  <a:pt x="6161" y="6368"/>
                </a:lnTo>
                <a:lnTo>
                  <a:pt x="6060" y="6440"/>
                </a:lnTo>
                <a:cubicBezTo>
                  <a:pt x="5973" y="6513"/>
                  <a:pt x="5900" y="6571"/>
                  <a:pt x="5813" y="6614"/>
                </a:cubicBezTo>
                <a:lnTo>
                  <a:pt x="5726" y="6672"/>
                </a:lnTo>
                <a:lnTo>
                  <a:pt x="5625" y="6716"/>
                </a:lnTo>
                <a:lnTo>
                  <a:pt x="5538" y="6759"/>
                </a:lnTo>
                <a:lnTo>
                  <a:pt x="5378" y="6817"/>
                </a:lnTo>
                <a:cubicBezTo>
                  <a:pt x="5349" y="6832"/>
                  <a:pt x="5306" y="6846"/>
                  <a:pt x="5277" y="6846"/>
                </a:cubicBezTo>
                <a:cubicBezTo>
                  <a:pt x="5219" y="6875"/>
                  <a:pt x="5146" y="6890"/>
                  <a:pt x="5088" y="6904"/>
                </a:cubicBezTo>
                <a:cubicBezTo>
                  <a:pt x="5045" y="6904"/>
                  <a:pt x="5016" y="6919"/>
                  <a:pt x="4987" y="6919"/>
                </a:cubicBezTo>
                <a:cubicBezTo>
                  <a:pt x="4944" y="6933"/>
                  <a:pt x="4915" y="6933"/>
                  <a:pt x="4886" y="6933"/>
                </a:cubicBezTo>
                <a:cubicBezTo>
                  <a:pt x="4763" y="6944"/>
                  <a:pt x="4640" y="6954"/>
                  <a:pt x="4517" y="6954"/>
                </a:cubicBezTo>
                <a:cubicBezTo>
                  <a:pt x="4466" y="6954"/>
                  <a:pt x="4415" y="6952"/>
                  <a:pt x="4364" y="6948"/>
                </a:cubicBezTo>
                <a:cubicBezTo>
                  <a:pt x="4335" y="6948"/>
                  <a:pt x="4306" y="6933"/>
                  <a:pt x="4277" y="6933"/>
                </a:cubicBezTo>
                <a:cubicBezTo>
                  <a:pt x="4233" y="6933"/>
                  <a:pt x="4204" y="6933"/>
                  <a:pt x="4175" y="6919"/>
                </a:cubicBezTo>
                <a:cubicBezTo>
                  <a:pt x="4132" y="6919"/>
                  <a:pt x="4103" y="6904"/>
                  <a:pt x="4074" y="6904"/>
                </a:cubicBezTo>
                <a:cubicBezTo>
                  <a:pt x="3958" y="6875"/>
                  <a:pt x="3842" y="6846"/>
                  <a:pt x="3726" y="6803"/>
                </a:cubicBezTo>
                <a:cubicBezTo>
                  <a:pt x="3697" y="6788"/>
                  <a:pt x="3668" y="6788"/>
                  <a:pt x="3624" y="6774"/>
                </a:cubicBezTo>
                <a:lnTo>
                  <a:pt x="3523" y="6730"/>
                </a:lnTo>
                <a:lnTo>
                  <a:pt x="3508" y="6730"/>
                </a:lnTo>
                <a:cubicBezTo>
                  <a:pt x="3479" y="6716"/>
                  <a:pt x="3450" y="6701"/>
                  <a:pt x="3407" y="6687"/>
                </a:cubicBezTo>
                <a:cubicBezTo>
                  <a:pt x="3349" y="6643"/>
                  <a:pt x="3277" y="6600"/>
                  <a:pt x="3219" y="6556"/>
                </a:cubicBezTo>
                <a:cubicBezTo>
                  <a:pt x="3175" y="6542"/>
                  <a:pt x="3146" y="6527"/>
                  <a:pt x="3117" y="6498"/>
                </a:cubicBezTo>
                <a:lnTo>
                  <a:pt x="3045" y="6440"/>
                </a:lnTo>
                <a:cubicBezTo>
                  <a:pt x="3001" y="6411"/>
                  <a:pt x="2972" y="6368"/>
                  <a:pt x="2929" y="6339"/>
                </a:cubicBezTo>
                <a:cubicBezTo>
                  <a:pt x="2900" y="6310"/>
                  <a:pt x="2871" y="6281"/>
                  <a:pt x="2827" y="6237"/>
                </a:cubicBezTo>
                <a:lnTo>
                  <a:pt x="2755" y="6151"/>
                </a:lnTo>
                <a:cubicBezTo>
                  <a:pt x="2653" y="6049"/>
                  <a:pt x="2581" y="5933"/>
                  <a:pt x="2494" y="5817"/>
                </a:cubicBezTo>
                <a:cubicBezTo>
                  <a:pt x="2479" y="5774"/>
                  <a:pt x="2465" y="5745"/>
                  <a:pt x="2436" y="5716"/>
                </a:cubicBezTo>
                <a:cubicBezTo>
                  <a:pt x="2421" y="5672"/>
                  <a:pt x="2392" y="5629"/>
                  <a:pt x="2378" y="5600"/>
                </a:cubicBezTo>
                <a:cubicBezTo>
                  <a:pt x="2363" y="5556"/>
                  <a:pt x="2363" y="5556"/>
                  <a:pt x="2349" y="5527"/>
                </a:cubicBezTo>
                <a:cubicBezTo>
                  <a:pt x="2349" y="5513"/>
                  <a:pt x="2334" y="5498"/>
                  <a:pt x="2334" y="5484"/>
                </a:cubicBezTo>
                <a:cubicBezTo>
                  <a:pt x="2334" y="5469"/>
                  <a:pt x="2320" y="5440"/>
                  <a:pt x="2305" y="5426"/>
                </a:cubicBezTo>
                <a:cubicBezTo>
                  <a:pt x="2305" y="5397"/>
                  <a:pt x="2291" y="5368"/>
                  <a:pt x="2276" y="5339"/>
                </a:cubicBezTo>
                <a:cubicBezTo>
                  <a:pt x="2276" y="5339"/>
                  <a:pt x="2276" y="5324"/>
                  <a:pt x="2276" y="5310"/>
                </a:cubicBezTo>
                <a:cubicBezTo>
                  <a:pt x="2262" y="5281"/>
                  <a:pt x="2247" y="5252"/>
                  <a:pt x="2247" y="5223"/>
                </a:cubicBezTo>
                <a:cubicBezTo>
                  <a:pt x="2233" y="5165"/>
                  <a:pt x="2218" y="5121"/>
                  <a:pt x="2204" y="5063"/>
                </a:cubicBezTo>
                <a:cubicBezTo>
                  <a:pt x="2204" y="5034"/>
                  <a:pt x="2189" y="5005"/>
                  <a:pt x="2189" y="4976"/>
                </a:cubicBezTo>
                <a:cubicBezTo>
                  <a:pt x="2175" y="4918"/>
                  <a:pt x="2160" y="4860"/>
                  <a:pt x="2160" y="4802"/>
                </a:cubicBezTo>
                <a:cubicBezTo>
                  <a:pt x="2160" y="4730"/>
                  <a:pt x="2146" y="4643"/>
                  <a:pt x="2146" y="4556"/>
                </a:cubicBezTo>
                <a:cubicBezTo>
                  <a:pt x="2146" y="4484"/>
                  <a:pt x="2160" y="4397"/>
                  <a:pt x="2160" y="4310"/>
                </a:cubicBezTo>
                <a:cubicBezTo>
                  <a:pt x="2160" y="4310"/>
                  <a:pt x="2160" y="4295"/>
                  <a:pt x="2160" y="4295"/>
                </a:cubicBezTo>
                <a:cubicBezTo>
                  <a:pt x="2160" y="4252"/>
                  <a:pt x="2175" y="4208"/>
                  <a:pt x="2175" y="4179"/>
                </a:cubicBezTo>
                <a:cubicBezTo>
                  <a:pt x="2189" y="4136"/>
                  <a:pt x="2189" y="4092"/>
                  <a:pt x="2204" y="4049"/>
                </a:cubicBezTo>
                <a:cubicBezTo>
                  <a:pt x="2218" y="3962"/>
                  <a:pt x="2247" y="3889"/>
                  <a:pt x="2262" y="3802"/>
                </a:cubicBezTo>
                <a:lnTo>
                  <a:pt x="2305" y="3715"/>
                </a:lnTo>
                <a:cubicBezTo>
                  <a:pt x="2305" y="3686"/>
                  <a:pt x="2320" y="3657"/>
                  <a:pt x="2334" y="3643"/>
                </a:cubicBezTo>
                <a:cubicBezTo>
                  <a:pt x="2334" y="3614"/>
                  <a:pt x="2349" y="3599"/>
                  <a:pt x="2349" y="3585"/>
                </a:cubicBezTo>
                <a:cubicBezTo>
                  <a:pt x="2363" y="3570"/>
                  <a:pt x="2378" y="3541"/>
                  <a:pt x="2378" y="3527"/>
                </a:cubicBezTo>
                <a:cubicBezTo>
                  <a:pt x="2407" y="3454"/>
                  <a:pt x="2450" y="3396"/>
                  <a:pt x="2479" y="3338"/>
                </a:cubicBezTo>
                <a:lnTo>
                  <a:pt x="2537" y="3251"/>
                </a:lnTo>
                <a:lnTo>
                  <a:pt x="2581" y="3179"/>
                </a:lnTo>
                <a:cubicBezTo>
                  <a:pt x="2610" y="3135"/>
                  <a:pt x="2639" y="3106"/>
                  <a:pt x="2668" y="3077"/>
                </a:cubicBezTo>
                <a:cubicBezTo>
                  <a:pt x="2697" y="3034"/>
                  <a:pt x="2711" y="3005"/>
                  <a:pt x="2740" y="2976"/>
                </a:cubicBezTo>
                <a:cubicBezTo>
                  <a:pt x="2769" y="2947"/>
                  <a:pt x="2798" y="2918"/>
                  <a:pt x="2827" y="2874"/>
                </a:cubicBezTo>
                <a:cubicBezTo>
                  <a:pt x="2987" y="2730"/>
                  <a:pt x="3146" y="2599"/>
                  <a:pt x="3334" y="2483"/>
                </a:cubicBezTo>
                <a:lnTo>
                  <a:pt x="3421" y="2440"/>
                </a:lnTo>
                <a:lnTo>
                  <a:pt x="3508" y="2396"/>
                </a:lnTo>
                <a:lnTo>
                  <a:pt x="3610" y="2353"/>
                </a:lnTo>
                <a:cubicBezTo>
                  <a:pt x="3653" y="2324"/>
                  <a:pt x="3711" y="2309"/>
                  <a:pt x="3769" y="2280"/>
                </a:cubicBezTo>
                <a:cubicBezTo>
                  <a:pt x="3798" y="2266"/>
                  <a:pt x="3827" y="2266"/>
                  <a:pt x="3856" y="2251"/>
                </a:cubicBezTo>
                <a:lnTo>
                  <a:pt x="3958" y="2222"/>
                </a:lnTo>
                <a:cubicBezTo>
                  <a:pt x="4016" y="2208"/>
                  <a:pt x="4088" y="2193"/>
                  <a:pt x="4161" y="2193"/>
                </a:cubicBezTo>
                <a:lnTo>
                  <a:pt x="4262" y="2179"/>
                </a:lnTo>
                <a:lnTo>
                  <a:pt x="4364" y="2164"/>
                </a:lnTo>
                <a:cubicBezTo>
                  <a:pt x="4429" y="2157"/>
                  <a:pt x="4494" y="2153"/>
                  <a:pt x="4561" y="2153"/>
                </a:cubicBezTo>
                <a:close/>
                <a:moveTo>
                  <a:pt x="4588" y="1"/>
                </a:moveTo>
                <a:cubicBezTo>
                  <a:pt x="4422" y="1"/>
                  <a:pt x="4255" y="12"/>
                  <a:pt x="4088" y="33"/>
                </a:cubicBezTo>
                <a:cubicBezTo>
                  <a:pt x="3827" y="62"/>
                  <a:pt x="3624" y="309"/>
                  <a:pt x="3653" y="570"/>
                </a:cubicBezTo>
                <a:lnTo>
                  <a:pt x="3653" y="613"/>
                </a:lnTo>
                <a:cubicBezTo>
                  <a:pt x="3653" y="642"/>
                  <a:pt x="3653" y="657"/>
                  <a:pt x="3653" y="686"/>
                </a:cubicBezTo>
                <a:cubicBezTo>
                  <a:pt x="3653" y="874"/>
                  <a:pt x="3552" y="1048"/>
                  <a:pt x="3378" y="1135"/>
                </a:cubicBezTo>
                <a:lnTo>
                  <a:pt x="3334" y="1149"/>
                </a:lnTo>
                <a:lnTo>
                  <a:pt x="3190" y="1207"/>
                </a:lnTo>
                <a:lnTo>
                  <a:pt x="3059" y="1265"/>
                </a:lnTo>
                <a:lnTo>
                  <a:pt x="3030" y="1280"/>
                </a:lnTo>
                <a:cubicBezTo>
                  <a:pt x="2964" y="1306"/>
                  <a:pt x="2895" y="1319"/>
                  <a:pt x="2827" y="1319"/>
                </a:cubicBezTo>
                <a:cubicBezTo>
                  <a:pt x="2673" y="1319"/>
                  <a:pt x="2526" y="1252"/>
                  <a:pt x="2436" y="1121"/>
                </a:cubicBezTo>
                <a:cubicBezTo>
                  <a:pt x="2336" y="985"/>
                  <a:pt x="2185" y="917"/>
                  <a:pt x="2030" y="917"/>
                </a:cubicBezTo>
                <a:cubicBezTo>
                  <a:pt x="1937" y="917"/>
                  <a:pt x="1841" y="941"/>
                  <a:pt x="1754" y="990"/>
                </a:cubicBezTo>
                <a:lnTo>
                  <a:pt x="1711" y="1019"/>
                </a:lnTo>
                <a:cubicBezTo>
                  <a:pt x="1465" y="1222"/>
                  <a:pt x="1233" y="1454"/>
                  <a:pt x="1030" y="1715"/>
                </a:cubicBezTo>
                <a:cubicBezTo>
                  <a:pt x="928" y="1845"/>
                  <a:pt x="885" y="2005"/>
                  <a:pt x="943" y="2164"/>
                </a:cubicBezTo>
                <a:cubicBezTo>
                  <a:pt x="957" y="2208"/>
                  <a:pt x="972" y="2251"/>
                  <a:pt x="1001" y="2295"/>
                </a:cubicBezTo>
                <a:cubicBezTo>
                  <a:pt x="1015" y="2324"/>
                  <a:pt x="1044" y="2367"/>
                  <a:pt x="1073" y="2382"/>
                </a:cubicBezTo>
                <a:lnTo>
                  <a:pt x="1117" y="2425"/>
                </a:lnTo>
                <a:cubicBezTo>
                  <a:pt x="1305" y="2570"/>
                  <a:pt x="1378" y="2817"/>
                  <a:pt x="1276" y="3034"/>
                </a:cubicBezTo>
                <a:cubicBezTo>
                  <a:pt x="1233" y="3135"/>
                  <a:pt x="1189" y="3237"/>
                  <a:pt x="1146" y="3338"/>
                </a:cubicBezTo>
                <a:cubicBezTo>
                  <a:pt x="1131" y="3396"/>
                  <a:pt x="1102" y="3454"/>
                  <a:pt x="1059" y="3498"/>
                </a:cubicBezTo>
                <a:cubicBezTo>
                  <a:pt x="1030" y="3527"/>
                  <a:pt x="1001" y="3541"/>
                  <a:pt x="972" y="3570"/>
                </a:cubicBezTo>
                <a:cubicBezTo>
                  <a:pt x="943" y="3585"/>
                  <a:pt x="899" y="3599"/>
                  <a:pt x="870" y="3614"/>
                </a:cubicBezTo>
                <a:cubicBezTo>
                  <a:pt x="841" y="3628"/>
                  <a:pt x="827" y="3643"/>
                  <a:pt x="798" y="3643"/>
                </a:cubicBezTo>
                <a:cubicBezTo>
                  <a:pt x="769" y="3650"/>
                  <a:pt x="740" y="3654"/>
                  <a:pt x="711" y="3654"/>
                </a:cubicBezTo>
                <a:cubicBezTo>
                  <a:pt x="682" y="3654"/>
                  <a:pt x="653" y="3650"/>
                  <a:pt x="624" y="3643"/>
                </a:cubicBezTo>
                <a:lnTo>
                  <a:pt x="450" y="3643"/>
                </a:lnTo>
                <a:cubicBezTo>
                  <a:pt x="232" y="3686"/>
                  <a:pt x="73" y="3860"/>
                  <a:pt x="44" y="4078"/>
                </a:cubicBezTo>
                <a:cubicBezTo>
                  <a:pt x="0" y="4397"/>
                  <a:pt x="0" y="4730"/>
                  <a:pt x="44" y="5049"/>
                </a:cubicBezTo>
                <a:cubicBezTo>
                  <a:pt x="70" y="5305"/>
                  <a:pt x="277" y="5494"/>
                  <a:pt x="525" y="5494"/>
                </a:cubicBezTo>
                <a:cubicBezTo>
                  <a:pt x="557" y="5494"/>
                  <a:pt x="590" y="5490"/>
                  <a:pt x="624" y="5484"/>
                </a:cubicBezTo>
                <a:lnTo>
                  <a:pt x="696" y="5484"/>
                </a:lnTo>
                <a:cubicBezTo>
                  <a:pt x="798" y="5484"/>
                  <a:pt x="885" y="5527"/>
                  <a:pt x="972" y="5571"/>
                </a:cubicBezTo>
                <a:cubicBezTo>
                  <a:pt x="1001" y="5585"/>
                  <a:pt x="1015" y="5614"/>
                  <a:pt x="1030" y="5629"/>
                </a:cubicBezTo>
                <a:cubicBezTo>
                  <a:pt x="1088" y="5672"/>
                  <a:pt x="1131" y="5730"/>
                  <a:pt x="1160" y="5803"/>
                </a:cubicBezTo>
                <a:cubicBezTo>
                  <a:pt x="1189" y="5904"/>
                  <a:pt x="1233" y="6006"/>
                  <a:pt x="1276" y="6107"/>
                </a:cubicBezTo>
                <a:cubicBezTo>
                  <a:pt x="1378" y="6310"/>
                  <a:pt x="1320" y="6527"/>
                  <a:pt x="1175" y="6672"/>
                </a:cubicBezTo>
                <a:lnTo>
                  <a:pt x="1117" y="6716"/>
                </a:lnTo>
                <a:cubicBezTo>
                  <a:pt x="1073" y="6745"/>
                  <a:pt x="1030" y="6788"/>
                  <a:pt x="1001" y="6846"/>
                </a:cubicBezTo>
                <a:cubicBezTo>
                  <a:pt x="972" y="6875"/>
                  <a:pt x="957" y="6919"/>
                  <a:pt x="943" y="6977"/>
                </a:cubicBezTo>
                <a:cubicBezTo>
                  <a:pt x="943" y="6991"/>
                  <a:pt x="943" y="7006"/>
                  <a:pt x="928" y="7020"/>
                </a:cubicBezTo>
                <a:lnTo>
                  <a:pt x="928" y="7064"/>
                </a:lnTo>
                <a:cubicBezTo>
                  <a:pt x="928" y="7078"/>
                  <a:pt x="928" y="7093"/>
                  <a:pt x="928" y="7107"/>
                </a:cubicBezTo>
                <a:lnTo>
                  <a:pt x="928" y="7122"/>
                </a:lnTo>
                <a:lnTo>
                  <a:pt x="928" y="7194"/>
                </a:lnTo>
                <a:cubicBezTo>
                  <a:pt x="943" y="7223"/>
                  <a:pt x="943" y="7238"/>
                  <a:pt x="957" y="7267"/>
                </a:cubicBezTo>
                <a:cubicBezTo>
                  <a:pt x="957" y="7267"/>
                  <a:pt x="957" y="7281"/>
                  <a:pt x="957" y="7281"/>
                </a:cubicBezTo>
                <a:cubicBezTo>
                  <a:pt x="972" y="7296"/>
                  <a:pt x="972" y="7325"/>
                  <a:pt x="986" y="7339"/>
                </a:cubicBezTo>
                <a:lnTo>
                  <a:pt x="986" y="7354"/>
                </a:lnTo>
                <a:cubicBezTo>
                  <a:pt x="1001" y="7368"/>
                  <a:pt x="1001" y="7383"/>
                  <a:pt x="1015" y="7397"/>
                </a:cubicBezTo>
                <a:cubicBezTo>
                  <a:pt x="1218" y="7658"/>
                  <a:pt x="1450" y="7890"/>
                  <a:pt x="1711" y="8093"/>
                </a:cubicBezTo>
                <a:cubicBezTo>
                  <a:pt x="1796" y="8166"/>
                  <a:pt x="1901" y="8198"/>
                  <a:pt x="2001" y="8198"/>
                </a:cubicBezTo>
                <a:cubicBezTo>
                  <a:pt x="2021" y="8198"/>
                  <a:pt x="2040" y="8197"/>
                  <a:pt x="2059" y="8194"/>
                </a:cubicBezTo>
                <a:cubicBezTo>
                  <a:pt x="2102" y="8194"/>
                  <a:pt x="2146" y="8180"/>
                  <a:pt x="2189" y="8165"/>
                </a:cubicBezTo>
                <a:cubicBezTo>
                  <a:pt x="2291" y="8136"/>
                  <a:pt x="2363" y="8078"/>
                  <a:pt x="2421" y="8006"/>
                </a:cubicBezTo>
                <a:lnTo>
                  <a:pt x="2465" y="7948"/>
                </a:lnTo>
                <a:cubicBezTo>
                  <a:pt x="2523" y="7905"/>
                  <a:pt x="2581" y="7861"/>
                  <a:pt x="2653" y="7832"/>
                </a:cubicBezTo>
                <a:lnTo>
                  <a:pt x="2827" y="7789"/>
                </a:lnTo>
                <a:cubicBezTo>
                  <a:pt x="2900" y="7803"/>
                  <a:pt x="2972" y="7818"/>
                  <a:pt x="3030" y="7847"/>
                </a:cubicBezTo>
                <a:cubicBezTo>
                  <a:pt x="3132" y="7890"/>
                  <a:pt x="3233" y="7933"/>
                  <a:pt x="3334" y="7962"/>
                </a:cubicBezTo>
                <a:cubicBezTo>
                  <a:pt x="3421" y="8006"/>
                  <a:pt x="3508" y="8064"/>
                  <a:pt x="3566" y="8151"/>
                </a:cubicBezTo>
                <a:cubicBezTo>
                  <a:pt x="3581" y="8180"/>
                  <a:pt x="3610" y="8209"/>
                  <a:pt x="3610" y="8252"/>
                </a:cubicBezTo>
                <a:cubicBezTo>
                  <a:pt x="3653" y="8325"/>
                  <a:pt x="3653" y="8412"/>
                  <a:pt x="3639" y="8499"/>
                </a:cubicBezTo>
                <a:cubicBezTo>
                  <a:pt x="3610" y="8760"/>
                  <a:pt x="3769" y="9006"/>
                  <a:pt x="4030" y="9064"/>
                </a:cubicBezTo>
                <a:lnTo>
                  <a:pt x="4074" y="9064"/>
                </a:lnTo>
                <a:cubicBezTo>
                  <a:pt x="4248" y="9079"/>
                  <a:pt x="4407" y="9093"/>
                  <a:pt x="4567" y="9093"/>
                </a:cubicBezTo>
                <a:cubicBezTo>
                  <a:pt x="4726" y="9093"/>
                  <a:pt x="4900" y="9079"/>
                  <a:pt x="5059" y="9064"/>
                </a:cubicBezTo>
                <a:cubicBezTo>
                  <a:pt x="5175" y="9050"/>
                  <a:pt x="5277" y="9006"/>
                  <a:pt x="5364" y="8919"/>
                </a:cubicBezTo>
                <a:cubicBezTo>
                  <a:pt x="5393" y="8876"/>
                  <a:pt x="5422" y="8847"/>
                  <a:pt x="5436" y="8803"/>
                </a:cubicBezTo>
                <a:cubicBezTo>
                  <a:pt x="5451" y="8789"/>
                  <a:pt x="5465" y="8774"/>
                  <a:pt x="5465" y="8745"/>
                </a:cubicBezTo>
                <a:cubicBezTo>
                  <a:pt x="5494" y="8673"/>
                  <a:pt x="5509" y="8586"/>
                  <a:pt x="5494" y="8499"/>
                </a:cubicBezTo>
                <a:cubicBezTo>
                  <a:pt x="5494" y="8470"/>
                  <a:pt x="5494" y="8441"/>
                  <a:pt x="5494" y="8426"/>
                </a:cubicBezTo>
                <a:cubicBezTo>
                  <a:pt x="5494" y="8209"/>
                  <a:pt x="5625" y="8020"/>
                  <a:pt x="5813" y="7948"/>
                </a:cubicBezTo>
                <a:cubicBezTo>
                  <a:pt x="5915" y="7919"/>
                  <a:pt x="6016" y="7876"/>
                  <a:pt x="6118" y="7832"/>
                </a:cubicBezTo>
                <a:cubicBezTo>
                  <a:pt x="6183" y="7796"/>
                  <a:pt x="6255" y="7778"/>
                  <a:pt x="6328" y="7778"/>
                </a:cubicBezTo>
                <a:cubicBezTo>
                  <a:pt x="6400" y="7778"/>
                  <a:pt x="6473" y="7796"/>
                  <a:pt x="6538" y="7832"/>
                </a:cubicBezTo>
                <a:cubicBezTo>
                  <a:pt x="6582" y="7847"/>
                  <a:pt x="6611" y="7876"/>
                  <a:pt x="6639" y="7890"/>
                </a:cubicBezTo>
                <a:cubicBezTo>
                  <a:pt x="6654" y="7905"/>
                  <a:pt x="6668" y="7919"/>
                  <a:pt x="6683" y="7933"/>
                </a:cubicBezTo>
                <a:cubicBezTo>
                  <a:pt x="6697" y="7948"/>
                  <a:pt x="6712" y="7962"/>
                  <a:pt x="6726" y="7977"/>
                </a:cubicBezTo>
                <a:cubicBezTo>
                  <a:pt x="6817" y="8113"/>
                  <a:pt x="6964" y="8181"/>
                  <a:pt x="7119" y="8181"/>
                </a:cubicBezTo>
                <a:cubicBezTo>
                  <a:pt x="7211" y="8181"/>
                  <a:pt x="7306" y="8156"/>
                  <a:pt x="7393" y="8107"/>
                </a:cubicBezTo>
                <a:lnTo>
                  <a:pt x="7437" y="8078"/>
                </a:lnTo>
                <a:cubicBezTo>
                  <a:pt x="7553" y="7977"/>
                  <a:pt x="7683" y="7861"/>
                  <a:pt x="7799" y="7745"/>
                </a:cubicBezTo>
                <a:cubicBezTo>
                  <a:pt x="7915" y="7629"/>
                  <a:pt x="8017" y="7513"/>
                  <a:pt x="8118" y="7383"/>
                </a:cubicBezTo>
                <a:cubicBezTo>
                  <a:pt x="8220" y="7252"/>
                  <a:pt x="8249" y="7093"/>
                  <a:pt x="8205" y="6933"/>
                </a:cubicBezTo>
                <a:cubicBezTo>
                  <a:pt x="8205" y="6904"/>
                  <a:pt x="8191" y="6890"/>
                  <a:pt x="8176" y="6861"/>
                </a:cubicBezTo>
                <a:cubicBezTo>
                  <a:pt x="8176" y="6846"/>
                  <a:pt x="8162" y="6817"/>
                  <a:pt x="8147" y="6803"/>
                </a:cubicBezTo>
                <a:cubicBezTo>
                  <a:pt x="8133" y="6774"/>
                  <a:pt x="8104" y="6745"/>
                  <a:pt x="8075" y="6716"/>
                </a:cubicBezTo>
                <a:lnTo>
                  <a:pt x="8031" y="6672"/>
                </a:lnTo>
                <a:cubicBezTo>
                  <a:pt x="8017" y="6658"/>
                  <a:pt x="8002" y="6658"/>
                  <a:pt x="7988" y="6643"/>
                </a:cubicBezTo>
                <a:cubicBezTo>
                  <a:pt x="7828" y="6498"/>
                  <a:pt x="7785" y="6266"/>
                  <a:pt x="7872" y="6078"/>
                </a:cubicBezTo>
                <a:cubicBezTo>
                  <a:pt x="7915" y="5977"/>
                  <a:pt x="7959" y="5875"/>
                  <a:pt x="8002" y="5774"/>
                </a:cubicBezTo>
                <a:cubicBezTo>
                  <a:pt x="8065" y="5571"/>
                  <a:pt x="8250" y="5446"/>
                  <a:pt x="8449" y="5446"/>
                </a:cubicBezTo>
                <a:cubicBezTo>
                  <a:pt x="8479" y="5446"/>
                  <a:pt x="8509" y="5449"/>
                  <a:pt x="8538" y="5455"/>
                </a:cubicBezTo>
                <a:cubicBezTo>
                  <a:pt x="8558" y="5457"/>
                  <a:pt x="8578" y="5458"/>
                  <a:pt x="8598" y="5458"/>
                </a:cubicBezTo>
                <a:cubicBezTo>
                  <a:pt x="8694" y="5458"/>
                  <a:pt x="8788" y="5430"/>
                  <a:pt x="8872" y="5382"/>
                </a:cubicBezTo>
                <a:cubicBezTo>
                  <a:pt x="8901" y="5368"/>
                  <a:pt x="8915" y="5353"/>
                  <a:pt x="8944" y="5339"/>
                </a:cubicBezTo>
                <a:lnTo>
                  <a:pt x="8973" y="5295"/>
                </a:lnTo>
                <a:cubicBezTo>
                  <a:pt x="8988" y="5295"/>
                  <a:pt x="8988" y="5281"/>
                  <a:pt x="9002" y="5266"/>
                </a:cubicBezTo>
                <a:cubicBezTo>
                  <a:pt x="9060" y="5194"/>
                  <a:pt x="9104" y="5107"/>
                  <a:pt x="9104" y="5020"/>
                </a:cubicBezTo>
                <a:cubicBezTo>
                  <a:pt x="9147" y="4686"/>
                  <a:pt x="9147" y="4368"/>
                  <a:pt x="9104" y="4034"/>
                </a:cubicBezTo>
                <a:lnTo>
                  <a:pt x="9104" y="4063"/>
                </a:lnTo>
                <a:cubicBezTo>
                  <a:pt x="9104" y="4020"/>
                  <a:pt x="9089" y="3962"/>
                  <a:pt x="9075" y="3918"/>
                </a:cubicBezTo>
                <a:cubicBezTo>
                  <a:pt x="9060" y="3889"/>
                  <a:pt x="9046" y="3875"/>
                  <a:pt x="9031" y="3846"/>
                </a:cubicBezTo>
                <a:cubicBezTo>
                  <a:pt x="9017" y="3817"/>
                  <a:pt x="9002" y="3802"/>
                  <a:pt x="8973" y="3773"/>
                </a:cubicBezTo>
                <a:lnTo>
                  <a:pt x="8944" y="3744"/>
                </a:lnTo>
                <a:cubicBezTo>
                  <a:pt x="8930" y="3730"/>
                  <a:pt x="8915" y="3730"/>
                  <a:pt x="8915" y="3715"/>
                </a:cubicBezTo>
                <a:lnTo>
                  <a:pt x="8857" y="3686"/>
                </a:lnTo>
                <a:cubicBezTo>
                  <a:pt x="8828" y="3657"/>
                  <a:pt x="8785" y="3643"/>
                  <a:pt x="8741" y="3643"/>
                </a:cubicBezTo>
                <a:lnTo>
                  <a:pt x="8712" y="3628"/>
                </a:lnTo>
                <a:cubicBezTo>
                  <a:pt x="8683" y="3621"/>
                  <a:pt x="8654" y="3617"/>
                  <a:pt x="8625" y="3617"/>
                </a:cubicBezTo>
                <a:cubicBezTo>
                  <a:pt x="8596" y="3617"/>
                  <a:pt x="8567" y="3621"/>
                  <a:pt x="8538" y="3628"/>
                </a:cubicBezTo>
                <a:lnTo>
                  <a:pt x="8422" y="3628"/>
                </a:lnTo>
                <a:cubicBezTo>
                  <a:pt x="8335" y="3614"/>
                  <a:pt x="8249" y="3585"/>
                  <a:pt x="8176" y="3541"/>
                </a:cubicBezTo>
                <a:lnTo>
                  <a:pt x="8133" y="3512"/>
                </a:lnTo>
                <a:cubicBezTo>
                  <a:pt x="8118" y="3498"/>
                  <a:pt x="8104" y="3483"/>
                  <a:pt x="8104" y="3469"/>
                </a:cubicBezTo>
                <a:cubicBezTo>
                  <a:pt x="8075" y="3454"/>
                  <a:pt x="8060" y="3425"/>
                  <a:pt x="8046" y="3411"/>
                </a:cubicBezTo>
                <a:lnTo>
                  <a:pt x="8017" y="3353"/>
                </a:lnTo>
                <a:cubicBezTo>
                  <a:pt x="8002" y="3338"/>
                  <a:pt x="8002" y="3324"/>
                  <a:pt x="8002" y="3309"/>
                </a:cubicBezTo>
                <a:cubicBezTo>
                  <a:pt x="8002" y="3295"/>
                  <a:pt x="7988" y="3295"/>
                  <a:pt x="7988" y="3280"/>
                </a:cubicBezTo>
                <a:cubicBezTo>
                  <a:pt x="7959" y="3179"/>
                  <a:pt x="7915" y="3092"/>
                  <a:pt x="7872" y="3005"/>
                </a:cubicBezTo>
                <a:cubicBezTo>
                  <a:pt x="7872" y="2990"/>
                  <a:pt x="7857" y="2976"/>
                  <a:pt x="7857" y="2961"/>
                </a:cubicBezTo>
                <a:cubicBezTo>
                  <a:pt x="7828" y="2889"/>
                  <a:pt x="7828" y="2817"/>
                  <a:pt x="7828" y="2744"/>
                </a:cubicBezTo>
                <a:cubicBezTo>
                  <a:pt x="7843" y="2701"/>
                  <a:pt x="7857" y="2643"/>
                  <a:pt x="7886" y="2585"/>
                </a:cubicBezTo>
                <a:cubicBezTo>
                  <a:pt x="7901" y="2527"/>
                  <a:pt x="7930" y="2469"/>
                  <a:pt x="7973" y="2425"/>
                </a:cubicBezTo>
                <a:cubicBezTo>
                  <a:pt x="7988" y="2411"/>
                  <a:pt x="8002" y="2396"/>
                  <a:pt x="8017" y="2396"/>
                </a:cubicBezTo>
                <a:lnTo>
                  <a:pt x="8031" y="2396"/>
                </a:lnTo>
                <a:lnTo>
                  <a:pt x="8075" y="2353"/>
                </a:lnTo>
                <a:cubicBezTo>
                  <a:pt x="8118" y="2324"/>
                  <a:pt x="8147" y="2280"/>
                  <a:pt x="8176" y="2237"/>
                </a:cubicBezTo>
                <a:cubicBezTo>
                  <a:pt x="8176" y="2208"/>
                  <a:pt x="8191" y="2193"/>
                  <a:pt x="8205" y="2164"/>
                </a:cubicBezTo>
                <a:cubicBezTo>
                  <a:pt x="8205" y="2150"/>
                  <a:pt x="8220" y="2121"/>
                  <a:pt x="8220" y="2092"/>
                </a:cubicBezTo>
                <a:cubicBezTo>
                  <a:pt x="8249" y="1947"/>
                  <a:pt x="8220" y="1802"/>
                  <a:pt x="8133" y="1686"/>
                </a:cubicBezTo>
                <a:cubicBezTo>
                  <a:pt x="8017" y="1555"/>
                  <a:pt x="7915" y="1439"/>
                  <a:pt x="7799" y="1323"/>
                </a:cubicBezTo>
                <a:cubicBezTo>
                  <a:pt x="7683" y="1207"/>
                  <a:pt x="7567" y="1092"/>
                  <a:pt x="7437" y="990"/>
                </a:cubicBezTo>
                <a:cubicBezTo>
                  <a:pt x="7352" y="926"/>
                  <a:pt x="7244" y="886"/>
                  <a:pt x="7135" y="886"/>
                </a:cubicBezTo>
                <a:cubicBezTo>
                  <a:pt x="7095" y="886"/>
                  <a:pt x="7055" y="891"/>
                  <a:pt x="7016" y="903"/>
                </a:cubicBezTo>
                <a:lnTo>
                  <a:pt x="6958" y="918"/>
                </a:lnTo>
                <a:cubicBezTo>
                  <a:pt x="6886" y="947"/>
                  <a:pt x="6828" y="990"/>
                  <a:pt x="6770" y="1048"/>
                </a:cubicBezTo>
                <a:cubicBezTo>
                  <a:pt x="6755" y="1063"/>
                  <a:pt x="6741" y="1077"/>
                  <a:pt x="6726" y="1092"/>
                </a:cubicBezTo>
                <a:cubicBezTo>
                  <a:pt x="6668" y="1178"/>
                  <a:pt x="6596" y="1236"/>
                  <a:pt x="6509" y="1265"/>
                </a:cubicBezTo>
                <a:cubicBezTo>
                  <a:pt x="6466" y="1280"/>
                  <a:pt x="6437" y="1294"/>
                  <a:pt x="6408" y="1294"/>
                </a:cubicBezTo>
                <a:lnTo>
                  <a:pt x="6263" y="1294"/>
                </a:lnTo>
                <a:cubicBezTo>
                  <a:pt x="6234" y="1294"/>
                  <a:pt x="6205" y="1280"/>
                  <a:pt x="6190" y="1280"/>
                </a:cubicBezTo>
                <a:lnTo>
                  <a:pt x="6132" y="1251"/>
                </a:lnTo>
                <a:lnTo>
                  <a:pt x="6074" y="1222"/>
                </a:lnTo>
                <a:cubicBezTo>
                  <a:pt x="6045" y="1207"/>
                  <a:pt x="6016" y="1193"/>
                  <a:pt x="5987" y="1193"/>
                </a:cubicBezTo>
                <a:cubicBezTo>
                  <a:pt x="5944" y="1178"/>
                  <a:pt x="5871" y="1149"/>
                  <a:pt x="5828" y="1121"/>
                </a:cubicBezTo>
                <a:cubicBezTo>
                  <a:pt x="5625" y="1048"/>
                  <a:pt x="5494" y="845"/>
                  <a:pt x="5509" y="628"/>
                </a:cubicBezTo>
                <a:lnTo>
                  <a:pt x="5509" y="599"/>
                </a:lnTo>
                <a:cubicBezTo>
                  <a:pt x="5552" y="338"/>
                  <a:pt x="5378" y="106"/>
                  <a:pt x="5132" y="48"/>
                </a:cubicBezTo>
                <a:cubicBezTo>
                  <a:pt x="5117" y="33"/>
                  <a:pt x="5103" y="33"/>
                  <a:pt x="5088" y="33"/>
                </a:cubicBezTo>
                <a:cubicBezTo>
                  <a:pt x="4922" y="12"/>
                  <a:pt x="4755" y="1"/>
                  <a:pt x="458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0" name="Google Shape;4220;p22"/>
          <p:cNvSpPr/>
          <p:nvPr/>
        </p:nvSpPr>
        <p:spPr>
          <a:xfrm rot="2700000">
            <a:off x="6773604" y="1222315"/>
            <a:ext cx="154764" cy="154852"/>
          </a:xfrm>
          <a:custGeom>
            <a:rect b="b" l="l" r="r" t="t"/>
            <a:pathLst>
              <a:path extrusionOk="0" h="1770" w="1769">
                <a:moveTo>
                  <a:pt x="681" y="1"/>
                </a:moveTo>
                <a:lnTo>
                  <a:pt x="681" y="668"/>
                </a:lnTo>
                <a:lnTo>
                  <a:pt x="0" y="668"/>
                </a:lnTo>
                <a:lnTo>
                  <a:pt x="0" y="1088"/>
                </a:lnTo>
                <a:lnTo>
                  <a:pt x="681" y="1088"/>
                </a:lnTo>
                <a:lnTo>
                  <a:pt x="681" y="1769"/>
                </a:lnTo>
                <a:lnTo>
                  <a:pt x="1102" y="1769"/>
                </a:lnTo>
                <a:lnTo>
                  <a:pt x="1102" y="1088"/>
                </a:lnTo>
                <a:lnTo>
                  <a:pt x="1769" y="1088"/>
                </a:lnTo>
                <a:lnTo>
                  <a:pt x="1769" y="668"/>
                </a:lnTo>
                <a:lnTo>
                  <a:pt x="1102" y="668"/>
                </a:lnTo>
                <a:lnTo>
                  <a:pt x="110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1" name="Google Shape;4221;p22"/>
          <p:cNvSpPr txBox="1"/>
          <p:nvPr>
            <p:ph idx="2" type="title"/>
          </p:nvPr>
        </p:nvSpPr>
        <p:spPr>
          <a:xfrm>
            <a:off x="2403475" y="1554500"/>
            <a:ext cx="18174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4222" name="Google Shape;4222;p22"/>
          <p:cNvSpPr/>
          <p:nvPr/>
        </p:nvSpPr>
        <p:spPr>
          <a:xfrm>
            <a:off x="3372911" y="3900863"/>
            <a:ext cx="145768" cy="145768"/>
          </a:xfrm>
          <a:custGeom>
            <a:rect b="b" l="l" r="r" t="t"/>
            <a:pathLst>
              <a:path extrusionOk="0" fill="none" h="1546" w="1546">
                <a:moveTo>
                  <a:pt x="1546" y="658"/>
                </a:moveTo>
                <a:cubicBezTo>
                  <a:pt x="1546" y="1231"/>
                  <a:pt x="830" y="1546"/>
                  <a:pt x="429" y="1116"/>
                </a:cubicBezTo>
                <a:cubicBezTo>
                  <a:pt x="0" y="716"/>
                  <a:pt x="315" y="0"/>
                  <a:pt x="887" y="0"/>
                </a:cubicBezTo>
                <a:cubicBezTo>
                  <a:pt x="1231" y="0"/>
                  <a:pt x="1546" y="315"/>
                  <a:pt x="1546" y="658"/>
                </a:cubicBezTo>
                <a:close/>
              </a:path>
            </a:pathLst>
          </a:custGeom>
          <a:solidFill>
            <a:schemeClr val="accent2"/>
          </a:solidFill>
          <a:ln cap="rnd" cmpd="sng" w="193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6" name="Shape 4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7" name="Google Shape;4227;p23"/>
          <p:cNvSpPr/>
          <p:nvPr/>
        </p:nvSpPr>
        <p:spPr>
          <a:xfrm>
            <a:off x="3424200" y="1843125"/>
            <a:ext cx="2295600" cy="22956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8" name="Google Shape;4228;p23"/>
          <p:cNvSpPr/>
          <p:nvPr/>
        </p:nvSpPr>
        <p:spPr>
          <a:xfrm>
            <a:off x="3625350" y="2044736"/>
            <a:ext cx="1893300" cy="1892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9" name="Google Shape;4229;p23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Python Project Overview </a:t>
            </a:r>
            <a:endParaRPr/>
          </a:p>
        </p:txBody>
      </p:sp>
      <p:sp>
        <p:nvSpPr>
          <p:cNvPr id="4230" name="Google Shape;4230;p23"/>
          <p:cNvSpPr/>
          <p:nvPr/>
        </p:nvSpPr>
        <p:spPr>
          <a:xfrm>
            <a:off x="5172138" y="1938363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1" name="Google Shape;4231;p23"/>
          <p:cNvSpPr/>
          <p:nvPr/>
        </p:nvSpPr>
        <p:spPr>
          <a:xfrm>
            <a:off x="3333738" y="1938363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2" name="Google Shape;4232;p23"/>
          <p:cNvSpPr/>
          <p:nvPr/>
        </p:nvSpPr>
        <p:spPr>
          <a:xfrm>
            <a:off x="5172138" y="3211488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3" name="Google Shape;4233;p23"/>
          <p:cNvSpPr/>
          <p:nvPr/>
        </p:nvSpPr>
        <p:spPr>
          <a:xfrm>
            <a:off x="3333738" y="3211488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34" name="Google Shape;4234;p23"/>
          <p:cNvGrpSpPr/>
          <p:nvPr/>
        </p:nvGrpSpPr>
        <p:grpSpPr>
          <a:xfrm>
            <a:off x="3488117" y="3354590"/>
            <a:ext cx="329365" cy="351910"/>
            <a:chOff x="-24344425" y="3519475"/>
            <a:chExt cx="276475" cy="295400"/>
          </a:xfrm>
        </p:grpSpPr>
        <p:sp>
          <p:nvSpPr>
            <p:cNvPr id="4235" name="Google Shape;4235;p23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6" name="Google Shape;4236;p23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37" name="Google Shape;4237;p23"/>
          <p:cNvGrpSpPr/>
          <p:nvPr/>
        </p:nvGrpSpPr>
        <p:grpSpPr>
          <a:xfrm>
            <a:off x="5316197" y="3356485"/>
            <a:ext cx="350004" cy="348128"/>
            <a:chOff x="-24353075" y="3891250"/>
            <a:chExt cx="293800" cy="292225"/>
          </a:xfrm>
        </p:grpSpPr>
        <p:sp>
          <p:nvSpPr>
            <p:cNvPr id="4238" name="Google Shape;4238;p23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9" name="Google Shape;4239;p23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40" name="Google Shape;4240;p23"/>
          <p:cNvGrpSpPr/>
          <p:nvPr/>
        </p:nvGrpSpPr>
        <p:grpSpPr>
          <a:xfrm>
            <a:off x="5376715" y="2081931"/>
            <a:ext cx="228968" cy="350987"/>
            <a:chOff x="-23930925" y="3149300"/>
            <a:chExt cx="192200" cy="294625"/>
          </a:xfrm>
        </p:grpSpPr>
        <p:sp>
          <p:nvSpPr>
            <p:cNvPr id="4241" name="Google Shape;4241;p23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23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23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23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45" name="Google Shape;4245;p23"/>
          <p:cNvGrpSpPr/>
          <p:nvPr/>
        </p:nvGrpSpPr>
        <p:grpSpPr>
          <a:xfrm>
            <a:off x="4282962" y="2701120"/>
            <a:ext cx="578078" cy="579625"/>
            <a:chOff x="-23615075" y="3148525"/>
            <a:chExt cx="295375" cy="296150"/>
          </a:xfrm>
        </p:grpSpPr>
        <p:sp>
          <p:nvSpPr>
            <p:cNvPr id="4246" name="Google Shape;4246;p23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23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23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23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50" name="Google Shape;4250;p23"/>
          <p:cNvSpPr txBox="1"/>
          <p:nvPr/>
        </p:nvSpPr>
        <p:spPr>
          <a:xfrm>
            <a:off x="714300" y="1843125"/>
            <a:ext cx="2266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Data Cleaning</a:t>
            </a:r>
            <a:endParaRPr b="0" i="0" sz="1800" u="none" cap="none" strike="noStrike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251" name="Google Shape;4251;p23"/>
          <p:cNvSpPr txBox="1"/>
          <p:nvPr/>
        </p:nvSpPr>
        <p:spPr>
          <a:xfrm>
            <a:off x="714300" y="2214525"/>
            <a:ext cx="2266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Grouping Data, Missing Data, etc.</a:t>
            </a:r>
            <a:endParaRPr b="0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52" name="Google Shape;4252;p23"/>
          <p:cNvSpPr txBox="1"/>
          <p:nvPr/>
        </p:nvSpPr>
        <p:spPr>
          <a:xfrm>
            <a:off x="6162900" y="1843125"/>
            <a:ext cx="24789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Exploratory Analysis</a:t>
            </a:r>
            <a:endParaRPr b="0" i="0" sz="1800" u="none" cap="none" strike="noStrike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253" name="Google Shape;4253;p23"/>
          <p:cNvSpPr txBox="1"/>
          <p:nvPr/>
        </p:nvSpPr>
        <p:spPr>
          <a:xfrm>
            <a:off x="6162900" y="2214525"/>
            <a:ext cx="2266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Review Missing Data, Categorical Data, Numerical Data</a:t>
            </a:r>
            <a:endParaRPr b="0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54" name="Google Shape;4254;p23"/>
          <p:cNvSpPr txBox="1"/>
          <p:nvPr/>
        </p:nvSpPr>
        <p:spPr>
          <a:xfrm>
            <a:off x="714300" y="3116250"/>
            <a:ext cx="2266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Feature Selection</a:t>
            </a:r>
            <a:endParaRPr b="0" i="0" sz="1800" u="none" cap="none" strike="noStrike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255" name="Google Shape;4255;p23"/>
          <p:cNvSpPr txBox="1"/>
          <p:nvPr/>
        </p:nvSpPr>
        <p:spPr>
          <a:xfrm>
            <a:off x="714300" y="3487650"/>
            <a:ext cx="2266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Feature Importance, Correlation Heat Map, Recursive Feature Elimination</a:t>
            </a:r>
            <a:endParaRPr b="0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56" name="Google Shape;4256;p23"/>
          <p:cNvSpPr txBox="1"/>
          <p:nvPr/>
        </p:nvSpPr>
        <p:spPr>
          <a:xfrm>
            <a:off x="5950800" y="3116250"/>
            <a:ext cx="24789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ML + Hyperparameter Tuning </a:t>
            </a:r>
            <a:endParaRPr b="0" i="0" sz="1800" u="none" cap="none" strike="noStrike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257" name="Google Shape;4257;p23"/>
          <p:cNvSpPr txBox="1"/>
          <p:nvPr/>
        </p:nvSpPr>
        <p:spPr>
          <a:xfrm>
            <a:off x="6162900" y="3704625"/>
            <a:ext cx="2266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Logistic Regression, Random Forest, etc. </a:t>
            </a:r>
            <a:endParaRPr b="0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258" name="Google Shape;4258;p23"/>
          <p:cNvGrpSpPr/>
          <p:nvPr/>
        </p:nvGrpSpPr>
        <p:grpSpPr>
          <a:xfrm>
            <a:off x="3495145" y="2057765"/>
            <a:ext cx="315307" cy="351910"/>
            <a:chOff x="-23962425" y="3519475"/>
            <a:chExt cx="264675" cy="295400"/>
          </a:xfrm>
        </p:grpSpPr>
        <p:sp>
          <p:nvSpPr>
            <p:cNvPr id="4259" name="Google Shape;4259;p23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23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4" name="Shape 4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5" name="Google Shape;4265;p24"/>
          <p:cNvGrpSpPr/>
          <p:nvPr/>
        </p:nvGrpSpPr>
        <p:grpSpPr>
          <a:xfrm>
            <a:off x="3369525" y="1424393"/>
            <a:ext cx="2362200" cy="3345042"/>
            <a:chOff x="791125" y="1362000"/>
            <a:chExt cx="2362200" cy="3180000"/>
          </a:xfrm>
        </p:grpSpPr>
        <p:sp>
          <p:nvSpPr>
            <p:cNvPr id="4266" name="Google Shape;4266;p24"/>
            <p:cNvSpPr/>
            <p:nvPr/>
          </p:nvSpPr>
          <p:spPr>
            <a:xfrm flipH="1">
              <a:off x="791125" y="1362000"/>
              <a:ext cx="2362200" cy="3180000"/>
            </a:xfrm>
            <a:prstGeom prst="roundRect">
              <a:avLst>
                <a:gd fmla="val 4601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24"/>
            <p:cNvSpPr/>
            <p:nvPr/>
          </p:nvSpPr>
          <p:spPr>
            <a:xfrm flipH="1">
              <a:off x="851725" y="1569200"/>
              <a:ext cx="2241000" cy="29097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24"/>
            <p:cNvSpPr/>
            <p:nvPr/>
          </p:nvSpPr>
          <p:spPr>
            <a:xfrm flipH="1">
              <a:off x="851731" y="1420634"/>
              <a:ext cx="90777" cy="9077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24"/>
            <p:cNvSpPr/>
            <p:nvPr/>
          </p:nvSpPr>
          <p:spPr>
            <a:xfrm flipH="1">
              <a:off x="998951" y="1420634"/>
              <a:ext cx="90517" cy="9077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24"/>
            <p:cNvSpPr/>
            <p:nvPr/>
          </p:nvSpPr>
          <p:spPr>
            <a:xfrm flipH="1">
              <a:off x="1149551" y="1419337"/>
              <a:ext cx="109764" cy="9337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71" name="Google Shape;4271;p24"/>
          <p:cNvGrpSpPr/>
          <p:nvPr/>
        </p:nvGrpSpPr>
        <p:grpSpPr>
          <a:xfrm>
            <a:off x="6061750" y="1424447"/>
            <a:ext cx="2362200" cy="3345042"/>
            <a:chOff x="791125" y="1362000"/>
            <a:chExt cx="2362200" cy="3180000"/>
          </a:xfrm>
        </p:grpSpPr>
        <p:sp>
          <p:nvSpPr>
            <p:cNvPr id="4272" name="Google Shape;4272;p24"/>
            <p:cNvSpPr/>
            <p:nvPr/>
          </p:nvSpPr>
          <p:spPr>
            <a:xfrm flipH="1">
              <a:off x="791125" y="1362000"/>
              <a:ext cx="2362200" cy="3180000"/>
            </a:xfrm>
            <a:prstGeom prst="roundRect">
              <a:avLst>
                <a:gd fmla="val 4601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24"/>
            <p:cNvSpPr/>
            <p:nvPr/>
          </p:nvSpPr>
          <p:spPr>
            <a:xfrm flipH="1">
              <a:off x="851725" y="1569200"/>
              <a:ext cx="2241000" cy="29097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24"/>
            <p:cNvSpPr/>
            <p:nvPr/>
          </p:nvSpPr>
          <p:spPr>
            <a:xfrm flipH="1">
              <a:off x="851731" y="1420634"/>
              <a:ext cx="90777" cy="9077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24"/>
            <p:cNvSpPr/>
            <p:nvPr/>
          </p:nvSpPr>
          <p:spPr>
            <a:xfrm flipH="1">
              <a:off x="998951" y="1420634"/>
              <a:ext cx="90517" cy="9077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24"/>
            <p:cNvSpPr/>
            <p:nvPr/>
          </p:nvSpPr>
          <p:spPr>
            <a:xfrm flipH="1">
              <a:off x="1149551" y="1419337"/>
              <a:ext cx="109764" cy="9337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77" name="Google Shape;4277;p24"/>
          <p:cNvGrpSpPr/>
          <p:nvPr/>
        </p:nvGrpSpPr>
        <p:grpSpPr>
          <a:xfrm>
            <a:off x="679700" y="1424457"/>
            <a:ext cx="2362200" cy="3345042"/>
            <a:chOff x="791125" y="1362000"/>
            <a:chExt cx="2362200" cy="3180000"/>
          </a:xfrm>
        </p:grpSpPr>
        <p:sp>
          <p:nvSpPr>
            <p:cNvPr id="4278" name="Google Shape;4278;p24"/>
            <p:cNvSpPr/>
            <p:nvPr/>
          </p:nvSpPr>
          <p:spPr>
            <a:xfrm flipH="1">
              <a:off x="791125" y="1362000"/>
              <a:ext cx="2362200" cy="3180000"/>
            </a:xfrm>
            <a:prstGeom prst="roundRect">
              <a:avLst>
                <a:gd fmla="val 460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9" name="Google Shape;4279;p24"/>
            <p:cNvSpPr/>
            <p:nvPr/>
          </p:nvSpPr>
          <p:spPr>
            <a:xfrm flipH="1">
              <a:off x="851725" y="1569200"/>
              <a:ext cx="2241000" cy="29097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0" name="Google Shape;4280;p24"/>
            <p:cNvSpPr/>
            <p:nvPr/>
          </p:nvSpPr>
          <p:spPr>
            <a:xfrm flipH="1">
              <a:off x="851731" y="1420634"/>
              <a:ext cx="90777" cy="9077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24"/>
            <p:cNvSpPr/>
            <p:nvPr/>
          </p:nvSpPr>
          <p:spPr>
            <a:xfrm flipH="1">
              <a:off x="998951" y="1420634"/>
              <a:ext cx="90517" cy="9077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24"/>
            <p:cNvSpPr/>
            <p:nvPr/>
          </p:nvSpPr>
          <p:spPr>
            <a:xfrm flipH="1">
              <a:off x="1149551" y="1419337"/>
              <a:ext cx="109764" cy="9337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83" name="Google Shape;4283;p24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4284" name="Google Shape;4284;p24"/>
          <p:cNvSpPr txBox="1"/>
          <p:nvPr>
            <p:ph idx="2" type="title"/>
          </p:nvPr>
        </p:nvSpPr>
        <p:spPr>
          <a:xfrm>
            <a:off x="778688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Re-Admitted</a:t>
            </a:r>
            <a:endParaRPr/>
          </a:p>
        </p:txBody>
      </p:sp>
      <p:sp>
        <p:nvSpPr>
          <p:cNvPr id="4285" name="Google Shape;4285;p24"/>
          <p:cNvSpPr txBox="1"/>
          <p:nvPr>
            <p:ph idx="1" type="subTitle"/>
          </p:nvPr>
        </p:nvSpPr>
        <p:spPr>
          <a:xfrm>
            <a:off x="778688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/>
              <a:t>Final Variables: ‘YES’ and ‘NO’</a:t>
            </a:r>
            <a:endParaRPr/>
          </a:p>
        </p:txBody>
      </p:sp>
      <p:sp>
        <p:nvSpPr>
          <p:cNvPr id="4286" name="Google Shape;4286;p24"/>
          <p:cNvSpPr txBox="1"/>
          <p:nvPr>
            <p:ph idx="3" type="title"/>
          </p:nvPr>
        </p:nvSpPr>
        <p:spPr>
          <a:xfrm>
            <a:off x="3369525" y="1692525"/>
            <a:ext cx="2400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Admission Source ID</a:t>
            </a:r>
            <a:endParaRPr/>
          </a:p>
        </p:txBody>
      </p:sp>
      <p:sp>
        <p:nvSpPr>
          <p:cNvPr id="4287" name="Google Shape;4287;p24"/>
          <p:cNvSpPr txBox="1"/>
          <p:nvPr>
            <p:ph idx="4" type="subTitle"/>
          </p:nvPr>
        </p:nvSpPr>
        <p:spPr>
          <a:xfrm>
            <a:off x="3469725" y="1964900"/>
            <a:ext cx="2164200" cy="19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100"/>
              <a:t>'Physician Referral' 'Emergency Room' 'Clinic Referral' 'Transfer from a hospital'  'Transfer from a Skilled Nursing Facility (SNF)', 'Transfer from another health care facility' nan 'HMO Referral'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100"/>
              <a:t> 'Court/Law Enforcement' 'childbirth', 'Transfer from critical access hospital'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100"/>
              <a:t> 'Transfer from hospital inpt/same fac reslt in a sep claim', 'Transfer from Ambulatory Surgery Center'</a:t>
            </a:r>
            <a:endParaRPr sz="1100"/>
          </a:p>
        </p:txBody>
      </p:sp>
      <p:sp>
        <p:nvSpPr>
          <p:cNvPr id="4288" name="Google Shape;4288;p24"/>
          <p:cNvSpPr txBox="1"/>
          <p:nvPr>
            <p:ph idx="5" type="title"/>
          </p:nvPr>
        </p:nvSpPr>
        <p:spPr>
          <a:xfrm>
            <a:off x="6160753" y="1932875"/>
            <a:ext cx="21642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Admission Type ID</a:t>
            </a:r>
            <a:endParaRPr/>
          </a:p>
        </p:txBody>
      </p:sp>
      <p:sp>
        <p:nvSpPr>
          <p:cNvPr id="4289" name="Google Shape;4289;p24"/>
          <p:cNvSpPr txBox="1"/>
          <p:nvPr>
            <p:ph idx="6" type="subTitle"/>
          </p:nvPr>
        </p:nvSpPr>
        <p:spPr>
          <a:xfrm>
            <a:off x="6160753" y="3449225"/>
            <a:ext cx="216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Final Variables: NULL 'Emergency' 'Urgent' 'Elective' 'Newborn' 'Trauma Center'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4290" name="Google Shape;4290;p24"/>
          <p:cNvSpPr/>
          <p:nvPr/>
        </p:nvSpPr>
        <p:spPr>
          <a:xfrm>
            <a:off x="1557338" y="2605988"/>
            <a:ext cx="6069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1" name="Google Shape;4291;p24"/>
          <p:cNvSpPr/>
          <p:nvPr/>
        </p:nvSpPr>
        <p:spPr>
          <a:xfrm>
            <a:off x="6939403" y="2605988"/>
            <a:ext cx="6069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92" name="Google Shape;4292;p24"/>
          <p:cNvGrpSpPr/>
          <p:nvPr/>
        </p:nvGrpSpPr>
        <p:grpSpPr>
          <a:xfrm>
            <a:off x="1684061" y="2740074"/>
            <a:ext cx="353453" cy="369974"/>
            <a:chOff x="-41893475" y="3584850"/>
            <a:chExt cx="318225" cy="316650"/>
          </a:xfrm>
        </p:grpSpPr>
        <p:sp>
          <p:nvSpPr>
            <p:cNvPr id="4293" name="Google Shape;4293;p24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24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24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24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97" name="Google Shape;4297;p24"/>
          <p:cNvGrpSpPr/>
          <p:nvPr/>
        </p:nvGrpSpPr>
        <p:grpSpPr>
          <a:xfrm>
            <a:off x="7067876" y="2739144"/>
            <a:ext cx="349954" cy="371814"/>
            <a:chOff x="-37804925" y="3953450"/>
            <a:chExt cx="315075" cy="318225"/>
          </a:xfrm>
        </p:grpSpPr>
        <p:sp>
          <p:nvSpPr>
            <p:cNvPr id="4298" name="Google Shape;4298;p24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24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24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01" name="Google Shape;4301;p24"/>
          <p:cNvSpPr/>
          <p:nvPr/>
        </p:nvSpPr>
        <p:spPr>
          <a:xfrm>
            <a:off x="1557338" y="2605988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02" name="Google Shape;4302;p24"/>
          <p:cNvGrpSpPr/>
          <p:nvPr/>
        </p:nvGrpSpPr>
        <p:grpSpPr>
          <a:xfrm>
            <a:off x="1701397" y="2750985"/>
            <a:ext cx="350004" cy="348128"/>
            <a:chOff x="-24353075" y="3891250"/>
            <a:chExt cx="293800" cy="292225"/>
          </a:xfrm>
        </p:grpSpPr>
        <p:sp>
          <p:nvSpPr>
            <p:cNvPr id="4303" name="Google Shape;4303;p24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24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05" name="Google Shape;4305;p24"/>
          <p:cNvSpPr/>
          <p:nvPr/>
        </p:nvSpPr>
        <p:spPr>
          <a:xfrm>
            <a:off x="6905788" y="2605988"/>
            <a:ext cx="638100" cy="63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06" name="Google Shape;4306;p24"/>
          <p:cNvGrpSpPr/>
          <p:nvPr/>
        </p:nvGrpSpPr>
        <p:grpSpPr>
          <a:xfrm>
            <a:off x="7110365" y="2749556"/>
            <a:ext cx="228968" cy="350987"/>
            <a:chOff x="-23930925" y="3149300"/>
            <a:chExt cx="192200" cy="294625"/>
          </a:xfrm>
        </p:grpSpPr>
        <p:sp>
          <p:nvSpPr>
            <p:cNvPr id="4307" name="Google Shape;4307;p24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24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24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24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4" name="Shape 4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5" name="Google Shape;4315;p25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Cleaning</a:t>
            </a:r>
            <a:endParaRPr/>
          </a:p>
        </p:txBody>
      </p:sp>
      <p:grpSp>
        <p:nvGrpSpPr>
          <p:cNvPr id="4316" name="Google Shape;4316;p25"/>
          <p:cNvGrpSpPr/>
          <p:nvPr/>
        </p:nvGrpSpPr>
        <p:grpSpPr>
          <a:xfrm>
            <a:off x="1087450" y="1351225"/>
            <a:ext cx="3105300" cy="3362400"/>
            <a:chOff x="1247775" y="1009650"/>
            <a:chExt cx="3105300" cy="3362400"/>
          </a:xfrm>
        </p:grpSpPr>
        <p:sp>
          <p:nvSpPr>
            <p:cNvPr id="4317" name="Google Shape;4317;p25"/>
            <p:cNvSpPr/>
            <p:nvPr/>
          </p:nvSpPr>
          <p:spPr>
            <a:xfrm>
              <a:off x="1247775" y="1009650"/>
              <a:ext cx="3105300" cy="3362400"/>
            </a:xfrm>
            <a:prstGeom prst="roundRect">
              <a:avLst>
                <a:gd fmla="val 4601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25"/>
            <p:cNvSpPr/>
            <p:nvPr/>
          </p:nvSpPr>
          <p:spPr>
            <a:xfrm>
              <a:off x="1304925" y="1228725"/>
              <a:ext cx="2979600" cy="30765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25"/>
            <p:cNvSpPr/>
            <p:nvPr/>
          </p:nvSpPr>
          <p:spPr>
            <a:xfrm>
              <a:off x="4205829" y="10841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25"/>
            <p:cNvSpPr/>
            <p:nvPr/>
          </p:nvSpPr>
          <p:spPr>
            <a:xfrm>
              <a:off x="4078426" y="10841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25"/>
            <p:cNvSpPr/>
            <p:nvPr/>
          </p:nvSpPr>
          <p:spPr>
            <a:xfrm>
              <a:off x="3931180" y="10830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22" name="Google Shape;4322;p25"/>
          <p:cNvGrpSpPr/>
          <p:nvPr/>
        </p:nvGrpSpPr>
        <p:grpSpPr>
          <a:xfrm>
            <a:off x="4945875" y="1351225"/>
            <a:ext cx="3105300" cy="3362400"/>
            <a:chOff x="1247775" y="1009650"/>
            <a:chExt cx="3105300" cy="3362400"/>
          </a:xfrm>
        </p:grpSpPr>
        <p:sp>
          <p:nvSpPr>
            <p:cNvPr id="4323" name="Google Shape;4323;p25"/>
            <p:cNvSpPr/>
            <p:nvPr/>
          </p:nvSpPr>
          <p:spPr>
            <a:xfrm>
              <a:off x="1247775" y="1009650"/>
              <a:ext cx="3105300" cy="3362400"/>
            </a:xfrm>
            <a:prstGeom prst="roundRect">
              <a:avLst>
                <a:gd fmla="val 460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25"/>
            <p:cNvSpPr/>
            <p:nvPr/>
          </p:nvSpPr>
          <p:spPr>
            <a:xfrm>
              <a:off x="1304925" y="1228725"/>
              <a:ext cx="2979600" cy="30765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25"/>
            <p:cNvSpPr/>
            <p:nvPr/>
          </p:nvSpPr>
          <p:spPr>
            <a:xfrm>
              <a:off x="4205829" y="10841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25"/>
            <p:cNvSpPr/>
            <p:nvPr/>
          </p:nvSpPr>
          <p:spPr>
            <a:xfrm>
              <a:off x="4078426" y="10841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25"/>
            <p:cNvSpPr/>
            <p:nvPr/>
          </p:nvSpPr>
          <p:spPr>
            <a:xfrm>
              <a:off x="3931180" y="10830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28" name="Google Shape;4328;p25"/>
          <p:cNvSpPr txBox="1"/>
          <p:nvPr>
            <p:ph idx="2" type="title"/>
          </p:nvPr>
        </p:nvSpPr>
        <p:spPr>
          <a:xfrm>
            <a:off x="1255175" y="1752500"/>
            <a:ext cx="2756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discharge disposition ID</a:t>
            </a:r>
            <a:endParaRPr/>
          </a:p>
        </p:txBody>
      </p:sp>
      <p:sp>
        <p:nvSpPr>
          <p:cNvPr id="4329" name="Google Shape;4329;p25"/>
          <p:cNvSpPr txBox="1"/>
          <p:nvPr>
            <p:ph idx="1" type="subTitle"/>
          </p:nvPr>
        </p:nvSpPr>
        <p:spPr>
          <a:xfrm>
            <a:off x="1335275" y="2111175"/>
            <a:ext cx="2611800" cy="23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500"/>
              <a:t>nan</a:t>
            </a:r>
            <a:endParaRPr sz="15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500"/>
              <a:t>'home'</a:t>
            </a:r>
            <a:endParaRPr sz="15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500"/>
              <a:t>'acute_care'</a:t>
            </a:r>
            <a:endParaRPr sz="15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500"/>
              <a:t>'expired'</a:t>
            </a:r>
            <a:endParaRPr sz="15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500"/>
              <a:t>'left_AMA'</a:t>
            </a:r>
            <a:endParaRPr sz="15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500"/>
              <a:t>'hospice'     'other_healthcare_facility’</a:t>
            </a:r>
            <a:endParaRPr sz="1500"/>
          </a:p>
        </p:txBody>
      </p:sp>
      <p:sp>
        <p:nvSpPr>
          <p:cNvPr id="4330" name="Google Shape;4330;p25"/>
          <p:cNvSpPr txBox="1"/>
          <p:nvPr>
            <p:ph idx="5" type="title"/>
          </p:nvPr>
        </p:nvSpPr>
        <p:spPr>
          <a:xfrm>
            <a:off x="5360175" y="1752502"/>
            <a:ext cx="2276700" cy="8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Medical Specialities</a:t>
            </a:r>
            <a:endParaRPr/>
          </a:p>
        </p:txBody>
      </p:sp>
      <p:sp>
        <p:nvSpPr>
          <p:cNvPr id="4331" name="Google Shape;4331;p25"/>
          <p:cNvSpPr txBox="1"/>
          <p:nvPr>
            <p:ph idx="1" type="subTitle"/>
          </p:nvPr>
        </p:nvSpPr>
        <p:spPr>
          <a:xfrm>
            <a:off x="5192625" y="2031050"/>
            <a:ext cx="2611800" cy="23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‘surgery’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‘pediatrics’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‘orthopedics’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‘ob_gyn’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‘psychiatry’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‘primary_care’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‘cardiology’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‘oncology’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‘endocrinology’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‘neurology’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‘anesthesiology’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‘radiology’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5" name="Shape 4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6" name="Google Shape;4336;p26"/>
          <p:cNvSpPr txBox="1"/>
          <p:nvPr>
            <p:ph idx="1" type="subTitle"/>
          </p:nvPr>
        </p:nvSpPr>
        <p:spPr>
          <a:xfrm>
            <a:off x="729150" y="1309075"/>
            <a:ext cx="7715400" cy="29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'ENDOCRINE, NUTRITIONAL AND METABOLIC DISEASES, AND IMMUNITY DISORDERS'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'COMPLICATIONS OF PREGNANCY, CHILDBIRTH, AND THE PUERPERIUM'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'INFECTIOUS AND PARASITIC DISEASES' 'NEOPLASMS'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'DISEASES OF THE CIRCULATORY SYSTEM' 'DISEASES OF THE RESPIRATORY SYSTEM'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'INJURY AND POISONING' 'DISEASES OF THE SKIN AND SUBCUTANEOUS TISSUE'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'DISEASES OF THE MUSCULOSKELETAL SYSTEM AND CONNECTIVE TISSUE'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'DISEASES OF THE DIGESTIVE SYSTEM'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'SUPPLEMENTARY CLASSIFICATION OF FACTORS INFLUENCING HEALTH STATUS AND CONTACT WITH HEALTH SERVICES'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'SYMPTOMS, SIGNS, AND ILL-DEFINED CONDITIONS'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'DISEASES OF THE GENITOURINARY SYSTEM'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'MENTAL, BEHAVIORAL AND NEURODEVELOPMENTAL DISORDERS'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'DISEASES OF THE NERVOUS SYSTEM AND SENSE ORGANS'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'DISEASES OF THE BLOOD AND BLOOD-FORMING ORGANS' nan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'CONGENITAL ANOMALIES'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 'SUPPLEMENTARYCLASSIFICATION OF EXTERNAL CAUSES OF INJURY AND POISONING'</a:t>
            </a:r>
            <a:endParaRPr/>
          </a:p>
        </p:txBody>
      </p:sp>
      <p:sp>
        <p:nvSpPr>
          <p:cNvPr id="4337" name="Google Shape;4337;p26"/>
          <p:cNvSpPr txBox="1"/>
          <p:nvPr>
            <p:ph idx="8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Cleaning - Diagnostic 1, 2, 3 Columns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1" name="Shape 4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2" name="Google Shape;4342;p27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Exploratory Analysis - Missing Values</a:t>
            </a:r>
            <a:endParaRPr/>
          </a:p>
        </p:txBody>
      </p:sp>
      <p:sp>
        <p:nvSpPr>
          <p:cNvPr id="4343" name="Google Shape;4343;p27"/>
          <p:cNvSpPr txBox="1"/>
          <p:nvPr/>
        </p:nvSpPr>
        <p:spPr>
          <a:xfrm>
            <a:off x="4009855" y="2514600"/>
            <a:ext cx="1369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2007-2009</a:t>
            </a:r>
            <a:endParaRPr b="0" i="0" sz="1400" u="none" cap="none" strike="noStrike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344" name="Google Shape;434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6150" y="1148350"/>
            <a:ext cx="8171699" cy="376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8" name="Shape 4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9" name="Google Shape;4349;p28"/>
          <p:cNvSpPr txBox="1"/>
          <p:nvPr>
            <p:ph idx="8"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Exploratory Analysis - Numerical Features</a:t>
            </a:r>
            <a:endParaRPr/>
          </a:p>
        </p:txBody>
      </p:sp>
      <p:pic>
        <p:nvPicPr>
          <p:cNvPr id="4350" name="Google Shape;435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2875" y="1137975"/>
            <a:ext cx="7418234" cy="382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4" name="Shape 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5" name="Google Shape;4355;p29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Exploratory Analysis - Bivariate Analysis</a:t>
            </a:r>
            <a:endParaRPr/>
          </a:p>
        </p:txBody>
      </p:sp>
      <p:sp>
        <p:nvSpPr>
          <p:cNvPr id="4356" name="Google Shape;4356;p29"/>
          <p:cNvSpPr txBox="1"/>
          <p:nvPr/>
        </p:nvSpPr>
        <p:spPr>
          <a:xfrm>
            <a:off x="4009855" y="2514600"/>
            <a:ext cx="1369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2007-2009</a:t>
            </a:r>
            <a:endParaRPr b="0" i="0" sz="1400" u="none" cap="none" strike="noStrike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357" name="Google Shape;435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300" y="1137950"/>
            <a:ext cx="3705054" cy="3705054"/>
          </a:xfrm>
          <a:prstGeom prst="rect">
            <a:avLst/>
          </a:prstGeom>
          <a:noFill/>
          <a:ln>
            <a:noFill/>
          </a:ln>
        </p:spPr>
      </p:pic>
      <p:sp>
        <p:nvSpPr>
          <p:cNvPr id="4358" name="Google Shape;4358;p29"/>
          <p:cNvSpPr txBox="1"/>
          <p:nvPr/>
        </p:nvSpPr>
        <p:spPr>
          <a:xfrm>
            <a:off x="4839075" y="1650400"/>
            <a:ext cx="30000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An A1C result of &gt;7 has a probability of 10.05 %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An A1C result of &gt;8 has a probability of 9.87 %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An A1C result of Norm has a probability of 9.66 %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An A1C result of None has a probability of 11.42 % to be readmitted</a:t>
            </a:r>
            <a:endParaRPr b="0" i="0" sz="12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6" name="Shape 2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7" name="Google Shape;2387;p3"/>
          <p:cNvSpPr txBox="1"/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Project Scope</a:t>
            </a:r>
            <a:endParaRPr/>
          </a:p>
        </p:txBody>
      </p:sp>
      <p:sp>
        <p:nvSpPr>
          <p:cNvPr id="2388" name="Google Shape;2388;p3"/>
          <p:cNvSpPr txBox="1"/>
          <p:nvPr>
            <p:ph idx="2" type="title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389" name="Google Shape;2389;p3"/>
          <p:cNvSpPr/>
          <p:nvPr/>
        </p:nvSpPr>
        <p:spPr>
          <a:xfrm>
            <a:off x="7959915" y="812711"/>
            <a:ext cx="116400" cy="116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0" name="Google Shape;2390;p3"/>
          <p:cNvSpPr/>
          <p:nvPr/>
        </p:nvSpPr>
        <p:spPr>
          <a:xfrm>
            <a:off x="8124171" y="812711"/>
            <a:ext cx="116400" cy="116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1" name="Google Shape;2391;p3"/>
          <p:cNvSpPr/>
          <p:nvPr/>
        </p:nvSpPr>
        <p:spPr>
          <a:xfrm>
            <a:off x="8288427" y="812711"/>
            <a:ext cx="116400" cy="116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92" name="Google Shape;2392;p3"/>
          <p:cNvGrpSpPr/>
          <p:nvPr/>
        </p:nvGrpSpPr>
        <p:grpSpPr>
          <a:xfrm>
            <a:off x="4195962" y="812731"/>
            <a:ext cx="4338518" cy="3791512"/>
            <a:chOff x="4195962" y="812731"/>
            <a:chExt cx="4338518" cy="3791512"/>
          </a:xfrm>
        </p:grpSpPr>
        <p:grpSp>
          <p:nvGrpSpPr>
            <p:cNvPr id="2393" name="Google Shape;2393;p3"/>
            <p:cNvGrpSpPr/>
            <p:nvPr/>
          </p:nvGrpSpPr>
          <p:grpSpPr>
            <a:xfrm>
              <a:off x="4470000" y="812731"/>
              <a:ext cx="3490051" cy="2287960"/>
              <a:chOff x="4849800" y="1060525"/>
              <a:chExt cx="2932816" cy="1922656"/>
            </a:xfrm>
          </p:grpSpPr>
          <p:sp>
            <p:nvSpPr>
              <p:cNvPr id="2394" name="Google Shape;2394;p3"/>
              <p:cNvSpPr/>
              <p:nvPr/>
            </p:nvSpPr>
            <p:spPr>
              <a:xfrm>
                <a:off x="5702118" y="1354752"/>
                <a:ext cx="412858" cy="1595400"/>
              </a:xfrm>
              <a:custGeom>
                <a:rect b="b" l="l" r="r" t="t"/>
                <a:pathLst>
                  <a:path extrusionOk="0" h="22123" w="5725">
                    <a:moveTo>
                      <a:pt x="5610" y="0"/>
                    </a:moveTo>
                    <a:cubicBezTo>
                      <a:pt x="3750" y="286"/>
                      <a:pt x="2663" y="1689"/>
                      <a:pt x="2233" y="4293"/>
                    </a:cubicBezTo>
                    <a:cubicBezTo>
                      <a:pt x="1890" y="6468"/>
                      <a:pt x="2062" y="9244"/>
                      <a:pt x="2233" y="11906"/>
                    </a:cubicBezTo>
                    <a:cubicBezTo>
                      <a:pt x="2491" y="16485"/>
                      <a:pt x="2748" y="20806"/>
                      <a:pt x="487" y="21293"/>
                    </a:cubicBezTo>
                    <a:cubicBezTo>
                      <a:pt x="316" y="21321"/>
                      <a:pt x="173" y="21350"/>
                      <a:pt x="1" y="21350"/>
                    </a:cubicBezTo>
                    <a:lnTo>
                      <a:pt x="58" y="22123"/>
                    </a:lnTo>
                    <a:cubicBezTo>
                      <a:pt x="173" y="22123"/>
                      <a:pt x="287" y="22094"/>
                      <a:pt x="402" y="22094"/>
                    </a:cubicBezTo>
                    <a:cubicBezTo>
                      <a:pt x="487" y="22065"/>
                      <a:pt x="573" y="22037"/>
                      <a:pt x="631" y="22037"/>
                    </a:cubicBezTo>
                    <a:cubicBezTo>
                      <a:pt x="3550" y="21407"/>
                      <a:pt x="3264" y="16771"/>
                      <a:pt x="2977" y="11848"/>
                    </a:cubicBezTo>
                    <a:cubicBezTo>
                      <a:pt x="2663" y="6668"/>
                      <a:pt x="2348" y="1288"/>
                      <a:pt x="5725" y="744"/>
                    </a:cubicBezTo>
                    <a:lnTo>
                      <a:pt x="56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5" name="Google Shape;2395;p3"/>
              <p:cNvSpPr/>
              <p:nvPr/>
            </p:nvSpPr>
            <p:spPr>
              <a:xfrm>
                <a:off x="5559765" y="1393045"/>
                <a:ext cx="1783260" cy="1590136"/>
              </a:xfrm>
              <a:custGeom>
                <a:rect b="b" l="l" r="r" t="t"/>
                <a:pathLst>
                  <a:path extrusionOk="0" h="22050" w="24728">
                    <a:moveTo>
                      <a:pt x="17788" y="1"/>
                    </a:moveTo>
                    <a:cubicBezTo>
                      <a:pt x="15721" y="1"/>
                      <a:pt x="13551" y="1179"/>
                      <a:pt x="12078" y="3733"/>
                    </a:cubicBezTo>
                    <a:cubicBezTo>
                      <a:pt x="11792" y="4247"/>
                      <a:pt x="11267" y="4533"/>
                      <a:pt x="10729" y="4533"/>
                    </a:cubicBezTo>
                    <a:cubicBezTo>
                      <a:pt x="10457" y="4533"/>
                      <a:pt x="10181" y="4459"/>
                      <a:pt x="9931" y="4306"/>
                    </a:cubicBezTo>
                    <a:cubicBezTo>
                      <a:pt x="8557" y="3481"/>
                      <a:pt x="7201" y="3115"/>
                      <a:pt x="5960" y="3115"/>
                    </a:cubicBezTo>
                    <a:cubicBezTo>
                      <a:pt x="2548" y="3115"/>
                      <a:pt x="0" y="5884"/>
                      <a:pt x="315" y="9514"/>
                    </a:cubicBezTo>
                    <a:cubicBezTo>
                      <a:pt x="687" y="13664"/>
                      <a:pt x="7384" y="19417"/>
                      <a:pt x="14024" y="21878"/>
                    </a:cubicBezTo>
                    <a:cubicBezTo>
                      <a:pt x="14337" y="21993"/>
                      <a:pt x="14665" y="22049"/>
                      <a:pt x="14991" y="22049"/>
                    </a:cubicBezTo>
                    <a:cubicBezTo>
                      <a:pt x="15794" y="22049"/>
                      <a:pt x="16585" y="21708"/>
                      <a:pt x="17115" y="21077"/>
                    </a:cubicBezTo>
                    <a:cubicBezTo>
                      <a:pt x="21694" y="15668"/>
                      <a:pt x="24727" y="7368"/>
                      <a:pt x="23010" y="3590"/>
                    </a:cubicBezTo>
                    <a:cubicBezTo>
                      <a:pt x="21975" y="1272"/>
                      <a:pt x="19936" y="1"/>
                      <a:pt x="177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6" name="Google Shape;2396;p3"/>
              <p:cNvSpPr/>
              <p:nvPr/>
            </p:nvSpPr>
            <p:spPr>
              <a:xfrm>
                <a:off x="5451954" y="1248455"/>
                <a:ext cx="1794077" cy="1507348"/>
              </a:xfrm>
              <a:custGeom>
                <a:rect b="b" l="l" r="r" t="t"/>
                <a:pathLst>
                  <a:path extrusionOk="0" h="20902" w="24878">
                    <a:moveTo>
                      <a:pt x="18912" y="0"/>
                    </a:moveTo>
                    <a:cubicBezTo>
                      <a:pt x="16974" y="0"/>
                      <a:pt x="15119" y="985"/>
                      <a:pt x="13801" y="2476"/>
                    </a:cubicBezTo>
                    <a:cubicBezTo>
                      <a:pt x="13086" y="3306"/>
                      <a:pt x="12485" y="4250"/>
                      <a:pt x="12056" y="5280"/>
                    </a:cubicBezTo>
                    <a:cubicBezTo>
                      <a:pt x="10056" y="3479"/>
                      <a:pt x="7989" y="2708"/>
                      <a:pt x="6148" y="2708"/>
                    </a:cubicBezTo>
                    <a:cubicBezTo>
                      <a:pt x="2667" y="2708"/>
                      <a:pt x="0" y="5467"/>
                      <a:pt x="150" y="9230"/>
                    </a:cubicBezTo>
                    <a:cubicBezTo>
                      <a:pt x="265" y="12006"/>
                      <a:pt x="2440" y="14524"/>
                      <a:pt x="4300" y="16385"/>
                    </a:cubicBezTo>
                    <a:cubicBezTo>
                      <a:pt x="5988" y="18102"/>
                      <a:pt x="7963" y="20048"/>
                      <a:pt x="10367" y="20620"/>
                    </a:cubicBezTo>
                    <a:cubicBezTo>
                      <a:pt x="11144" y="20811"/>
                      <a:pt x="11906" y="20901"/>
                      <a:pt x="12651" y="20901"/>
                    </a:cubicBezTo>
                    <a:cubicBezTo>
                      <a:pt x="18933" y="20901"/>
                      <a:pt x="23912" y="14508"/>
                      <a:pt x="24705" y="8572"/>
                    </a:cubicBezTo>
                    <a:cubicBezTo>
                      <a:pt x="24848" y="7599"/>
                      <a:pt x="24877" y="6597"/>
                      <a:pt x="24791" y="5595"/>
                    </a:cubicBezTo>
                    <a:cubicBezTo>
                      <a:pt x="24734" y="5080"/>
                      <a:pt x="24620" y="4565"/>
                      <a:pt x="24476" y="4078"/>
                    </a:cubicBezTo>
                    <a:cubicBezTo>
                      <a:pt x="23875" y="2333"/>
                      <a:pt x="22530" y="959"/>
                      <a:pt x="20813" y="329"/>
                    </a:cubicBezTo>
                    <a:cubicBezTo>
                      <a:pt x="20181" y="105"/>
                      <a:pt x="19542" y="0"/>
                      <a:pt x="189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7" name="Google Shape;2397;p3"/>
              <p:cNvSpPr/>
              <p:nvPr/>
            </p:nvSpPr>
            <p:spPr>
              <a:xfrm>
                <a:off x="6443092" y="1464510"/>
                <a:ext cx="359133" cy="270143"/>
              </a:xfrm>
              <a:custGeom>
                <a:rect b="b" l="l" r="r" t="t"/>
                <a:pathLst>
                  <a:path extrusionOk="0" h="3746" w="4980">
                    <a:moveTo>
                      <a:pt x="4469" y="1"/>
                    </a:moveTo>
                    <a:cubicBezTo>
                      <a:pt x="4393" y="1"/>
                      <a:pt x="4315" y="17"/>
                      <a:pt x="4236" y="52"/>
                    </a:cubicBezTo>
                    <a:cubicBezTo>
                      <a:pt x="3749" y="224"/>
                      <a:pt x="3291" y="539"/>
                      <a:pt x="2919" y="939"/>
                    </a:cubicBezTo>
                    <a:cubicBezTo>
                      <a:pt x="2461" y="1397"/>
                      <a:pt x="2032" y="1855"/>
                      <a:pt x="1632" y="2370"/>
                    </a:cubicBezTo>
                    <a:cubicBezTo>
                      <a:pt x="1317" y="2800"/>
                      <a:pt x="859" y="3143"/>
                      <a:pt x="344" y="3372"/>
                    </a:cubicBezTo>
                    <a:cubicBezTo>
                      <a:pt x="286" y="3372"/>
                      <a:pt x="201" y="3401"/>
                      <a:pt x="143" y="3429"/>
                    </a:cubicBezTo>
                    <a:cubicBezTo>
                      <a:pt x="57" y="3486"/>
                      <a:pt x="0" y="3572"/>
                      <a:pt x="29" y="3658"/>
                    </a:cubicBezTo>
                    <a:cubicBezTo>
                      <a:pt x="158" y="3714"/>
                      <a:pt x="300" y="3745"/>
                      <a:pt x="445" y="3745"/>
                    </a:cubicBezTo>
                    <a:cubicBezTo>
                      <a:pt x="525" y="3745"/>
                      <a:pt x="606" y="3736"/>
                      <a:pt x="687" y="3715"/>
                    </a:cubicBezTo>
                    <a:cubicBezTo>
                      <a:pt x="1832" y="3458"/>
                      <a:pt x="2605" y="2485"/>
                      <a:pt x="3578" y="1855"/>
                    </a:cubicBezTo>
                    <a:cubicBezTo>
                      <a:pt x="4007" y="1569"/>
                      <a:pt x="4522" y="1340"/>
                      <a:pt x="4837" y="853"/>
                    </a:cubicBezTo>
                    <a:cubicBezTo>
                      <a:pt x="4951" y="653"/>
                      <a:pt x="4980" y="424"/>
                      <a:pt x="4894" y="224"/>
                    </a:cubicBezTo>
                    <a:cubicBezTo>
                      <a:pt x="4795" y="85"/>
                      <a:pt x="4640" y="1"/>
                      <a:pt x="44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8" name="Google Shape;2398;p3"/>
              <p:cNvSpPr/>
              <p:nvPr/>
            </p:nvSpPr>
            <p:spPr>
              <a:xfrm>
                <a:off x="5629932" y="1721959"/>
                <a:ext cx="267114" cy="403988"/>
              </a:xfrm>
              <a:custGeom>
                <a:rect b="b" l="l" r="r" t="t"/>
                <a:pathLst>
                  <a:path extrusionOk="0" h="5602" w="3704">
                    <a:moveTo>
                      <a:pt x="3355" y="1"/>
                    </a:moveTo>
                    <a:cubicBezTo>
                      <a:pt x="2798" y="1"/>
                      <a:pt x="1682" y="823"/>
                      <a:pt x="1517" y="947"/>
                    </a:cubicBezTo>
                    <a:cubicBezTo>
                      <a:pt x="773" y="1605"/>
                      <a:pt x="286" y="2521"/>
                      <a:pt x="143" y="3522"/>
                    </a:cubicBezTo>
                    <a:cubicBezTo>
                      <a:pt x="0" y="4095"/>
                      <a:pt x="86" y="4696"/>
                      <a:pt x="315" y="5240"/>
                    </a:cubicBezTo>
                    <a:cubicBezTo>
                      <a:pt x="413" y="5410"/>
                      <a:pt x="593" y="5602"/>
                      <a:pt x="786" y="5602"/>
                    </a:cubicBezTo>
                    <a:cubicBezTo>
                      <a:pt x="820" y="5602"/>
                      <a:pt x="854" y="5596"/>
                      <a:pt x="887" y="5583"/>
                    </a:cubicBezTo>
                    <a:cubicBezTo>
                      <a:pt x="1116" y="5497"/>
                      <a:pt x="1116" y="5268"/>
                      <a:pt x="1145" y="5068"/>
                    </a:cubicBezTo>
                    <a:cubicBezTo>
                      <a:pt x="1317" y="3866"/>
                      <a:pt x="1660" y="2607"/>
                      <a:pt x="2490" y="1719"/>
                    </a:cubicBezTo>
                    <a:cubicBezTo>
                      <a:pt x="2862" y="1405"/>
                      <a:pt x="3206" y="1090"/>
                      <a:pt x="3520" y="718"/>
                    </a:cubicBezTo>
                    <a:cubicBezTo>
                      <a:pt x="3578" y="632"/>
                      <a:pt x="3635" y="546"/>
                      <a:pt x="3664" y="460"/>
                    </a:cubicBezTo>
                    <a:cubicBezTo>
                      <a:pt x="3704" y="124"/>
                      <a:pt x="3571" y="1"/>
                      <a:pt x="3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9" name="Google Shape;2399;p3"/>
              <p:cNvSpPr/>
              <p:nvPr/>
            </p:nvSpPr>
            <p:spPr>
              <a:xfrm>
                <a:off x="5958051" y="1678330"/>
                <a:ext cx="123894" cy="63461"/>
              </a:xfrm>
              <a:custGeom>
                <a:rect b="b" l="l" r="r" t="t"/>
                <a:pathLst>
                  <a:path extrusionOk="0" h="880" w="1718">
                    <a:moveTo>
                      <a:pt x="934" y="0"/>
                    </a:moveTo>
                    <a:cubicBezTo>
                      <a:pt x="718" y="0"/>
                      <a:pt x="507" y="41"/>
                      <a:pt x="373" y="92"/>
                    </a:cubicBezTo>
                    <a:cubicBezTo>
                      <a:pt x="230" y="121"/>
                      <a:pt x="87" y="235"/>
                      <a:pt x="29" y="378"/>
                    </a:cubicBezTo>
                    <a:cubicBezTo>
                      <a:pt x="1" y="493"/>
                      <a:pt x="87" y="665"/>
                      <a:pt x="201" y="722"/>
                    </a:cubicBezTo>
                    <a:cubicBezTo>
                      <a:pt x="258" y="779"/>
                      <a:pt x="344" y="808"/>
                      <a:pt x="430" y="836"/>
                    </a:cubicBezTo>
                    <a:cubicBezTo>
                      <a:pt x="587" y="865"/>
                      <a:pt x="738" y="879"/>
                      <a:pt x="888" y="879"/>
                    </a:cubicBezTo>
                    <a:cubicBezTo>
                      <a:pt x="1038" y="879"/>
                      <a:pt x="1188" y="865"/>
                      <a:pt x="1346" y="836"/>
                    </a:cubicBezTo>
                    <a:cubicBezTo>
                      <a:pt x="1432" y="836"/>
                      <a:pt x="1518" y="808"/>
                      <a:pt x="1603" y="750"/>
                    </a:cubicBezTo>
                    <a:cubicBezTo>
                      <a:pt x="1661" y="722"/>
                      <a:pt x="1718" y="636"/>
                      <a:pt x="1718" y="550"/>
                    </a:cubicBezTo>
                    <a:cubicBezTo>
                      <a:pt x="1718" y="128"/>
                      <a:pt x="1319" y="0"/>
                      <a:pt x="9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0" name="Google Shape;2400;p3"/>
              <p:cNvSpPr/>
              <p:nvPr/>
            </p:nvSpPr>
            <p:spPr>
              <a:xfrm>
                <a:off x="4849800" y="1905995"/>
                <a:ext cx="338508" cy="280599"/>
              </a:xfrm>
              <a:custGeom>
                <a:rect b="b" l="l" r="r" t="t"/>
                <a:pathLst>
                  <a:path extrusionOk="0" h="3891" w="4694">
                    <a:moveTo>
                      <a:pt x="2539" y="0"/>
                    </a:moveTo>
                    <a:cubicBezTo>
                      <a:pt x="2391" y="0"/>
                      <a:pt x="2241" y="18"/>
                      <a:pt x="2089" y="55"/>
                    </a:cubicBezTo>
                    <a:cubicBezTo>
                      <a:pt x="401" y="398"/>
                      <a:pt x="0" y="2630"/>
                      <a:pt x="1460" y="3575"/>
                    </a:cubicBezTo>
                    <a:cubicBezTo>
                      <a:pt x="1797" y="3793"/>
                      <a:pt x="2156" y="3891"/>
                      <a:pt x="2504" y="3891"/>
                    </a:cubicBezTo>
                    <a:cubicBezTo>
                      <a:pt x="3660" y="3891"/>
                      <a:pt x="4694" y="2812"/>
                      <a:pt x="4408" y="1514"/>
                    </a:cubicBezTo>
                    <a:cubicBezTo>
                      <a:pt x="4211" y="631"/>
                      <a:pt x="3426" y="0"/>
                      <a:pt x="25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1" name="Google Shape;2401;p3"/>
              <p:cNvSpPr/>
              <p:nvPr/>
            </p:nvSpPr>
            <p:spPr>
              <a:xfrm>
                <a:off x="4913765" y="1944577"/>
                <a:ext cx="239350" cy="197956"/>
              </a:xfrm>
              <a:custGeom>
                <a:rect b="b" l="l" r="r" t="t"/>
                <a:pathLst>
                  <a:path extrusionOk="0" h="2745" w="3319">
                    <a:moveTo>
                      <a:pt x="1782" y="0"/>
                    </a:moveTo>
                    <a:cubicBezTo>
                      <a:pt x="1684" y="0"/>
                      <a:pt x="1586" y="11"/>
                      <a:pt x="1489" y="35"/>
                    </a:cubicBezTo>
                    <a:cubicBezTo>
                      <a:pt x="287" y="292"/>
                      <a:pt x="0" y="1866"/>
                      <a:pt x="1031" y="2525"/>
                    </a:cubicBezTo>
                    <a:cubicBezTo>
                      <a:pt x="1269" y="2677"/>
                      <a:pt x="1522" y="2745"/>
                      <a:pt x="1767" y="2745"/>
                    </a:cubicBezTo>
                    <a:cubicBezTo>
                      <a:pt x="2585" y="2745"/>
                      <a:pt x="3318" y="1990"/>
                      <a:pt x="3120" y="1065"/>
                    </a:cubicBezTo>
                    <a:cubicBezTo>
                      <a:pt x="2972" y="447"/>
                      <a:pt x="2397" y="0"/>
                      <a:pt x="1782" y="0"/>
                    </a:cubicBezTo>
                    <a:close/>
                  </a:path>
                </a:pathLst>
              </a:custGeom>
              <a:solidFill>
                <a:srgbClr val="A2C6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2" name="Google Shape;2402;p3"/>
              <p:cNvSpPr/>
              <p:nvPr/>
            </p:nvSpPr>
            <p:spPr>
              <a:xfrm>
                <a:off x="5045879" y="2005225"/>
                <a:ext cx="660501" cy="945572"/>
              </a:xfrm>
              <a:custGeom>
                <a:rect b="b" l="l" r="r" t="t"/>
                <a:pathLst>
                  <a:path extrusionOk="0" h="13112" w="9159">
                    <a:moveTo>
                      <a:pt x="1073" y="0"/>
                    </a:moveTo>
                    <a:cubicBezTo>
                      <a:pt x="694" y="0"/>
                      <a:pt x="324" y="101"/>
                      <a:pt x="0" y="281"/>
                    </a:cubicBezTo>
                    <a:lnTo>
                      <a:pt x="401" y="911"/>
                    </a:lnTo>
                    <a:cubicBezTo>
                      <a:pt x="607" y="808"/>
                      <a:pt x="833" y="756"/>
                      <a:pt x="1062" y="756"/>
                    </a:cubicBezTo>
                    <a:cubicBezTo>
                      <a:pt x="1215" y="756"/>
                      <a:pt x="1368" y="779"/>
                      <a:pt x="1517" y="825"/>
                    </a:cubicBezTo>
                    <a:cubicBezTo>
                      <a:pt x="2204" y="1083"/>
                      <a:pt x="3234" y="1855"/>
                      <a:pt x="4264" y="4402"/>
                    </a:cubicBezTo>
                    <a:cubicBezTo>
                      <a:pt x="4722" y="5662"/>
                      <a:pt x="5123" y="6950"/>
                      <a:pt x="5438" y="8237"/>
                    </a:cubicBezTo>
                    <a:cubicBezTo>
                      <a:pt x="6128" y="10861"/>
                      <a:pt x="6712" y="13112"/>
                      <a:pt x="8912" y="13112"/>
                    </a:cubicBezTo>
                    <a:cubicBezTo>
                      <a:pt x="8992" y="13112"/>
                      <a:pt x="9074" y="13109"/>
                      <a:pt x="9158" y="13103"/>
                    </a:cubicBezTo>
                    <a:lnTo>
                      <a:pt x="9130" y="12330"/>
                    </a:lnTo>
                    <a:cubicBezTo>
                      <a:pt x="9055" y="12336"/>
                      <a:pt x="8983" y="12339"/>
                      <a:pt x="8914" y="12339"/>
                    </a:cubicBezTo>
                    <a:cubicBezTo>
                      <a:pt x="7372" y="12339"/>
                      <a:pt x="6921" y="10830"/>
                      <a:pt x="6182" y="8037"/>
                    </a:cubicBezTo>
                    <a:cubicBezTo>
                      <a:pt x="5867" y="6721"/>
                      <a:pt x="5466" y="5404"/>
                      <a:pt x="4980" y="4116"/>
                    </a:cubicBezTo>
                    <a:cubicBezTo>
                      <a:pt x="4064" y="1855"/>
                      <a:pt x="2976" y="482"/>
                      <a:pt x="1746" y="110"/>
                    </a:cubicBezTo>
                    <a:cubicBezTo>
                      <a:pt x="1523" y="35"/>
                      <a:pt x="1296" y="0"/>
                      <a:pt x="10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3" name="Google Shape;2403;p3"/>
              <p:cNvSpPr/>
              <p:nvPr/>
            </p:nvSpPr>
            <p:spPr>
              <a:xfrm>
                <a:off x="7028584" y="2256616"/>
                <a:ext cx="317883" cy="720357"/>
              </a:xfrm>
              <a:custGeom>
                <a:rect b="b" l="l" r="r" t="t"/>
                <a:pathLst>
                  <a:path extrusionOk="0" h="9989" w="4408">
                    <a:moveTo>
                      <a:pt x="4207" y="1"/>
                    </a:moveTo>
                    <a:lnTo>
                      <a:pt x="3435" y="29"/>
                    </a:lnTo>
                    <a:cubicBezTo>
                      <a:pt x="3692" y="7585"/>
                      <a:pt x="1861" y="8930"/>
                      <a:pt x="0" y="9216"/>
                    </a:cubicBezTo>
                    <a:lnTo>
                      <a:pt x="115" y="9989"/>
                    </a:lnTo>
                    <a:cubicBezTo>
                      <a:pt x="3206" y="9474"/>
                      <a:pt x="4408" y="6497"/>
                      <a:pt x="4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4" name="Google Shape;2404;p3"/>
              <p:cNvSpPr/>
              <p:nvPr/>
            </p:nvSpPr>
            <p:spPr>
              <a:xfrm>
                <a:off x="6106679" y="1351435"/>
                <a:ext cx="934971" cy="1630592"/>
              </a:xfrm>
              <a:custGeom>
                <a:rect b="b" l="l" r="r" t="t"/>
                <a:pathLst>
                  <a:path extrusionOk="0" h="22611" w="12965">
                    <a:moveTo>
                      <a:pt x="556" y="0"/>
                    </a:moveTo>
                    <a:cubicBezTo>
                      <a:pt x="376" y="0"/>
                      <a:pt x="191" y="15"/>
                      <a:pt x="0" y="46"/>
                    </a:cubicBezTo>
                    <a:lnTo>
                      <a:pt x="115" y="790"/>
                    </a:lnTo>
                    <a:cubicBezTo>
                      <a:pt x="253" y="768"/>
                      <a:pt x="387" y="757"/>
                      <a:pt x="518" y="757"/>
                    </a:cubicBezTo>
                    <a:cubicBezTo>
                      <a:pt x="3436" y="757"/>
                      <a:pt x="4722" y="6118"/>
                      <a:pt x="5982" y="11322"/>
                    </a:cubicBezTo>
                    <a:cubicBezTo>
                      <a:pt x="7292" y="16871"/>
                      <a:pt x="8684" y="22610"/>
                      <a:pt x="12249" y="22610"/>
                    </a:cubicBezTo>
                    <a:cubicBezTo>
                      <a:pt x="12343" y="22610"/>
                      <a:pt x="12438" y="22606"/>
                      <a:pt x="12536" y="22598"/>
                    </a:cubicBezTo>
                    <a:cubicBezTo>
                      <a:pt x="12679" y="22569"/>
                      <a:pt x="12822" y="22569"/>
                      <a:pt x="12965" y="22541"/>
                    </a:cubicBezTo>
                    <a:lnTo>
                      <a:pt x="12822" y="21768"/>
                    </a:lnTo>
                    <a:cubicBezTo>
                      <a:pt x="12736" y="21768"/>
                      <a:pt x="12593" y="21797"/>
                      <a:pt x="12478" y="21797"/>
                    </a:cubicBezTo>
                    <a:cubicBezTo>
                      <a:pt x="12401" y="21804"/>
                      <a:pt x="12324" y="21807"/>
                      <a:pt x="12248" y="21807"/>
                    </a:cubicBezTo>
                    <a:cubicBezTo>
                      <a:pt x="9265" y="21807"/>
                      <a:pt x="7981" y="16369"/>
                      <a:pt x="6697" y="11122"/>
                    </a:cubicBezTo>
                    <a:cubicBezTo>
                      <a:pt x="5391" y="5651"/>
                      <a:pt x="4033" y="0"/>
                      <a:pt x="5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5" name="Google Shape;2405;p3"/>
              <p:cNvSpPr/>
              <p:nvPr/>
            </p:nvSpPr>
            <p:spPr>
              <a:xfrm>
                <a:off x="6847580" y="1168841"/>
                <a:ext cx="220888" cy="660646"/>
              </a:xfrm>
              <a:custGeom>
                <a:rect b="b" l="l" r="r" t="t"/>
                <a:pathLst>
                  <a:path extrusionOk="0" h="9161" w="3063">
                    <a:moveTo>
                      <a:pt x="2967" y="1"/>
                    </a:moveTo>
                    <a:cubicBezTo>
                      <a:pt x="2171" y="1"/>
                      <a:pt x="1409" y="341"/>
                      <a:pt x="859" y="947"/>
                    </a:cubicBezTo>
                    <a:cubicBezTo>
                      <a:pt x="172" y="1805"/>
                      <a:pt x="1" y="3179"/>
                      <a:pt x="373" y="4925"/>
                    </a:cubicBezTo>
                    <a:cubicBezTo>
                      <a:pt x="630" y="6270"/>
                      <a:pt x="945" y="7701"/>
                      <a:pt x="1403" y="9160"/>
                    </a:cubicBezTo>
                    <a:lnTo>
                      <a:pt x="1889" y="9017"/>
                    </a:lnTo>
                    <a:cubicBezTo>
                      <a:pt x="1460" y="7586"/>
                      <a:pt x="1145" y="6155"/>
                      <a:pt x="859" y="4839"/>
                    </a:cubicBezTo>
                    <a:cubicBezTo>
                      <a:pt x="544" y="3236"/>
                      <a:pt x="659" y="1977"/>
                      <a:pt x="1260" y="1262"/>
                    </a:cubicBezTo>
                    <a:cubicBezTo>
                      <a:pt x="1695" y="772"/>
                      <a:pt x="2311" y="515"/>
                      <a:pt x="2960" y="515"/>
                    </a:cubicBezTo>
                    <a:cubicBezTo>
                      <a:pt x="2994" y="515"/>
                      <a:pt x="3028" y="516"/>
                      <a:pt x="3063" y="517"/>
                    </a:cubicBezTo>
                    <a:lnTo>
                      <a:pt x="3063" y="2"/>
                    </a:lnTo>
                    <a:cubicBezTo>
                      <a:pt x="3031" y="1"/>
                      <a:pt x="2999" y="1"/>
                      <a:pt x="29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6" name="Google Shape;2406;p3"/>
              <p:cNvSpPr/>
              <p:nvPr/>
            </p:nvSpPr>
            <p:spPr>
              <a:xfrm>
                <a:off x="6932170" y="1814987"/>
                <a:ext cx="759587" cy="478844"/>
              </a:xfrm>
              <a:custGeom>
                <a:rect b="b" l="l" r="r" t="t"/>
                <a:pathLst>
                  <a:path extrusionOk="0" h="6640" w="10533">
                    <a:moveTo>
                      <a:pt x="974" y="0"/>
                    </a:moveTo>
                    <a:lnTo>
                      <a:pt x="1" y="286"/>
                    </a:lnTo>
                    <a:cubicBezTo>
                      <a:pt x="1317" y="4551"/>
                      <a:pt x="3006" y="6611"/>
                      <a:pt x="5210" y="6640"/>
                    </a:cubicBezTo>
                    <a:cubicBezTo>
                      <a:pt x="5381" y="6640"/>
                      <a:pt x="5582" y="6640"/>
                      <a:pt x="5782" y="6583"/>
                    </a:cubicBezTo>
                    <a:cubicBezTo>
                      <a:pt x="7700" y="6296"/>
                      <a:pt x="9274" y="4236"/>
                      <a:pt x="10533" y="372"/>
                    </a:cubicBezTo>
                    <a:lnTo>
                      <a:pt x="9560" y="57"/>
                    </a:lnTo>
                    <a:cubicBezTo>
                      <a:pt x="8367" y="3750"/>
                      <a:pt x="6892" y="5610"/>
                      <a:pt x="5247" y="5610"/>
                    </a:cubicBezTo>
                    <a:cubicBezTo>
                      <a:pt x="5235" y="5610"/>
                      <a:pt x="5222" y="5610"/>
                      <a:pt x="5210" y="5610"/>
                    </a:cubicBezTo>
                    <a:cubicBezTo>
                      <a:pt x="3550" y="5610"/>
                      <a:pt x="2119" y="3721"/>
                      <a:pt x="9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7" name="Google Shape;2407;p3"/>
              <p:cNvSpPr/>
              <p:nvPr/>
            </p:nvSpPr>
            <p:spPr>
              <a:xfrm>
                <a:off x="7565838" y="1173024"/>
                <a:ext cx="216778" cy="664684"/>
              </a:xfrm>
              <a:custGeom>
                <a:rect b="b" l="l" r="r" t="t"/>
                <a:pathLst>
                  <a:path extrusionOk="0" h="9217" w="3006">
                    <a:moveTo>
                      <a:pt x="89" y="0"/>
                    </a:moveTo>
                    <a:cubicBezTo>
                      <a:pt x="60" y="0"/>
                      <a:pt x="30" y="1"/>
                      <a:pt x="0" y="2"/>
                    </a:cubicBezTo>
                    <a:lnTo>
                      <a:pt x="0" y="517"/>
                    </a:lnTo>
                    <a:cubicBezTo>
                      <a:pt x="32" y="515"/>
                      <a:pt x="63" y="515"/>
                      <a:pt x="94" y="515"/>
                    </a:cubicBezTo>
                    <a:cubicBezTo>
                      <a:pt x="747" y="515"/>
                      <a:pt x="1365" y="798"/>
                      <a:pt x="1774" y="1289"/>
                    </a:cubicBezTo>
                    <a:cubicBezTo>
                      <a:pt x="2375" y="2062"/>
                      <a:pt x="2490" y="3293"/>
                      <a:pt x="2147" y="4867"/>
                    </a:cubicBezTo>
                    <a:cubicBezTo>
                      <a:pt x="1832" y="6183"/>
                      <a:pt x="1488" y="7614"/>
                      <a:pt x="1030" y="9045"/>
                    </a:cubicBezTo>
                    <a:lnTo>
                      <a:pt x="1488" y="9217"/>
                    </a:lnTo>
                    <a:cubicBezTo>
                      <a:pt x="1975" y="7757"/>
                      <a:pt x="2318" y="6326"/>
                      <a:pt x="2604" y="4981"/>
                    </a:cubicBezTo>
                    <a:cubicBezTo>
                      <a:pt x="3005" y="3236"/>
                      <a:pt x="2862" y="1862"/>
                      <a:pt x="2175" y="975"/>
                    </a:cubicBezTo>
                    <a:cubicBezTo>
                      <a:pt x="1651" y="368"/>
                      <a:pt x="887" y="0"/>
                      <a:pt x="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8" name="Google Shape;2408;p3"/>
              <p:cNvSpPr/>
              <p:nvPr/>
            </p:nvSpPr>
            <p:spPr>
              <a:xfrm>
                <a:off x="7002410" y="1152471"/>
                <a:ext cx="66057" cy="84663"/>
              </a:xfrm>
              <a:custGeom>
                <a:rect b="b" l="l" r="r" t="t"/>
                <a:pathLst>
                  <a:path extrusionOk="0" h="1174" w="916">
                    <a:moveTo>
                      <a:pt x="744" y="0"/>
                    </a:moveTo>
                    <a:lnTo>
                      <a:pt x="0" y="115"/>
                    </a:lnTo>
                    <a:lnTo>
                      <a:pt x="143" y="1174"/>
                    </a:lnTo>
                    <a:lnTo>
                      <a:pt x="916" y="1031"/>
                    </a:lnTo>
                    <a:lnTo>
                      <a:pt x="7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9" name="Google Shape;2409;p3"/>
              <p:cNvSpPr/>
              <p:nvPr/>
            </p:nvSpPr>
            <p:spPr>
              <a:xfrm>
                <a:off x="7056063" y="1115044"/>
                <a:ext cx="165143" cy="134711"/>
              </a:xfrm>
              <a:custGeom>
                <a:rect b="b" l="l" r="r" t="t"/>
                <a:pathLst>
                  <a:path extrusionOk="0" h="1868" w="2290">
                    <a:moveTo>
                      <a:pt x="721" y="0"/>
                    </a:moveTo>
                    <a:cubicBezTo>
                      <a:pt x="467" y="0"/>
                      <a:pt x="233" y="131"/>
                      <a:pt x="0" y="519"/>
                    </a:cubicBezTo>
                    <a:lnTo>
                      <a:pt x="57" y="806"/>
                    </a:lnTo>
                    <a:lnTo>
                      <a:pt x="115" y="1235"/>
                    </a:lnTo>
                    <a:lnTo>
                      <a:pt x="172" y="1550"/>
                    </a:lnTo>
                    <a:cubicBezTo>
                      <a:pt x="420" y="1779"/>
                      <a:pt x="630" y="1868"/>
                      <a:pt x="818" y="1868"/>
                    </a:cubicBezTo>
                    <a:cubicBezTo>
                      <a:pt x="913" y="1868"/>
                      <a:pt x="1002" y="1845"/>
                      <a:pt x="1088" y="1807"/>
                    </a:cubicBezTo>
                    <a:cubicBezTo>
                      <a:pt x="1345" y="1664"/>
                      <a:pt x="2232" y="1263"/>
                      <a:pt x="2290" y="777"/>
                    </a:cubicBezTo>
                    <a:cubicBezTo>
                      <a:pt x="2290" y="748"/>
                      <a:pt x="2290" y="720"/>
                      <a:pt x="2290" y="691"/>
                    </a:cubicBezTo>
                    <a:cubicBezTo>
                      <a:pt x="2290" y="662"/>
                      <a:pt x="2261" y="634"/>
                      <a:pt x="2261" y="605"/>
                    </a:cubicBezTo>
                    <a:cubicBezTo>
                      <a:pt x="2061" y="147"/>
                      <a:pt x="1088" y="33"/>
                      <a:pt x="801" y="4"/>
                    </a:cubicBezTo>
                    <a:cubicBezTo>
                      <a:pt x="774" y="2"/>
                      <a:pt x="748" y="0"/>
                      <a:pt x="7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p3"/>
              <p:cNvSpPr/>
              <p:nvPr/>
            </p:nvSpPr>
            <p:spPr>
              <a:xfrm>
                <a:off x="7072577" y="1060525"/>
                <a:ext cx="288965" cy="163268"/>
              </a:xfrm>
              <a:custGeom>
                <a:rect b="b" l="l" r="r" t="t"/>
                <a:pathLst>
                  <a:path extrusionOk="0" h="2264" w="4007">
                    <a:moveTo>
                      <a:pt x="2369" y="1"/>
                    </a:moveTo>
                    <a:cubicBezTo>
                      <a:pt x="2196" y="1"/>
                      <a:pt x="2016" y="15"/>
                      <a:pt x="1832" y="45"/>
                    </a:cubicBezTo>
                    <a:cubicBezTo>
                      <a:pt x="773" y="188"/>
                      <a:pt x="0" y="817"/>
                      <a:pt x="115" y="1447"/>
                    </a:cubicBezTo>
                    <a:cubicBezTo>
                      <a:pt x="185" y="1943"/>
                      <a:pt x="842" y="2264"/>
                      <a:pt x="1648" y="2264"/>
                    </a:cubicBezTo>
                    <a:cubicBezTo>
                      <a:pt x="1819" y="2264"/>
                      <a:pt x="1996" y="2250"/>
                      <a:pt x="2175" y="2220"/>
                    </a:cubicBezTo>
                    <a:cubicBezTo>
                      <a:pt x="3234" y="2077"/>
                      <a:pt x="4007" y="1447"/>
                      <a:pt x="3892" y="817"/>
                    </a:cubicBezTo>
                    <a:cubicBezTo>
                      <a:pt x="3821" y="321"/>
                      <a:pt x="3185" y="1"/>
                      <a:pt x="23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1" name="Google Shape;2411;p3"/>
              <p:cNvSpPr/>
              <p:nvPr/>
            </p:nvSpPr>
            <p:spPr>
              <a:xfrm>
                <a:off x="7569948" y="1150380"/>
                <a:ext cx="66129" cy="84735"/>
              </a:xfrm>
              <a:custGeom>
                <a:rect b="b" l="l" r="r" t="t"/>
                <a:pathLst>
                  <a:path extrusionOk="0" h="1175" w="917">
                    <a:moveTo>
                      <a:pt x="172" y="1"/>
                    </a:moveTo>
                    <a:lnTo>
                      <a:pt x="0" y="1060"/>
                    </a:lnTo>
                    <a:lnTo>
                      <a:pt x="773" y="1174"/>
                    </a:lnTo>
                    <a:lnTo>
                      <a:pt x="916" y="115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2" name="Google Shape;2412;p3"/>
              <p:cNvSpPr/>
              <p:nvPr/>
            </p:nvSpPr>
            <p:spPr>
              <a:xfrm>
                <a:off x="7417211" y="1115044"/>
                <a:ext cx="163124" cy="134278"/>
              </a:xfrm>
              <a:custGeom>
                <a:rect b="b" l="l" r="r" t="t"/>
                <a:pathLst>
                  <a:path extrusionOk="0" h="1862" w="2262">
                    <a:moveTo>
                      <a:pt x="1541" y="0"/>
                    </a:moveTo>
                    <a:cubicBezTo>
                      <a:pt x="1514" y="0"/>
                      <a:pt x="1487" y="1"/>
                      <a:pt x="1460" y="4"/>
                    </a:cubicBezTo>
                    <a:cubicBezTo>
                      <a:pt x="1203" y="33"/>
                      <a:pt x="229" y="176"/>
                      <a:pt x="29" y="634"/>
                    </a:cubicBezTo>
                    <a:cubicBezTo>
                      <a:pt x="1" y="662"/>
                      <a:pt x="1" y="662"/>
                      <a:pt x="1" y="691"/>
                    </a:cubicBezTo>
                    <a:cubicBezTo>
                      <a:pt x="1" y="720"/>
                      <a:pt x="1" y="748"/>
                      <a:pt x="1" y="777"/>
                    </a:cubicBezTo>
                    <a:cubicBezTo>
                      <a:pt x="58" y="1292"/>
                      <a:pt x="945" y="1693"/>
                      <a:pt x="1203" y="1807"/>
                    </a:cubicBezTo>
                    <a:cubicBezTo>
                      <a:pt x="1291" y="1843"/>
                      <a:pt x="1380" y="1862"/>
                      <a:pt x="1470" y="1862"/>
                    </a:cubicBezTo>
                    <a:cubicBezTo>
                      <a:pt x="1671" y="1862"/>
                      <a:pt x="1881" y="1767"/>
                      <a:pt x="2118" y="1550"/>
                    </a:cubicBezTo>
                    <a:lnTo>
                      <a:pt x="2176" y="1235"/>
                    </a:lnTo>
                    <a:lnTo>
                      <a:pt x="2233" y="806"/>
                    </a:lnTo>
                    <a:lnTo>
                      <a:pt x="2261" y="491"/>
                    </a:lnTo>
                    <a:cubicBezTo>
                      <a:pt x="2028" y="128"/>
                      <a:pt x="1795" y="0"/>
                      <a:pt x="1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p3"/>
              <p:cNvSpPr/>
              <p:nvPr/>
            </p:nvSpPr>
            <p:spPr>
              <a:xfrm>
                <a:off x="7276876" y="1061535"/>
                <a:ext cx="286946" cy="164206"/>
              </a:xfrm>
              <a:custGeom>
                <a:rect b="b" l="l" r="r" t="t"/>
                <a:pathLst>
                  <a:path extrusionOk="0" h="2277" w="3979">
                    <a:moveTo>
                      <a:pt x="1707" y="0"/>
                    </a:moveTo>
                    <a:cubicBezTo>
                      <a:pt x="861" y="0"/>
                      <a:pt x="160" y="347"/>
                      <a:pt x="86" y="861"/>
                    </a:cubicBezTo>
                    <a:cubicBezTo>
                      <a:pt x="0" y="1462"/>
                      <a:pt x="773" y="2091"/>
                      <a:pt x="1832" y="2234"/>
                    </a:cubicBezTo>
                    <a:cubicBezTo>
                      <a:pt x="2007" y="2263"/>
                      <a:pt x="2178" y="2276"/>
                      <a:pt x="2342" y="2276"/>
                    </a:cubicBezTo>
                    <a:cubicBezTo>
                      <a:pt x="3171" y="2276"/>
                      <a:pt x="3821" y="1930"/>
                      <a:pt x="3893" y="1404"/>
                    </a:cubicBezTo>
                    <a:cubicBezTo>
                      <a:pt x="3978" y="803"/>
                      <a:pt x="3206" y="202"/>
                      <a:pt x="2147" y="31"/>
                    </a:cubicBezTo>
                    <a:cubicBezTo>
                      <a:pt x="1998" y="10"/>
                      <a:pt x="1850" y="0"/>
                      <a:pt x="17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p3"/>
              <p:cNvSpPr/>
              <p:nvPr/>
            </p:nvSpPr>
            <p:spPr>
              <a:xfrm>
                <a:off x="4913765" y="1955394"/>
                <a:ext cx="217066" cy="179638"/>
              </a:xfrm>
              <a:custGeom>
                <a:rect b="b" l="l" r="r" t="t"/>
                <a:pathLst>
                  <a:path extrusionOk="0" h="2491" w="3010">
                    <a:moveTo>
                      <a:pt x="1603" y="0"/>
                    </a:moveTo>
                    <a:cubicBezTo>
                      <a:pt x="1517" y="0"/>
                      <a:pt x="1431" y="9"/>
                      <a:pt x="1346" y="28"/>
                    </a:cubicBezTo>
                    <a:cubicBezTo>
                      <a:pt x="258" y="285"/>
                      <a:pt x="0" y="1688"/>
                      <a:pt x="945" y="2289"/>
                    </a:cubicBezTo>
                    <a:cubicBezTo>
                      <a:pt x="1164" y="2428"/>
                      <a:pt x="1396" y="2491"/>
                      <a:pt x="1619" y="2491"/>
                    </a:cubicBezTo>
                    <a:cubicBezTo>
                      <a:pt x="2358" y="2491"/>
                      <a:pt x="3010" y="1807"/>
                      <a:pt x="2834" y="972"/>
                    </a:cubicBezTo>
                    <a:cubicBezTo>
                      <a:pt x="2709" y="400"/>
                      <a:pt x="2173" y="0"/>
                      <a:pt x="1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15" name="Google Shape;2415;p3"/>
            <p:cNvGrpSpPr/>
            <p:nvPr/>
          </p:nvGrpSpPr>
          <p:grpSpPr>
            <a:xfrm>
              <a:off x="7414457" y="2192098"/>
              <a:ext cx="849903" cy="2412145"/>
              <a:chOff x="6603185" y="2152793"/>
              <a:chExt cx="887164" cy="2517897"/>
            </a:xfrm>
          </p:grpSpPr>
          <p:sp>
            <p:nvSpPr>
              <p:cNvPr id="2416" name="Google Shape;2416;p3"/>
              <p:cNvSpPr/>
              <p:nvPr/>
            </p:nvSpPr>
            <p:spPr>
              <a:xfrm>
                <a:off x="6672660" y="2152793"/>
                <a:ext cx="522077" cy="436681"/>
              </a:xfrm>
              <a:custGeom>
                <a:rect b="b" l="l" r="r" t="t"/>
                <a:pathLst>
                  <a:path extrusionOk="0" h="4142" w="4952">
                    <a:moveTo>
                      <a:pt x="2541" y="1"/>
                    </a:moveTo>
                    <a:cubicBezTo>
                      <a:pt x="1450" y="1"/>
                      <a:pt x="1002" y="821"/>
                      <a:pt x="1002" y="821"/>
                    </a:cubicBezTo>
                    <a:cubicBezTo>
                      <a:pt x="1002" y="821"/>
                      <a:pt x="0" y="907"/>
                      <a:pt x="258" y="2424"/>
                    </a:cubicBezTo>
                    <a:cubicBezTo>
                      <a:pt x="315" y="2767"/>
                      <a:pt x="344" y="3054"/>
                      <a:pt x="372" y="3311"/>
                    </a:cubicBezTo>
                    <a:cubicBezTo>
                      <a:pt x="773" y="3683"/>
                      <a:pt x="1288" y="3912"/>
                      <a:pt x="1832" y="3969"/>
                    </a:cubicBezTo>
                    <a:cubicBezTo>
                      <a:pt x="2004" y="3998"/>
                      <a:pt x="2147" y="4055"/>
                      <a:pt x="2261" y="4141"/>
                    </a:cubicBezTo>
                    <a:lnTo>
                      <a:pt x="2862" y="3998"/>
                    </a:lnTo>
                    <a:cubicBezTo>
                      <a:pt x="3234" y="3941"/>
                      <a:pt x="3606" y="3798"/>
                      <a:pt x="3921" y="3626"/>
                    </a:cubicBezTo>
                    <a:cubicBezTo>
                      <a:pt x="3978" y="3426"/>
                      <a:pt x="4951" y="707"/>
                      <a:pt x="3434" y="163"/>
                    </a:cubicBezTo>
                    <a:cubicBezTo>
                      <a:pt x="3098" y="47"/>
                      <a:pt x="2801" y="1"/>
                      <a:pt x="254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7" name="Google Shape;2417;p3"/>
              <p:cNvSpPr/>
              <p:nvPr/>
            </p:nvSpPr>
            <p:spPr>
              <a:xfrm>
                <a:off x="7082976" y="2619515"/>
                <a:ext cx="168368" cy="242694"/>
              </a:xfrm>
              <a:custGeom>
                <a:rect b="b" l="l" r="r" t="t"/>
                <a:pathLst>
                  <a:path extrusionOk="0" h="2302" w="1597">
                    <a:moveTo>
                      <a:pt x="0" y="0"/>
                    </a:moveTo>
                    <a:cubicBezTo>
                      <a:pt x="0" y="0"/>
                      <a:pt x="172" y="1460"/>
                      <a:pt x="258" y="1689"/>
                    </a:cubicBezTo>
                    <a:cubicBezTo>
                      <a:pt x="344" y="1946"/>
                      <a:pt x="630" y="1946"/>
                      <a:pt x="659" y="2004"/>
                    </a:cubicBezTo>
                    <a:cubicBezTo>
                      <a:pt x="690" y="2020"/>
                      <a:pt x="1042" y="2302"/>
                      <a:pt x="1283" y="2302"/>
                    </a:cubicBezTo>
                    <a:cubicBezTo>
                      <a:pt x="1474" y="2302"/>
                      <a:pt x="1596" y="2123"/>
                      <a:pt x="1431" y="1489"/>
                    </a:cubicBezTo>
                    <a:cubicBezTo>
                      <a:pt x="1031" y="2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8" name="Google Shape;2418;p3"/>
              <p:cNvSpPr/>
              <p:nvPr/>
            </p:nvSpPr>
            <p:spPr>
              <a:xfrm>
                <a:off x="6932112" y="3446268"/>
                <a:ext cx="262620" cy="1155696"/>
              </a:xfrm>
              <a:custGeom>
                <a:rect b="b" l="l" r="r" t="t"/>
                <a:pathLst>
                  <a:path extrusionOk="0" h="10962" w="2491">
                    <a:moveTo>
                      <a:pt x="0" y="0"/>
                    </a:moveTo>
                    <a:lnTo>
                      <a:pt x="430" y="10961"/>
                    </a:lnTo>
                    <a:lnTo>
                      <a:pt x="1374" y="10961"/>
                    </a:lnTo>
                    <a:lnTo>
                      <a:pt x="2490" y="2347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9" name="Google Shape;2419;p3"/>
              <p:cNvSpPr/>
              <p:nvPr/>
            </p:nvSpPr>
            <p:spPr>
              <a:xfrm>
                <a:off x="6684678" y="3446268"/>
                <a:ext cx="262620" cy="1155696"/>
              </a:xfrm>
              <a:custGeom>
                <a:rect b="b" l="l" r="r" t="t"/>
                <a:pathLst>
                  <a:path extrusionOk="0" h="10962" w="2491">
                    <a:moveTo>
                      <a:pt x="1" y="0"/>
                    </a:moveTo>
                    <a:lnTo>
                      <a:pt x="430" y="10961"/>
                    </a:lnTo>
                    <a:lnTo>
                      <a:pt x="1346" y="10961"/>
                    </a:lnTo>
                    <a:lnTo>
                      <a:pt x="2491" y="2347"/>
                    </a:lnTo>
                    <a:lnTo>
                      <a:pt x="249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0" name="Google Shape;2420;p3"/>
              <p:cNvSpPr/>
              <p:nvPr/>
            </p:nvSpPr>
            <p:spPr>
              <a:xfrm>
                <a:off x="6687736" y="3563924"/>
                <a:ext cx="256505" cy="166048"/>
              </a:xfrm>
              <a:custGeom>
                <a:rect b="b" l="l" r="r" t="t"/>
                <a:pathLst>
                  <a:path extrusionOk="0" h="1575" w="2433">
                    <a:moveTo>
                      <a:pt x="1345" y="0"/>
                    </a:moveTo>
                    <a:cubicBezTo>
                      <a:pt x="887" y="29"/>
                      <a:pt x="458" y="115"/>
                      <a:pt x="0" y="258"/>
                    </a:cubicBezTo>
                    <a:lnTo>
                      <a:pt x="57" y="1574"/>
                    </a:lnTo>
                    <a:cubicBezTo>
                      <a:pt x="1031" y="1574"/>
                      <a:pt x="2433" y="1403"/>
                      <a:pt x="2433" y="1403"/>
                    </a:cubicBezTo>
                    <a:lnTo>
                      <a:pt x="2347" y="286"/>
                    </a:lnTo>
                    <a:cubicBezTo>
                      <a:pt x="2032" y="172"/>
                      <a:pt x="1689" y="57"/>
                      <a:pt x="1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1" name="Google Shape;2421;p3"/>
              <p:cNvSpPr/>
              <p:nvPr/>
            </p:nvSpPr>
            <p:spPr>
              <a:xfrm>
                <a:off x="6726954" y="4601846"/>
                <a:ext cx="227407" cy="68844"/>
              </a:xfrm>
              <a:custGeom>
                <a:rect b="b" l="l" r="r" t="t"/>
                <a:pathLst>
                  <a:path extrusionOk="0" h="653" w="2157">
                    <a:moveTo>
                      <a:pt x="0" y="0"/>
                    </a:moveTo>
                    <a:lnTo>
                      <a:pt x="0" y="601"/>
                    </a:lnTo>
                    <a:cubicBezTo>
                      <a:pt x="0" y="601"/>
                      <a:pt x="967" y="652"/>
                      <a:pt x="1603" y="652"/>
                    </a:cubicBezTo>
                    <a:cubicBezTo>
                      <a:pt x="1921" y="652"/>
                      <a:pt x="2156" y="639"/>
                      <a:pt x="2147" y="601"/>
                    </a:cubicBezTo>
                    <a:cubicBezTo>
                      <a:pt x="2147" y="487"/>
                      <a:pt x="945" y="0"/>
                      <a:pt x="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2" name="Google Shape;2422;p3"/>
              <p:cNvSpPr/>
              <p:nvPr/>
            </p:nvSpPr>
            <p:spPr>
              <a:xfrm>
                <a:off x="6932112" y="3446268"/>
                <a:ext cx="262620" cy="331991"/>
              </a:xfrm>
              <a:custGeom>
                <a:rect b="b" l="l" r="r" t="t"/>
                <a:pathLst>
                  <a:path extrusionOk="0" h="3149" w="2491">
                    <a:moveTo>
                      <a:pt x="1231" y="0"/>
                    </a:moveTo>
                    <a:lnTo>
                      <a:pt x="258" y="29"/>
                    </a:lnTo>
                    <a:lnTo>
                      <a:pt x="0" y="687"/>
                    </a:lnTo>
                    <a:lnTo>
                      <a:pt x="115" y="3148"/>
                    </a:lnTo>
                    <a:lnTo>
                      <a:pt x="2490" y="2261"/>
                    </a:lnTo>
                    <a:lnTo>
                      <a:pt x="2490" y="630"/>
                    </a:lnTo>
                    <a:cubicBezTo>
                      <a:pt x="2090" y="401"/>
                      <a:pt x="1660" y="20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3" name="Google Shape;2423;p3"/>
              <p:cNvSpPr/>
              <p:nvPr/>
            </p:nvSpPr>
            <p:spPr>
              <a:xfrm>
                <a:off x="6639451" y="2619515"/>
                <a:ext cx="606524" cy="1092334"/>
              </a:xfrm>
              <a:custGeom>
                <a:rect b="b" l="l" r="r" t="t"/>
                <a:pathLst>
                  <a:path extrusionOk="0" h="10361" w="5753">
                    <a:moveTo>
                      <a:pt x="2118" y="0"/>
                    </a:moveTo>
                    <a:cubicBezTo>
                      <a:pt x="2118" y="0"/>
                      <a:pt x="1231" y="58"/>
                      <a:pt x="659" y="172"/>
                    </a:cubicBezTo>
                    <a:lnTo>
                      <a:pt x="802" y="5180"/>
                    </a:lnTo>
                    <a:lnTo>
                      <a:pt x="0" y="9731"/>
                    </a:lnTo>
                    <a:cubicBezTo>
                      <a:pt x="0" y="9731"/>
                      <a:pt x="1497" y="10344"/>
                      <a:pt x="2787" y="10344"/>
                    </a:cubicBezTo>
                    <a:cubicBezTo>
                      <a:pt x="2890" y="10344"/>
                      <a:pt x="2992" y="10340"/>
                      <a:pt x="3091" y="10332"/>
                    </a:cubicBezTo>
                    <a:lnTo>
                      <a:pt x="3435" y="8014"/>
                    </a:lnTo>
                    <a:lnTo>
                      <a:pt x="3606" y="10361"/>
                    </a:lnTo>
                    <a:cubicBezTo>
                      <a:pt x="4350" y="10332"/>
                      <a:pt x="5066" y="10189"/>
                      <a:pt x="5753" y="9931"/>
                    </a:cubicBezTo>
                    <a:lnTo>
                      <a:pt x="5037" y="5180"/>
                    </a:lnTo>
                    <a:cubicBezTo>
                      <a:pt x="4923" y="4408"/>
                      <a:pt x="4894" y="3606"/>
                      <a:pt x="5009" y="2834"/>
                    </a:cubicBezTo>
                    <a:cubicBezTo>
                      <a:pt x="5095" y="2376"/>
                      <a:pt x="5066" y="1918"/>
                      <a:pt x="4866" y="1517"/>
                    </a:cubicBezTo>
                    <a:cubicBezTo>
                      <a:pt x="4780" y="1345"/>
                      <a:pt x="4694" y="1174"/>
                      <a:pt x="4608" y="1031"/>
                    </a:cubicBez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4" name="Google Shape;2424;p3"/>
              <p:cNvSpPr/>
              <p:nvPr/>
            </p:nvSpPr>
            <p:spPr>
              <a:xfrm>
                <a:off x="6751097" y="2701010"/>
                <a:ext cx="96677" cy="281386"/>
              </a:xfrm>
              <a:custGeom>
                <a:rect b="b" l="l" r="r" t="t"/>
                <a:pathLst>
                  <a:path extrusionOk="0" h="2669" w="917">
                    <a:moveTo>
                      <a:pt x="286" y="0"/>
                    </a:moveTo>
                    <a:cubicBezTo>
                      <a:pt x="143" y="744"/>
                      <a:pt x="58" y="1517"/>
                      <a:pt x="0" y="2290"/>
                    </a:cubicBezTo>
                    <a:cubicBezTo>
                      <a:pt x="18" y="2571"/>
                      <a:pt x="25" y="2626"/>
                      <a:pt x="27" y="2626"/>
                    </a:cubicBezTo>
                    <a:cubicBezTo>
                      <a:pt x="29" y="2626"/>
                      <a:pt x="29" y="2604"/>
                      <a:pt x="29" y="2604"/>
                    </a:cubicBezTo>
                    <a:cubicBezTo>
                      <a:pt x="29" y="2604"/>
                      <a:pt x="251" y="2669"/>
                      <a:pt x="472" y="2669"/>
                    </a:cubicBezTo>
                    <a:cubicBezTo>
                      <a:pt x="694" y="2669"/>
                      <a:pt x="916" y="2604"/>
                      <a:pt x="916" y="2347"/>
                    </a:cubicBezTo>
                    <a:cubicBezTo>
                      <a:pt x="887" y="1832"/>
                      <a:pt x="286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5" name="Google Shape;2425;p3"/>
              <p:cNvSpPr/>
              <p:nvPr/>
            </p:nvSpPr>
            <p:spPr>
              <a:xfrm>
                <a:off x="6868751" y="2483726"/>
                <a:ext cx="105744" cy="135896"/>
              </a:xfrm>
              <a:custGeom>
                <a:rect b="b" l="l" r="r" t="t"/>
                <a:pathLst>
                  <a:path extrusionOk="0" h="1289" w="1003">
                    <a:moveTo>
                      <a:pt x="0" y="1"/>
                    </a:moveTo>
                    <a:lnTo>
                      <a:pt x="0" y="1288"/>
                    </a:lnTo>
                    <a:lnTo>
                      <a:pt x="1002" y="1288"/>
                    </a:lnTo>
                    <a:lnTo>
                      <a:pt x="1002" y="602"/>
                    </a:lnTo>
                    <a:lnTo>
                      <a:pt x="1002" y="1"/>
                    </a:ln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6" name="Google Shape;2426;p3"/>
              <p:cNvSpPr/>
              <p:nvPr/>
            </p:nvSpPr>
            <p:spPr>
              <a:xfrm>
                <a:off x="6868751" y="2483726"/>
                <a:ext cx="105744" cy="108696"/>
              </a:xfrm>
              <a:custGeom>
                <a:rect b="b" l="l" r="r" t="t"/>
                <a:pathLst>
                  <a:path extrusionOk="0" h="1031" w="1003">
                    <a:moveTo>
                      <a:pt x="229" y="1"/>
                    </a:moveTo>
                    <a:lnTo>
                      <a:pt x="0" y="401"/>
                    </a:lnTo>
                    <a:cubicBezTo>
                      <a:pt x="0" y="401"/>
                      <a:pt x="115" y="888"/>
                      <a:pt x="1002" y="1031"/>
                    </a:cubicBezTo>
                    <a:lnTo>
                      <a:pt x="1002" y="86"/>
                    </a:lnTo>
                    <a:lnTo>
                      <a:pt x="945" y="58"/>
                    </a:lnTo>
                    <a:lnTo>
                      <a:pt x="344" y="1"/>
                    </a:ln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7" name="Google Shape;2427;p3"/>
              <p:cNvSpPr/>
              <p:nvPr/>
            </p:nvSpPr>
            <p:spPr>
              <a:xfrm>
                <a:off x="6721050" y="2267181"/>
                <a:ext cx="346962" cy="286025"/>
              </a:xfrm>
              <a:custGeom>
                <a:rect b="b" l="l" r="r" t="t"/>
                <a:pathLst>
                  <a:path extrusionOk="0" h="2713" w="3291">
                    <a:moveTo>
                      <a:pt x="2307" y="0"/>
                    </a:moveTo>
                    <a:cubicBezTo>
                      <a:pt x="2244" y="0"/>
                      <a:pt x="2180" y="8"/>
                      <a:pt x="2117" y="23"/>
                    </a:cubicBezTo>
                    <a:cubicBezTo>
                      <a:pt x="1716" y="51"/>
                      <a:pt x="1344" y="194"/>
                      <a:pt x="1029" y="423"/>
                    </a:cubicBezTo>
                    <a:cubicBezTo>
                      <a:pt x="1058" y="738"/>
                      <a:pt x="972" y="1053"/>
                      <a:pt x="743" y="1282"/>
                    </a:cubicBezTo>
                    <a:cubicBezTo>
                      <a:pt x="743" y="1282"/>
                      <a:pt x="620" y="993"/>
                      <a:pt x="390" y="993"/>
                    </a:cubicBezTo>
                    <a:cubicBezTo>
                      <a:pt x="349" y="993"/>
                      <a:pt x="304" y="1003"/>
                      <a:pt x="257" y="1024"/>
                    </a:cubicBezTo>
                    <a:cubicBezTo>
                      <a:pt x="1" y="1152"/>
                      <a:pt x="156" y="1828"/>
                      <a:pt x="641" y="1828"/>
                    </a:cubicBezTo>
                    <a:cubicBezTo>
                      <a:pt x="699" y="1828"/>
                      <a:pt x="762" y="1818"/>
                      <a:pt x="829" y="1797"/>
                    </a:cubicBezTo>
                    <a:cubicBezTo>
                      <a:pt x="1287" y="2598"/>
                      <a:pt x="1917" y="2713"/>
                      <a:pt x="2088" y="2713"/>
                    </a:cubicBezTo>
                    <a:cubicBezTo>
                      <a:pt x="2918" y="2684"/>
                      <a:pt x="3290" y="1597"/>
                      <a:pt x="3176" y="767"/>
                    </a:cubicBezTo>
                    <a:cubicBezTo>
                      <a:pt x="3126" y="319"/>
                      <a:pt x="2730" y="0"/>
                      <a:pt x="2307" y="0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8" name="Google Shape;2428;p3"/>
              <p:cNvSpPr/>
              <p:nvPr/>
            </p:nvSpPr>
            <p:spPr>
              <a:xfrm>
                <a:off x="6748039" y="2394747"/>
                <a:ext cx="39324" cy="46810"/>
              </a:xfrm>
              <a:custGeom>
                <a:rect b="b" l="l" r="r" t="t"/>
                <a:pathLst>
                  <a:path extrusionOk="0" h="444" w="373">
                    <a:moveTo>
                      <a:pt x="187" y="0"/>
                    </a:moveTo>
                    <a:cubicBezTo>
                      <a:pt x="151" y="0"/>
                      <a:pt x="115" y="15"/>
                      <a:pt x="87" y="43"/>
                    </a:cubicBezTo>
                    <a:cubicBezTo>
                      <a:pt x="1" y="100"/>
                      <a:pt x="87" y="444"/>
                      <a:pt x="373" y="444"/>
                    </a:cubicBezTo>
                    <a:cubicBezTo>
                      <a:pt x="287" y="387"/>
                      <a:pt x="201" y="329"/>
                      <a:pt x="172" y="215"/>
                    </a:cubicBezTo>
                    <a:cubicBezTo>
                      <a:pt x="125" y="96"/>
                      <a:pt x="196" y="36"/>
                      <a:pt x="255" y="36"/>
                    </a:cubicBezTo>
                    <a:cubicBezTo>
                      <a:pt x="266" y="36"/>
                      <a:pt x="277" y="38"/>
                      <a:pt x="287" y="43"/>
                    </a:cubicBezTo>
                    <a:cubicBezTo>
                      <a:pt x="258" y="15"/>
                      <a:pt x="222" y="0"/>
                      <a:pt x="187" y="0"/>
                    </a:cubicBez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9" name="Google Shape;2429;p3"/>
              <p:cNvSpPr/>
              <p:nvPr/>
            </p:nvSpPr>
            <p:spPr>
              <a:xfrm>
                <a:off x="6820467" y="2619515"/>
                <a:ext cx="193249" cy="256611"/>
              </a:xfrm>
              <a:custGeom>
                <a:rect b="b" l="l" r="r" t="t"/>
                <a:pathLst>
                  <a:path extrusionOk="0" h="2434" w="1833">
                    <a:moveTo>
                      <a:pt x="401" y="0"/>
                    </a:moveTo>
                    <a:lnTo>
                      <a:pt x="1" y="29"/>
                    </a:lnTo>
                    <a:lnTo>
                      <a:pt x="1718" y="2433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0" name="Google Shape;2430;p3"/>
              <p:cNvSpPr/>
              <p:nvPr/>
            </p:nvSpPr>
            <p:spPr>
              <a:xfrm>
                <a:off x="6868751" y="2688886"/>
                <a:ext cx="141905" cy="187239"/>
              </a:xfrm>
              <a:custGeom>
                <a:rect b="b" l="l" r="r" t="t"/>
                <a:pathLst>
                  <a:path extrusionOk="0" h="1776" w="1346">
                    <a:moveTo>
                      <a:pt x="0" y="1"/>
                    </a:moveTo>
                    <a:lnTo>
                      <a:pt x="1260" y="177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1" name="Google Shape;2431;p3"/>
              <p:cNvSpPr/>
              <p:nvPr/>
            </p:nvSpPr>
            <p:spPr>
              <a:xfrm>
                <a:off x="7001482" y="2619515"/>
                <a:ext cx="78543" cy="256611"/>
              </a:xfrm>
              <a:custGeom>
                <a:rect b="b" l="l" r="r" t="t"/>
                <a:pathLst>
                  <a:path extrusionOk="0" h="2434" w="745">
                    <a:moveTo>
                      <a:pt x="115" y="0"/>
                    </a:moveTo>
                    <a:lnTo>
                      <a:pt x="1" y="2433"/>
                    </a:lnTo>
                    <a:lnTo>
                      <a:pt x="659" y="1603"/>
                    </a:lnTo>
                    <a:lnTo>
                      <a:pt x="344" y="1174"/>
                    </a:lnTo>
                    <a:lnTo>
                      <a:pt x="745" y="108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2" name="Google Shape;2432;p3"/>
              <p:cNvSpPr/>
              <p:nvPr/>
            </p:nvSpPr>
            <p:spPr>
              <a:xfrm>
                <a:off x="6820467" y="2622573"/>
                <a:ext cx="181124" cy="253553"/>
              </a:xfrm>
              <a:custGeom>
                <a:rect b="b" l="l" r="r" t="t"/>
                <a:pathLst>
                  <a:path extrusionOk="0" h="2405" w="1718">
                    <a:moveTo>
                      <a:pt x="1" y="0"/>
                    </a:moveTo>
                    <a:lnTo>
                      <a:pt x="1" y="1145"/>
                    </a:lnTo>
                    <a:lnTo>
                      <a:pt x="602" y="1345"/>
                    </a:lnTo>
                    <a:lnTo>
                      <a:pt x="401" y="1717"/>
                    </a:lnTo>
                    <a:lnTo>
                      <a:pt x="1718" y="2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3" name="Google Shape;2433;p3"/>
              <p:cNvSpPr/>
              <p:nvPr/>
            </p:nvSpPr>
            <p:spPr>
              <a:xfrm>
                <a:off x="6977340" y="4601846"/>
                <a:ext cx="226458" cy="68844"/>
              </a:xfrm>
              <a:custGeom>
                <a:rect b="b" l="l" r="r" t="t"/>
                <a:pathLst>
                  <a:path extrusionOk="0" h="653" w="2148">
                    <a:moveTo>
                      <a:pt x="1" y="0"/>
                    </a:moveTo>
                    <a:lnTo>
                      <a:pt x="1" y="601"/>
                    </a:lnTo>
                    <a:cubicBezTo>
                      <a:pt x="1" y="601"/>
                      <a:pt x="955" y="652"/>
                      <a:pt x="1591" y="652"/>
                    </a:cubicBezTo>
                    <a:cubicBezTo>
                      <a:pt x="1909" y="652"/>
                      <a:pt x="2147" y="639"/>
                      <a:pt x="2147" y="601"/>
                    </a:cubicBezTo>
                    <a:cubicBezTo>
                      <a:pt x="2119" y="487"/>
                      <a:pt x="945" y="0"/>
                      <a:pt x="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4" name="Google Shape;2434;p3"/>
              <p:cNvSpPr/>
              <p:nvPr/>
            </p:nvSpPr>
            <p:spPr>
              <a:xfrm>
                <a:off x="7007491" y="2384204"/>
                <a:ext cx="24248" cy="30258"/>
              </a:xfrm>
              <a:custGeom>
                <a:rect b="b" l="l" r="r" t="t"/>
                <a:pathLst>
                  <a:path extrusionOk="0" h="287" w="230">
                    <a:moveTo>
                      <a:pt x="115" y="0"/>
                    </a:moveTo>
                    <a:cubicBezTo>
                      <a:pt x="58" y="0"/>
                      <a:pt x="1" y="57"/>
                      <a:pt x="1" y="143"/>
                    </a:cubicBezTo>
                    <a:cubicBezTo>
                      <a:pt x="1" y="229"/>
                      <a:pt x="58" y="286"/>
                      <a:pt x="115" y="286"/>
                    </a:cubicBezTo>
                    <a:cubicBezTo>
                      <a:pt x="173" y="286"/>
                      <a:pt x="230" y="229"/>
                      <a:pt x="230" y="143"/>
                    </a:cubicBezTo>
                    <a:cubicBezTo>
                      <a:pt x="230" y="57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5" name="Google Shape;2435;p3"/>
              <p:cNvSpPr/>
              <p:nvPr/>
            </p:nvSpPr>
            <p:spPr>
              <a:xfrm>
                <a:off x="6944131" y="2399280"/>
                <a:ext cx="42382" cy="63467"/>
              </a:xfrm>
              <a:custGeom>
                <a:rect b="b" l="l" r="r" t="t"/>
                <a:pathLst>
                  <a:path extrusionOk="0" h="602" w="402">
                    <a:moveTo>
                      <a:pt x="201" y="0"/>
                    </a:moveTo>
                    <a:cubicBezTo>
                      <a:pt x="144" y="201"/>
                      <a:pt x="230" y="372"/>
                      <a:pt x="230" y="458"/>
                    </a:cubicBezTo>
                    <a:cubicBezTo>
                      <a:pt x="230" y="544"/>
                      <a:pt x="1" y="601"/>
                      <a:pt x="173" y="601"/>
                    </a:cubicBezTo>
                    <a:cubicBezTo>
                      <a:pt x="344" y="601"/>
                      <a:pt x="402" y="515"/>
                      <a:pt x="344" y="429"/>
                    </a:cubicBezTo>
                    <a:cubicBezTo>
                      <a:pt x="258" y="286"/>
                      <a:pt x="230" y="143"/>
                      <a:pt x="201" y="0"/>
                    </a:cubicBezTo>
                    <a:close/>
                  </a:path>
                </a:pathLst>
              </a:custGeom>
              <a:solidFill>
                <a:srgbClr val="E3756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6" name="Google Shape;2436;p3"/>
              <p:cNvSpPr/>
              <p:nvPr/>
            </p:nvSpPr>
            <p:spPr>
              <a:xfrm>
                <a:off x="6998530" y="2361116"/>
                <a:ext cx="51343" cy="17079"/>
              </a:xfrm>
              <a:custGeom>
                <a:rect b="b" l="l" r="r" t="t"/>
                <a:pathLst>
                  <a:path extrusionOk="0" h="162" w="487">
                    <a:moveTo>
                      <a:pt x="238" y="0"/>
                    </a:moveTo>
                    <a:cubicBezTo>
                      <a:pt x="168" y="0"/>
                      <a:pt x="95" y="23"/>
                      <a:pt x="29" y="76"/>
                    </a:cubicBezTo>
                    <a:cubicBezTo>
                      <a:pt x="0" y="76"/>
                      <a:pt x="0" y="105"/>
                      <a:pt x="29" y="133"/>
                    </a:cubicBezTo>
                    <a:lnTo>
                      <a:pt x="86" y="133"/>
                    </a:lnTo>
                    <a:cubicBezTo>
                      <a:pt x="129" y="90"/>
                      <a:pt x="186" y="69"/>
                      <a:pt x="247" y="69"/>
                    </a:cubicBezTo>
                    <a:cubicBezTo>
                      <a:pt x="308" y="69"/>
                      <a:pt x="372" y="90"/>
                      <a:pt x="429" y="133"/>
                    </a:cubicBezTo>
                    <a:cubicBezTo>
                      <a:pt x="429" y="133"/>
                      <a:pt x="429" y="162"/>
                      <a:pt x="429" y="162"/>
                    </a:cubicBezTo>
                    <a:lnTo>
                      <a:pt x="458" y="162"/>
                    </a:lnTo>
                    <a:cubicBezTo>
                      <a:pt x="487" y="133"/>
                      <a:pt x="487" y="105"/>
                      <a:pt x="458" y="76"/>
                    </a:cubicBezTo>
                    <a:cubicBezTo>
                      <a:pt x="397" y="30"/>
                      <a:pt x="319" y="0"/>
                      <a:pt x="238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7" name="Google Shape;2437;p3"/>
              <p:cNvSpPr/>
              <p:nvPr/>
            </p:nvSpPr>
            <p:spPr>
              <a:xfrm>
                <a:off x="7019615" y="2387156"/>
                <a:ext cx="21191" cy="3163"/>
              </a:xfrm>
              <a:custGeom>
                <a:rect b="b" l="l" r="r" t="t"/>
                <a:pathLst>
                  <a:path extrusionOk="0" h="30" w="201">
                    <a:moveTo>
                      <a:pt x="0" y="1"/>
                    </a:moveTo>
                    <a:cubicBezTo>
                      <a:pt x="0" y="1"/>
                      <a:pt x="0" y="1"/>
                      <a:pt x="0" y="29"/>
                    </a:cubicBezTo>
                    <a:lnTo>
                      <a:pt x="201" y="29"/>
                    </a:lnTo>
                    <a:cubicBezTo>
                      <a:pt x="201" y="1"/>
                      <a:pt x="201" y="1"/>
                      <a:pt x="20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8" name="Google Shape;2438;p3"/>
              <p:cNvSpPr/>
              <p:nvPr/>
            </p:nvSpPr>
            <p:spPr>
              <a:xfrm>
                <a:off x="7016558" y="2387156"/>
                <a:ext cx="21296" cy="9172"/>
              </a:xfrm>
              <a:custGeom>
                <a:rect b="b" l="l" r="r" t="t"/>
                <a:pathLst>
                  <a:path extrusionOk="0" h="87" w="202">
                    <a:moveTo>
                      <a:pt x="29" y="1"/>
                    </a:moveTo>
                    <a:cubicBezTo>
                      <a:pt x="29" y="1"/>
                      <a:pt x="1" y="29"/>
                      <a:pt x="29" y="58"/>
                    </a:cubicBezTo>
                    <a:cubicBezTo>
                      <a:pt x="87" y="87"/>
                      <a:pt x="144" y="87"/>
                      <a:pt x="201" y="87"/>
                    </a:cubicBezTo>
                    <a:cubicBezTo>
                      <a:pt x="201" y="87"/>
                      <a:pt x="201" y="58"/>
                      <a:pt x="201" y="58"/>
                    </a:cubicBezTo>
                    <a:cubicBezTo>
                      <a:pt x="144" y="58"/>
                      <a:pt x="87" y="29"/>
                      <a:pt x="29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9" name="Google Shape;2439;p3"/>
              <p:cNvSpPr/>
              <p:nvPr/>
            </p:nvSpPr>
            <p:spPr>
              <a:xfrm>
                <a:off x="6892894" y="2384204"/>
                <a:ext cx="24248" cy="30258"/>
              </a:xfrm>
              <a:custGeom>
                <a:rect b="b" l="l" r="r" t="t"/>
                <a:pathLst>
                  <a:path extrusionOk="0" h="287" w="230">
                    <a:moveTo>
                      <a:pt x="115" y="0"/>
                    </a:moveTo>
                    <a:cubicBezTo>
                      <a:pt x="58" y="0"/>
                      <a:pt x="0" y="57"/>
                      <a:pt x="0" y="143"/>
                    </a:cubicBezTo>
                    <a:cubicBezTo>
                      <a:pt x="0" y="229"/>
                      <a:pt x="58" y="286"/>
                      <a:pt x="115" y="286"/>
                    </a:cubicBezTo>
                    <a:cubicBezTo>
                      <a:pt x="172" y="286"/>
                      <a:pt x="229" y="229"/>
                      <a:pt x="229" y="143"/>
                    </a:cubicBezTo>
                    <a:cubicBezTo>
                      <a:pt x="229" y="57"/>
                      <a:pt x="172" y="0"/>
                      <a:pt x="11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0" name="Google Shape;2440;p3"/>
              <p:cNvSpPr/>
              <p:nvPr/>
            </p:nvSpPr>
            <p:spPr>
              <a:xfrm>
                <a:off x="6874761" y="2361116"/>
                <a:ext cx="48391" cy="17079"/>
              </a:xfrm>
              <a:custGeom>
                <a:rect b="b" l="l" r="r" t="t"/>
                <a:pathLst>
                  <a:path extrusionOk="0" h="162" w="459">
                    <a:moveTo>
                      <a:pt x="236" y="0"/>
                    </a:moveTo>
                    <a:cubicBezTo>
                      <a:pt x="148" y="0"/>
                      <a:pt x="62" y="30"/>
                      <a:pt x="1" y="76"/>
                    </a:cubicBezTo>
                    <a:cubicBezTo>
                      <a:pt x="1" y="105"/>
                      <a:pt x="1" y="133"/>
                      <a:pt x="1" y="162"/>
                    </a:cubicBezTo>
                    <a:lnTo>
                      <a:pt x="29" y="162"/>
                    </a:lnTo>
                    <a:cubicBezTo>
                      <a:pt x="58" y="162"/>
                      <a:pt x="58" y="133"/>
                      <a:pt x="58" y="133"/>
                    </a:cubicBezTo>
                    <a:cubicBezTo>
                      <a:pt x="101" y="90"/>
                      <a:pt x="158" y="69"/>
                      <a:pt x="215" y="69"/>
                    </a:cubicBezTo>
                    <a:cubicBezTo>
                      <a:pt x="273" y="69"/>
                      <a:pt x="330" y="90"/>
                      <a:pt x="373" y="133"/>
                    </a:cubicBezTo>
                    <a:lnTo>
                      <a:pt x="459" y="133"/>
                    </a:lnTo>
                    <a:cubicBezTo>
                      <a:pt x="459" y="105"/>
                      <a:pt x="459" y="76"/>
                      <a:pt x="459" y="76"/>
                    </a:cubicBezTo>
                    <a:cubicBezTo>
                      <a:pt x="392" y="23"/>
                      <a:pt x="313" y="0"/>
                      <a:pt x="236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1" name="Google Shape;2441;p3"/>
              <p:cNvSpPr/>
              <p:nvPr/>
            </p:nvSpPr>
            <p:spPr>
              <a:xfrm>
                <a:off x="6883827" y="2387156"/>
                <a:ext cx="21191" cy="3163"/>
              </a:xfrm>
              <a:custGeom>
                <a:rect b="b" l="l" r="r" t="t"/>
                <a:pathLst>
                  <a:path extrusionOk="0" h="30" w="201">
                    <a:moveTo>
                      <a:pt x="1" y="1"/>
                    </a:moveTo>
                    <a:cubicBezTo>
                      <a:pt x="1" y="1"/>
                      <a:pt x="1" y="1"/>
                      <a:pt x="1" y="29"/>
                    </a:cubicBezTo>
                    <a:lnTo>
                      <a:pt x="201" y="29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2" name="Google Shape;2442;p3"/>
              <p:cNvSpPr/>
              <p:nvPr/>
            </p:nvSpPr>
            <p:spPr>
              <a:xfrm>
                <a:off x="6883827" y="2387156"/>
                <a:ext cx="21191" cy="9172"/>
              </a:xfrm>
              <a:custGeom>
                <a:rect b="b" l="l" r="r" t="t"/>
                <a:pathLst>
                  <a:path extrusionOk="0" h="87" w="201">
                    <a:moveTo>
                      <a:pt x="172" y="1"/>
                    </a:moveTo>
                    <a:cubicBezTo>
                      <a:pt x="144" y="29"/>
                      <a:pt x="86" y="58"/>
                      <a:pt x="29" y="58"/>
                    </a:cubicBezTo>
                    <a:lnTo>
                      <a:pt x="1" y="58"/>
                    </a:lnTo>
                    <a:cubicBezTo>
                      <a:pt x="1" y="87"/>
                      <a:pt x="1" y="87"/>
                      <a:pt x="29" y="87"/>
                    </a:cubicBezTo>
                    <a:cubicBezTo>
                      <a:pt x="86" y="87"/>
                      <a:pt x="144" y="58"/>
                      <a:pt x="201" y="29"/>
                    </a:cubicBezTo>
                    <a:cubicBezTo>
                      <a:pt x="201" y="29"/>
                      <a:pt x="201" y="29"/>
                      <a:pt x="20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3" name="Google Shape;2443;p3"/>
              <p:cNvSpPr/>
              <p:nvPr/>
            </p:nvSpPr>
            <p:spPr>
              <a:xfrm>
                <a:off x="6904912" y="2480669"/>
                <a:ext cx="72534" cy="18661"/>
              </a:xfrm>
              <a:custGeom>
                <a:rect b="b" l="l" r="r" t="t"/>
                <a:pathLst>
                  <a:path extrusionOk="0" h="177" w="688">
                    <a:moveTo>
                      <a:pt x="1" y="1"/>
                    </a:moveTo>
                    <a:lnTo>
                      <a:pt x="1" y="1"/>
                    </a:lnTo>
                    <a:cubicBezTo>
                      <a:pt x="101" y="118"/>
                      <a:pt x="250" y="176"/>
                      <a:pt x="396" y="176"/>
                    </a:cubicBezTo>
                    <a:cubicBezTo>
                      <a:pt x="501" y="176"/>
                      <a:pt x="604" y="146"/>
                      <a:pt x="688" y="87"/>
                    </a:cubicBezTo>
                    <a:lnTo>
                      <a:pt x="688" y="87"/>
                    </a:lnTo>
                    <a:cubicBezTo>
                      <a:pt x="611" y="106"/>
                      <a:pt x="535" y="115"/>
                      <a:pt x="459" y="115"/>
                    </a:cubicBezTo>
                    <a:cubicBezTo>
                      <a:pt x="306" y="115"/>
                      <a:pt x="153" y="77"/>
                      <a:pt x="1" y="1"/>
                    </a:cubicBezTo>
                    <a:close/>
                  </a:path>
                </a:pathLst>
              </a:custGeom>
              <a:solidFill>
                <a:srgbClr val="E3756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4" name="Google Shape;2444;p3"/>
              <p:cNvSpPr/>
              <p:nvPr/>
            </p:nvSpPr>
            <p:spPr>
              <a:xfrm>
                <a:off x="6717887" y="2857884"/>
                <a:ext cx="45334" cy="114705"/>
              </a:xfrm>
              <a:custGeom>
                <a:rect b="b" l="l" r="r" t="t"/>
                <a:pathLst>
                  <a:path extrusionOk="0" h="1088" w="430">
                    <a:moveTo>
                      <a:pt x="430" y="0"/>
                    </a:moveTo>
                    <a:lnTo>
                      <a:pt x="0" y="258"/>
                    </a:lnTo>
                    <a:lnTo>
                      <a:pt x="29" y="1088"/>
                    </a:ln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C4CFE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5" name="Google Shape;2445;p3"/>
              <p:cNvSpPr/>
              <p:nvPr/>
            </p:nvSpPr>
            <p:spPr>
              <a:xfrm>
                <a:off x="6913979" y="2770380"/>
                <a:ext cx="120820" cy="108696"/>
              </a:xfrm>
              <a:custGeom>
                <a:rect b="b" l="l" r="r" t="t"/>
                <a:pathLst>
                  <a:path extrusionOk="0" h="1031" w="1146">
                    <a:moveTo>
                      <a:pt x="87" y="0"/>
                    </a:moveTo>
                    <a:lnTo>
                      <a:pt x="1" y="86"/>
                    </a:lnTo>
                    <a:lnTo>
                      <a:pt x="1002" y="1031"/>
                    </a:lnTo>
                    <a:lnTo>
                      <a:pt x="1145" y="888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DBE1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6" name="Google Shape;2446;p3"/>
              <p:cNvSpPr/>
              <p:nvPr/>
            </p:nvSpPr>
            <p:spPr>
              <a:xfrm>
                <a:off x="6877818" y="2740229"/>
                <a:ext cx="45334" cy="39324"/>
              </a:xfrm>
              <a:custGeom>
                <a:rect b="b" l="l" r="r" t="t"/>
                <a:pathLst>
                  <a:path extrusionOk="0" h="373" w="430">
                    <a:moveTo>
                      <a:pt x="86" y="0"/>
                    </a:moveTo>
                    <a:lnTo>
                      <a:pt x="0" y="86"/>
                    </a:lnTo>
                    <a:lnTo>
                      <a:pt x="344" y="372"/>
                    </a:lnTo>
                    <a:lnTo>
                      <a:pt x="430" y="286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7" name="Google Shape;2447;p3"/>
              <p:cNvSpPr/>
              <p:nvPr/>
            </p:nvSpPr>
            <p:spPr>
              <a:xfrm>
                <a:off x="6639451" y="2845760"/>
                <a:ext cx="485915" cy="262198"/>
              </a:xfrm>
              <a:custGeom>
                <a:rect b="b" l="l" r="r" t="t"/>
                <a:pathLst>
                  <a:path extrusionOk="0" h="2487" w="4609">
                    <a:moveTo>
                      <a:pt x="3664" y="1"/>
                    </a:moveTo>
                    <a:cubicBezTo>
                      <a:pt x="3521" y="29"/>
                      <a:pt x="3206" y="802"/>
                      <a:pt x="3206" y="802"/>
                    </a:cubicBezTo>
                    <a:lnTo>
                      <a:pt x="1260" y="1060"/>
                    </a:lnTo>
                    <a:lnTo>
                      <a:pt x="1202" y="745"/>
                    </a:lnTo>
                    <a:lnTo>
                      <a:pt x="0" y="859"/>
                    </a:lnTo>
                    <a:cubicBezTo>
                      <a:pt x="0" y="859"/>
                      <a:pt x="0" y="2147"/>
                      <a:pt x="201" y="2433"/>
                    </a:cubicBezTo>
                    <a:cubicBezTo>
                      <a:pt x="225" y="2470"/>
                      <a:pt x="294" y="2486"/>
                      <a:pt x="398" y="2486"/>
                    </a:cubicBezTo>
                    <a:cubicBezTo>
                      <a:pt x="1032" y="2486"/>
                      <a:pt x="2958" y="1871"/>
                      <a:pt x="3721" y="1403"/>
                    </a:cubicBezTo>
                    <a:cubicBezTo>
                      <a:pt x="4608" y="859"/>
                      <a:pt x="4322" y="144"/>
                      <a:pt x="4322" y="144"/>
                    </a:cubicBezTo>
                    <a:cubicBezTo>
                      <a:pt x="4122" y="58"/>
                      <a:pt x="3893" y="29"/>
                      <a:pt x="3664" y="1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8" name="Google Shape;2448;p3"/>
              <p:cNvSpPr/>
              <p:nvPr/>
            </p:nvSpPr>
            <p:spPr>
              <a:xfrm>
                <a:off x="6639451" y="2942331"/>
                <a:ext cx="132839" cy="78543"/>
              </a:xfrm>
              <a:custGeom>
                <a:rect b="b" l="l" r="r" t="t"/>
                <a:pathLst>
                  <a:path extrusionOk="0" h="745" w="1260">
                    <a:moveTo>
                      <a:pt x="143" y="1"/>
                    </a:moveTo>
                    <a:cubicBezTo>
                      <a:pt x="115" y="1"/>
                      <a:pt x="58" y="87"/>
                      <a:pt x="0" y="172"/>
                    </a:cubicBezTo>
                    <a:cubicBezTo>
                      <a:pt x="0" y="315"/>
                      <a:pt x="0" y="544"/>
                      <a:pt x="29" y="745"/>
                    </a:cubicBezTo>
                    <a:lnTo>
                      <a:pt x="1260" y="144"/>
                    </a:lnTo>
                    <a:cubicBezTo>
                      <a:pt x="1260" y="144"/>
                      <a:pt x="287" y="1"/>
                      <a:pt x="143" y="1"/>
                    </a:cubicBez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9" name="Google Shape;2449;p3"/>
              <p:cNvSpPr/>
              <p:nvPr/>
            </p:nvSpPr>
            <p:spPr>
              <a:xfrm>
                <a:off x="6603185" y="2636384"/>
                <a:ext cx="214334" cy="339266"/>
              </a:xfrm>
              <a:custGeom>
                <a:rect b="b" l="l" r="r" t="t"/>
                <a:pathLst>
                  <a:path extrusionOk="0" h="3218" w="2033">
                    <a:moveTo>
                      <a:pt x="1093" y="0"/>
                    </a:moveTo>
                    <a:cubicBezTo>
                      <a:pt x="923" y="0"/>
                      <a:pt x="590" y="73"/>
                      <a:pt x="344" y="584"/>
                    </a:cubicBezTo>
                    <a:cubicBezTo>
                      <a:pt x="1" y="1271"/>
                      <a:pt x="115" y="3217"/>
                      <a:pt x="115" y="3217"/>
                    </a:cubicBezTo>
                    <a:lnTo>
                      <a:pt x="1775" y="3017"/>
                    </a:lnTo>
                    <a:cubicBezTo>
                      <a:pt x="1775" y="3017"/>
                      <a:pt x="2033" y="241"/>
                      <a:pt x="1203" y="12"/>
                    </a:cubicBezTo>
                    <a:cubicBezTo>
                      <a:pt x="1203" y="12"/>
                      <a:pt x="1161" y="0"/>
                      <a:pt x="10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0" name="Google Shape;2450;p3"/>
              <p:cNvSpPr/>
              <p:nvPr/>
            </p:nvSpPr>
            <p:spPr>
              <a:xfrm>
                <a:off x="6992416" y="2661791"/>
                <a:ext cx="485915" cy="479801"/>
              </a:xfrm>
              <a:custGeom>
                <a:rect b="b" l="l" r="r" t="t"/>
                <a:pathLst>
                  <a:path extrusionOk="0" h="4551" w="4609">
                    <a:moveTo>
                      <a:pt x="1231" y="0"/>
                    </a:moveTo>
                    <a:lnTo>
                      <a:pt x="1" y="4551"/>
                    </a:lnTo>
                    <a:lnTo>
                      <a:pt x="3406" y="4551"/>
                    </a:lnTo>
                    <a:lnTo>
                      <a:pt x="4608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1" name="Google Shape;2451;p3"/>
              <p:cNvSpPr/>
              <p:nvPr/>
            </p:nvSpPr>
            <p:spPr>
              <a:xfrm>
                <a:off x="7004539" y="2676867"/>
                <a:ext cx="485810" cy="479801"/>
              </a:xfrm>
              <a:custGeom>
                <a:rect b="b" l="l" r="r" t="t"/>
                <a:pathLst>
                  <a:path extrusionOk="0" h="4551" w="4608">
                    <a:moveTo>
                      <a:pt x="1231" y="0"/>
                    </a:moveTo>
                    <a:lnTo>
                      <a:pt x="0" y="4551"/>
                    </a:lnTo>
                    <a:lnTo>
                      <a:pt x="3377" y="4551"/>
                    </a:lnTo>
                    <a:lnTo>
                      <a:pt x="46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2" name="Google Shape;2452;p3"/>
              <p:cNvSpPr/>
              <p:nvPr/>
            </p:nvSpPr>
            <p:spPr>
              <a:xfrm>
                <a:off x="7215707" y="2652725"/>
                <a:ext cx="193249" cy="72534"/>
              </a:xfrm>
              <a:custGeom>
                <a:rect b="b" l="l" r="r" t="t"/>
                <a:pathLst>
                  <a:path extrusionOk="0" h="688" w="1833">
                    <a:moveTo>
                      <a:pt x="172" y="0"/>
                    </a:moveTo>
                    <a:lnTo>
                      <a:pt x="1" y="687"/>
                    </a:lnTo>
                    <a:lnTo>
                      <a:pt x="1632" y="687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4370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3" name="Google Shape;2453;p3"/>
              <p:cNvSpPr/>
              <p:nvPr/>
            </p:nvSpPr>
            <p:spPr>
              <a:xfrm>
                <a:off x="7263992" y="2622573"/>
                <a:ext cx="117763" cy="45334"/>
              </a:xfrm>
              <a:custGeom>
                <a:rect b="b" l="l" r="r" t="t"/>
                <a:pathLst>
                  <a:path extrusionOk="0" h="430" w="1117">
                    <a:moveTo>
                      <a:pt x="115" y="0"/>
                    </a:moveTo>
                    <a:lnTo>
                      <a:pt x="1" y="429"/>
                    </a:lnTo>
                    <a:lnTo>
                      <a:pt x="1002" y="429"/>
                    </a:lnTo>
                    <a:lnTo>
                      <a:pt x="1117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4" name="Google Shape;2454;p3"/>
              <p:cNvSpPr/>
              <p:nvPr/>
            </p:nvSpPr>
            <p:spPr>
              <a:xfrm>
                <a:off x="7273058" y="2622573"/>
                <a:ext cx="120820" cy="45334"/>
              </a:xfrm>
              <a:custGeom>
                <a:rect b="b" l="l" r="r" t="t"/>
                <a:pathLst>
                  <a:path extrusionOk="0" h="430" w="1146">
                    <a:moveTo>
                      <a:pt x="143" y="0"/>
                    </a:moveTo>
                    <a:lnTo>
                      <a:pt x="0" y="429"/>
                    </a:lnTo>
                    <a:lnTo>
                      <a:pt x="1031" y="429"/>
                    </a:lnTo>
                    <a:lnTo>
                      <a:pt x="1145" y="0"/>
                    </a:lnTo>
                    <a:close/>
                  </a:path>
                </a:pathLst>
              </a:custGeom>
              <a:solidFill>
                <a:srgbClr val="4370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5" name="Google Shape;2455;p3"/>
              <p:cNvSpPr/>
              <p:nvPr/>
            </p:nvSpPr>
            <p:spPr>
              <a:xfrm>
                <a:off x="7224773" y="2652725"/>
                <a:ext cx="193249" cy="72534"/>
              </a:xfrm>
              <a:custGeom>
                <a:rect b="b" l="l" r="r" t="t"/>
                <a:pathLst>
                  <a:path extrusionOk="0" h="688" w="1833">
                    <a:moveTo>
                      <a:pt x="201" y="0"/>
                    </a:moveTo>
                    <a:lnTo>
                      <a:pt x="0" y="687"/>
                    </a:lnTo>
                    <a:lnTo>
                      <a:pt x="1660" y="687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6" name="Google Shape;2456;p3"/>
              <p:cNvSpPr/>
              <p:nvPr/>
            </p:nvSpPr>
            <p:spPr>
              <a:xfrm>
                <a:off x="7387656" y="2836061"/>
                <a:ext cx="95834" cy="158458"/>
              </a:xfrm>
              <a:custGeom>
                <a:rect b="b" l="l" r="r" t="t"/>
                <a:pathLst>
                  <a:path extrusionOk="0" h="1503" w="909">
                    <a:moveTo>
                      <a:pt x="370" y="0"/>
                    </a:moveTo>
                    <a:cubicBezTo>
                      <a:pt x="343" y="0"/>
                      <a:pt x="324" y="3"/>
                      <a:pt x="316" y="7"/>
                    </a:cubicBezTo>
                    <a:cubicBezTo>
                      <a:pt x="144" y="408"/>
                      <a:pt x="30" y="837"/>
                      <a:pt x="1" y="1295"/>
                    </a:cubicBezTo>
                    <a:cubicBezTo>
                      <a:pt x="49" y="1439"/>
                      <a:pt x="298" y="1502"/>
                      <a:pt x="428" y="1502"/>
                    </a:cubicBezTo>
                    <a:cubicBezTo>
                      <a:pt x="453" y="1502"/>
                      <a:pt x="474" y="1500"/>
                      <a:pt x="487" y="1495"/>
                    </a:cubicBezTo>
                    <a:cubicBezTo>
                      <a:pt x="659" y="1123"/>
                      <a:pt x="774" y="722"/>
                      <a:pt x="859" y="322"/>
                    </a:cubicBezTo>
                    <a:cubicBezTo>
                      <a:pt x="908" y="78"/>
                      <a:pt x="521" y="0"/>
                      <a:pt x="370" y="0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7" name="Google Shape;2457;p3"/>
              <p:cNvSpPr/>
              <p:nvPr/>
            </p:nvSpPr>
            <p:spPr>
              <a:xfrm>
                <a:off x="6802333" y="2233339"/>
                <a:ext cx="265677" cy="123772"/>
              </a:xfrm>
              <a:custGeom>
                <a:rect b="b" l="l" r="r" t="t"/>
                <a:pathLst>
                  <a:path extrusionOk="0" h="1174" w="2520">
                    <a:moveTo>
                      <a:pt x="1575" y="0"/>
                    </a:moveTo>
                    <a:cubicBezTo>
                      <a:pt x="1289" y="29"/>
                      <a:pt x="1031" y="86"/>
                      <a:pt x="745" y="172"/>
                    </a:cubicBezTo>
                    <a:cubicBezTo>
                      <a:pt x="573" y="229"/>
                      <a:pt x="373" y="286"/>
                      <a:pt x="173" y="372"/>
                    </a:cubicBezTo>
                    <a:cubicBezTo>
                      <a:pt x="1" y="630"/>
                      <a:pt x="29" y="945"/>
                      <a:pt x="230" y="1174"/>
                    </a:cubicBezTo>
                    <a:cubicBezTo>
                      <a:pt x="230" y="1174"/>
                      <a:pt x="662" y="895"/>
                      <a:pt x="1482" y="895"/>
                    </a:cubicBezTo>
                    <a:cubicBezTo>
                      <a:pt x="1778" y="895"/>
                      <a:pt x="2124" y="932"/>
                      <a:pt x="2519" y="1030"/>
                    </a:cubicBezTo>
                    <a:cubicBezTo>
                      <a:pt x="2462" y="773"/>
                      <a:pt x="2376" y="515"/>
                      <a:pt x="2262" y="286"/>
                    </a:cubicBezTo>
                    <a:cubicBezTo>
                      <a:pt x="2061" y="143"/>
                      <a:pt x="1832" y="29"/>
                      <a:pt x="157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58" name="Google Shape;2458;p3"/>
            <p:cNvSpPr/>
            <p:nvPr/>
          </p:nvSpPr>
          <p:spPr>
            <a:xfrm rot="2700000">
              <a:off x="6257727" y="879916"/>
              <a:ext cx="199358" cy="199470"/>
            </a:xfrm>
            <a:custGeom>
              <a:rect b="b" l="l" r="r" t="t"/>
              <a:pathLst>
                <a:path extrusionOk="0" h="1770" w="1769">
                  <a:moveTo>
                    <a:pt x="681" y="1"/>
                  </a:moveTo>
                  <a:lnTo>
                    <a:pt x="681" y="668"/>
                  </a:lnTo>
                  <a:lnTo>
                    <a:pt x="0" y="668"/>
                  </a:lnTo>
                  <a:lnTo>
                    <a:pt x="0" y="1088"/>
                  </a:lnTo>
                  <a:lnTo>
                    <a:pt x="681" y="1088"/>
                  </a:lnTo>
                  <a:lnTo>
                    <a:pt x="681" y="1769"/>
                  </a:lnTo>
                  <a:lnTo>
                    <a:pt x="1102" y="1769"/>
                  </a:lnTo>
                  <a:lnTo>
                    <a:pt x="1102" y="1088"/>
                  </a:lnTo>
                  <a:lnTo>
                    <a:pt x="1769" y="1088"/>
                  </a:lnTo>
                  <a:lnTo>
                    <a:pt x="1769" y="668"/>
                  </a:lnTo>
                  <a:lnTo>
                    <a:pt x="1102" y="66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59" name="Google Shape;2459;p3"/>
            <p:cNvGrpSpPr/>
            <p:nvPr/>
          </p:nvGrpSpPr>
          <p:grpSpPr>
            <a:xfrm>
              <a:off x="4195962" y="2113572"/>
              <a:ext cx="1676362" cy="2488196"/>
              <a:chOff x="4587881" y="2070350"/>
              <a:chExt cx="1749856" cy="2597282"/>
            </a:xfrm>
          </p:grpSpPr>
          <p:sp>
            <p:nvSpPr>
              <p:cNvPr id="2460" name="Google Shape;2460;p3"/>
              <p:cNvSpPr/>
              <p:nvPr/>
            </p:nvSpPr>
            <p:spPr>
              <a:xfrm>
                <a:off x="4587881" y="2607602"/>
                <a:ext cx="188610" cy="196095"/>
              </a:xfrm>
              <a:custGeom>
                <a:rect b="b" l="l" r="r" t="t"/>
                <a:pathLst>
                  <a:path extrusionOk="0" h="1860" w="1789">
                    <a:moveTo>
                      <a:pt x="322" y="1"/>
                    </a:moveTo>
                    <a:cubicBezTo>
                      <a:pt x="147" y="1"/>
                      <a:pt x="1" y="592"/>
                      <a:pt x="129" y="1001"/>
                    </a:cubicBezTo>
                    <a:cubicBezTo>
                      <a:pt x="243" y="1430"/>
                      <a:pt x="1560" y="1859"/>
                      <a:pt x="1560" y="1859"/>
                    </a:cubicBezTo>
                    <a:cubicBezTo>
                      <a:pt x="1646" y="1630"/>
                      <a:pt x="1731" y="1373"/>
                      <a:pt x="1789" y="1115"/>
                    </a:cubicBezTo>
                    <a:cubicBezTo>
                      <a:pt x="1789" y="1115"/>
                      <a:pt x="1502" y="772"/>
                      <a:pt x="1417" y="686"/>
                    </a:cubicBezTo>
                    <a:cubicBezTo>
                      <a:pt x="1331" y="629"/>
                      <a:pt x="1188" y="171"/>
                      <a:pt x="1045" y="85"/>
                    </a:cubicBezTo>
                    <a:cubicBezTo>
                      <a:pt x="1033" y="78"/>
                      <a:pt x="1023" y="75"/>
                      <a:pt x="1014" y="75"/>
                    </a:cubicBezTo>
                    <a:cubicBezTo>
                      <a:pt x="915" y="75"/>
                      <a:pt x="990" y="492"/>
                      <a:pt x="1016" y="571"/>
                    </a:cubicBezTo>
                    <a:cubicBezTo>
                      <a:pt x="1016" y="571"/>
                      <a:pt x="558" y="228"/>
                      <a:pt x="386" y="28"/>
                    </a:cubicBezTo>
                    <a:cubicBezTo>
                      <a:pt x="365" y="9"/>
                      <a:pt x="343" y="1"/>
                      <a:pt x="322" y="1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1" name="Google Shape;2461;p3"/>
              <p:cNvSpPr/>
              <p:nvPr/>
            </p:nvSpPr>
            <p:spPr>
              <a:xfrm>
                <a:off x="4728097" y="2571230"/>
                <a:ext cx="618649" cy="362143"/>
              </a:xfrm>
              <a:custGeom>
                <a:rect b="b" l="l" r="r" t="t"/>
                <a:pathLst>
                  <a:path extrusionOk="0" h="3435" w="5868">
                    <a:moveTo>
                      <a:pt x="4923" y="0"/>
                    </a:moveTo>
                    <a:cubicBezTo>
                      <a:pt x="4322" y="687"/>
                      <a:pt x="3664" y="1346"/>
                      <a:pt x="3006" y="1947"/>
                    </a:cubicBezTo>
                    <a:cubicBezTo>
                      <a:pt x="1918" y="1718"/>
                      <a:pt x="487" y="1288"/>
                      <a:pt x="487" y="1288"/>
                    </a:cubicBezTo>
                    <a:lnTo>
                      <a:pt x="1" y="2347"/>
                    </a:lnTo>
                    <a:cubicBezTo>
                      <a:pt x="1" y="2347"/>
                      <a:pt x="2319" y="3378"/>
                      <a:pt x="3034" y="3435"/>
                    </a:cubicBezTo>
                    <a:cubicBezTo>
                      <a:pt x="3492" y="3435"/>
                      <a:pt x="4351" y="2748"/>
                      <a:pt x="5438" y="1546"/>
                    </a:cubicBezTo>
                    <a:cubicBezTo>
                      <a:pt x="5868" y="1088"/>
                      <a:pt x="5352" y="58"/>
                      <a:pt x="49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2" name="Google Shape;2462;p3"/>
              <p:cNvSpPr/>
              <p:nvPr/>
            </p:nvSpPr>
            <p:spPr>
              <a:xfrm>
                <a:off x="5114271" y="2746238"/>
                <a:ext cx="150972" cy="162991"/>
              </a:xfrm>
              <a:custGeom>
                <a:rect b="b" l="l" r="r" t="t"/>
                <a:pathLst>
                  <a:path extrusionOk="0" h="1546" w="1432">
                    <a:moveTo>
                      <a:pt x="1031" y="0"/>
                    </a:moveTo>
                    <a:lnTo>
                      <a:pt x="1" y="1546"/>
                    </a:lnTo>
                    <a:cubicBezTo>
                      <a:pt x="516" y="1174"/>
                      <a:pt x="1003" y="744"/>
                      <a:pt x="1432" y="258"/>
                    </a:cubicBezTo>
                    <a:cubicBezTo>
                      <a:pt x="1260" y="143"/>
                      <a:pt x="1031" y="0"/>
                      <a:pt x="10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3" name="Google Shape;2463;p3"/>
              <p:cNvSpPr/>
              <p:nvPr/>
            </p:nvSpPr>
            <p:spPr>
              <a:xfrm>
                <a:off x="6149233" y="2619726"/>
                <a:ext cx="188504" cy="199047"/>
              </a:xfrm>
              <a:custGeom>
                <a:rect b="b" l="l" r="r" t="t"/>
                <a:pathLst>
                  <a:path extrusionOk="0" h="1888" w="1788">
                    <a:moveTo>
                      <a:pt x="1467" y="0"/>
                    </a:moveTo>
                    <a:cubicBezTo>
                      <a:pt x="1446" y="0"/>
                      <a:pt x="1424" y="9"/>
                      <a:pt x="1403" y="27"/>
                    </a:cubicBezTo>
                    <a:cubicBezTo>
                      <a:pt x="1231" y="227"/>
                      <a:pt x="773" y="571"/>
                      <a:pt x="773" y="571"/>
                    </a:cubicBezTo>
                    <a:cubicBezTo>
                      <a:pt x="799" y="492"/>
                      <a:pt x="874" y="74"/>
                      <a:pt x="775" y="74"/>
                    </a:cubicBezTo>
                    <a:cubicBezTo>
                      <a:pt x="766" y="74"/>
                      <a:pt x="756" y="77"/>
                      <a:pt x="744" y="84"/>
                    </a:cubicBezTo>
                    <a:cubicBezTo>
                      <a:pt x="573" y="170"/>
                      <a:pt x="458" y="628"/>
                      <a:pt x="372" y="685"/>
                    </a:cubicBezTo>
                    <a:cubicBezTo>
                      <a:pt x="287" y="771"/>
                      <a:pt x="0" y="1143"/>
                      <a:pt x="0" y="1143"/>
                    </a:cubicBezTo>
                    <a:cubicBezTo>
                      <a:pt x="58" y="1372"/>
                      <a:pt x="115" y="1630"/>
                      <a:pt x="229" y="1887"/>
                    </a:cubicBezTo>
                    <a:cubicBezTo>
                      <a:pt x="229" y="1887"/>
                      <a:pt x="1546" y="1429"/>
                      <a:pt x="1660" y="1000"/>
                    </a:cubicBezTo>
                    <a:cubicBezTo>
                      <a:pt x="1788" y="591"/>
                      <a:pt x="1642" y="0"/>
                      <a:pt x="1467" y="0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4" name="Google Shape;2464;p3"/>
              <p:cNvSpPr/>
              <p:nvPr/>
            </p:nvSpPr>
            <p:spPr>
              <a:xfrm>
                <a:off x="5578986" y="2583249"/>
                <a:ext cx="615591" cy="362354"/>
              </a:xfrm>
              <a:custGeom>
                <a:rect b="b" l="l" r="r" t="t"/>
                <a:pathLst>
                  <a:path extrusionOk="0" h="3437" w="5839">
                    <a:moveTo>
                      <a:pt x="916" y="1"/>
                    </a:moveTo>
                    <a:cubicBezTo>
                      <a:pt x="487" y="58"/>
                      <a:pt x="0" y="1088"/>
                      <a:pt x="430" y="1575"/>
                    </a:cubicBezTo>
                    <a:cubicBezTo>
                      <a:pt x="1467" y="2753"/>
                      <a:pt x="2313" y="3436"/>
                      <a:pt x="2777" y="3436"/>
                    </a:cubicBezTo>
                    <a:cubicBezTo>
                      <a:pt x="2786" y="3436"/>
                      <a:pt x="2796" y="3436"/>
                      <a:pt x="2805" y="3435"/>
                    </a:cubicBezTo>
                    <a:cubicBezTo>
                      <a:pt x="3549" y="3378"/>
                      <a:pt x="5839" y="2376"/>
                      <a:pt x="5839" y="2376"/>
                    </a:cubicBezTo>
                    <a:lnTo>
                      <a:pt x="5352" y="1289"/>
                    </a:lnTo>
                    <a:cubicBezTo>
                      <a:pt x="5352" y="1289"/>
                      <a:pt x="3921" y="1718"/>
                      <a:pt x="2862" y="1976"/>
                    </a:cubicBezTo>
                    <a:cubicBezTo>
                      <a:pt x="2175" y="1346"/>
                      <a:pt x="1546" y="688"/>
                      <a:pt x="9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5" name="Google Shape;2465;p3"/>
              <p:cNvSpPr/>
              <p:nvPr/>
            </p:nvSpPr>
            <p:spPr>
              <a:xfrm>
                <a:off x="5636338" y="2719038"/>
                <a:ext cx="175010" cy="202315"/>
              </a:xfrm>
              <a:custGeom>
                <a:rect b="b" l="l" r="r" t="t"/>
                <a:pathLst>
                  <a:path extrusionOk="0" h="1919" w="1660">
                    <a:moveTo>
                      <a:pt x="544" y="1"/>
                    </a:moveTo>
                    <a:cubicBezTo>
                      <a:pt x="544" y="1"/>
                      <a:pt x="57" y="201"/>
                      <a:pt x="0" y="316"/>
                    </a:cubicBezTo>
                    <a:cubicBezTo>
                      <a:pt x="0" y="344"/>
                      <a:pt x="0" y="373"/>
                      <a:pt x="0" y="430"/>
                    </a:cubicBezTo>
                    <a:cubicBezTo>
                      <a:pt x="487" y="974"/>
                      <a:pt x="1059" y="1489"/>
                      <a:pt x="1660" y="1918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6" name="Google Shape;2466;p3"/>
              <p:cNvSpPr/>
              <p:nvPr/>
            </p:nvSpPr>
            <p:spPr>
              <a:xfrm>
                <a:off x="5162556" y="3416011"/>
                <a:ext cx="280753" cy="1182897"/>
              </a:xfrm>
              <a:custGeom>
                <a:rect b="b" l="l" r="r" t="t"/>
                <a:pathLst>
                  <a:path extrusionOk="0" h="11220" w="2663">
                    <a:moveTo>
                      <a:pt x="87" y="1"/>
                    </a:moveTo>
                    <a:lnTo>
                      <a:pt x="1" y="1689"/>
                    </a:lnTo>
                    <a:lnTo>
                      <a:pt x="1260" y="11220"/>
                    </a:lnTo>
                    <a:lnTo>
                      <a:pt x="2205" y="11220"/>
                    </a:lnTo>
                    <a:lnTo>
                      <a:pt x="26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7" name="Google Shape;2467;p3"/>
              <p:cNvSpPr/>
              <p:nvPr/>
            </p:nvSpPr>
            <p:spPr>
              <a:xfrm>
                <a:off x="5162556" y="4598788"/>
                <a:ext cx="232468" cy="68844"/>
              </a:xfrm>
              <a:custGeom>
                <a:rect b="b" l="l" r="r" t="t"/>
                <a:pathLst>
                  <a:path extrusionOk="0" h="653" w="2205">
                    <a:moveTo>
                      <a:pt x="1260" y="1"/>
                    </a:moveTo>
                    <a:cubicBezTo>
                      <a:pt x="1260" y="1"/>
                      <a:pt x="29" y="487"/>
                      <a:pt x="1" y="602"/>
                    </a:cubicBezTo>
                    <a:cubicBezTo>
                      <a:pt x="1" y="640"/>
                      <a:pt x="246" y="652"/>
                      <a:pt x="572" y="652"/>
                    </a:cubicBezTo>
                    <a:cubicBezTo>
                      <a:pt x="1225" y="652"/>
                      <a:pt x="2205" y="602"/>
                      <a:pt x="2205" y="602"/>
                    </a:cubicBezTo>
                    <a:lnTo>
                      <a:pt x="22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8" name="Google Shape;2468;p3"/>
              <p:cNvSpPr/>
              <p:nvPr/>
            </p:nvSpPr>
            <p:spPr>
              <a:xfrm>
                <a:off x="5431074" y="3416011"/>
                <a:ext cx="271687" cy="1182897"/>
              </a:xfrm>
              <a:custGeom>
                <a:rect b="b" l="l" r="r" t="t"/>
                <a:pathLst>
                  <a:path extrusionOk="0" h="11220" w="2577">
                    <a:moveTo>
                      <a:pt x="1" y="1"/>
                    </a:moveTo>
                    <a:lnTo>
                      <a:pt x="58" y="1375"/>
                    </a:lnTo>
                    <a:lnTo>
                      <a:pt x="1174" y="11220"/>
                    </a:lnTo>
                    <a:lnTo>
                      <a:pt x="2119" y="11220"/>
                    </a:lnTo>
                    <a:lnTo>
                      <a:pt x="25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9" name="Google Shape;2469;p3"/>
              <p:cNvSpPr/>
              <p:nvPr/>
            </p:nvSpPr>
            <p:spPr>
              <a:xfrm>
                <a:off x="5424116" y="4598788"/>
                <a:ext cx="233416" cy="68844"/>
              </a:xfrm>
              <a:custGeom>
                <a:rect b="b" l="l" r="r" t="t"/>
                <a:pathLst>
                  <a:path extrusionOk="0" h="653" w="2214">
                    <a:moveTo>
                      <a:pt x="1240" y="1"/>
                    </a:moveTo>
                    <a:cubicBezTo>
                      <a:pt x="1240" y="1"/>
                      <a:pt x="10" y="487"/>
                      <a:pt x="10" y="602"/>
                    </a:cubicBezTo>
                    <a:cubicBezTo>
                      <a:pt x="0" y="640"/>
                      <a:pt x="242" y="652"/>
                      <a:pt x="568" y="652"/>
                    </a:cubicBezTo>
                    <a:cubicBezTo>
                      <a:pt x="1221" y="652"/>
                      <a:pt x="2213" y="602"/>
                      <a:pt x="2213" y="602"/>
                    </a:cubicBezTo>
                    <a:lnTo>
                      <a:pt x="22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0" name="Google Shape;2470;p3"/>
              <p:cNvSpPr/>
              <p:nvPr/>
            </p:nvSpPr>
            <p:spPr>
              <a:xfrm>
                <a:off x="5201774" y="2188006"/>
                <a:ext cx="226458" cy="214756"/>
              </a:xfrm>
              <a:custGeom>
                <a:rect b="b" l="l" r="r" t="t"/>
                <a:pathLst>
                  <a:path extrusionOk="0" h="2037" w="2148">
                    <a:moveTo>
                      <a:pt x="1260" y="1"/>
                    </a:moveTo>
                    <a:cubicBezTo>
                      <a:pt x="1260" y="1"/>
                      <a:pt x="1" y="430"/>
                      <a:pt x="945" y="1689"/>
                    </a:cubicBezTo>
                    <a:cubicBezTo>
                      <a:pt x="1131" y="1937"/>
                      <a:pt x="1290" y="2036"/>
                      <a:pt x="1426" y="2036"/>
                    </a:cubicBezTo>
                    <a:cubicBezTo>
                      <a:pt x="1981" y="2036"/>
                      <a:pt x="2147" y="373"/>
                      <a:pt x="2147" y="373"/>
                    </a:cubicBezTo>
                    <a:cubicBezTo>
                      <a:pt x="2147" y="344"/>
                      <a:pt x="1260" y="1"/>
                      <a:pt x="1260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1" name="Google Shape;2471;p3"/>
              <p:cNvSpPr/>
              <p:nvPr/>
            </p:nvSpPr>
            <p:spPr>
              <a:xfrm>
                <a:off x="5114271" y="2568173"/>
                <a:ext cx="645849" cy="1071249"/>
              </a:xfrm>
              <a:custGeom>
                <a:rect b="b" l="l" r="r" t="t"/>
                <a:pathLst>
                  <a:path extrusionOk="0" h="10161" w="6126">
                    <a:moveTo>
                      <a:pt x="2634" y="1"/>
                    </a:moveTo>
                    <a:lnTo>
                      <a:pt x="1260" y="29"/>
                    </a:lnTo>
                    <a:lnTo>
                      <a:pt x="1" y="9846"/>
                    </a:lnTo>
                    <a:cubicBezTo>
                      <a:pt x="688" y="10018"/>
                      <a:pt x="1375" y="10103"/>
                      <a:pt x="2090" y="10161"/>
                    </a:cubicBezTo>
                    <a:lnTo>
                      <a:pt x="3006" y="8758"/>
                    </a:lnTo>
                    <a:cubicBezTo>
                      <a:pt x="4151" y="8816"/>
                      <a:pt x="5238" y="9245"/>
                      <a:pt x="6125" y="9960"/>
                    </a:cubicBezTo>
                    <a:lnTo>
                      <a:pt x="5439" y="2119"/>
                    </a:lnTo>
                    <a:lnTo>
                      <a:pt x="5267" y="402"/>
                    </a:lnTo>
                    <a:cubicBezTo>
                      <a:pt x="5267" y="258"/>
                      <a:pt x="5181" y="201"/>
                      <a:pt x="5038" y="201"/>
                    </a:cubicBezTo>
                    <a:cubicBezTo>
                      <a:pt x="4494" y="115"/>
                      <a:pt x="3779" y="1"/>
                      <a:pt x="3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2" name="Google Shape;2472;p3"/>
              <p:cNvSpPr/>
              <p:nvPr/>
            </p:nvSpPr>
            <p:spPr>
              <a:xfrm>
                <a:off x="5144528" y="2568173"/>
                <a:ext cx="594506" cy="805782"/>
              </a:xfrm>
              <a:custGeom>
                <a:rect b="b" l="l" r="r" t="t"/>
                <a:pathLst>
                  <a:path extrusionOk="0" h="7643" w="5639">
                    <a:moveTo>
                      <a:pt x="2347" y="1"/>
                    </a:moveTo>
                    <a:lnTo>
                      <a:pt x="973" y="29"/>
                    </a:lnTo>
                    <a:lnTo>
                      <a:pt x="0" y="7642"/>
                    </a:lnTo>
                    <a:lnTo>
                      <a:pt x="5638" y="7642"/>
                    </a:lnTo>
                    <a:lnTo>
                      <a:pt x="5152" y="2119"/>
                    </a:lnTo>
                    <a:lnTo>
                      <a:pt x="4980" y="402"/>
                    </a:lnTo>
                    <a:cubicBezTo>
                      <a:pt x="4980" y="258"/>
                      <a:pt x="4894" y="201"/>
                      <a:pt x="4751" y="201"/>
                    </a:cubicBezTo>
                    <a:cubicBezTo>
                      <a:pt x="4207" y="115"/>
                      <a:pt x="3492" y="1"/>
                      <a:pt x="34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3" name="Google Shape;2473;p3"/>
              <p:cNvSpPr/>
              <p:nvPr/>
            </p:nvSpPr>
            <p:spPr>
              <a:xfrm>
                <a:off x="5352638" y="2571230"/>
                <a:ext cx="60515" cy="802725"/>
              </a:xfrm>
              <a:custGeom>
                <a:rect b="b" l="l" r="r" t="t"/>
                <a:pathLst>
                  <a:path extrusionOk="0" h="7614" w="574">
                    <a:moveTo>
                      <a:pt x="344" y="0"/>
                    </a:moveTo>
                    <a:lnTo>
                      <a:pt x="1" y="7613"/>
                    </a:lnTo>
                    <a:lnTo>
                      <a:pt x="573" y="7613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4" name="Google Shape;2474;p3"/>
              <p:cNvSpPr/>
              <p:nvPr/>
            </p:nvSpPr>
            <p:spPr>
              <a:xfrm>
                <a:off x="5391856" y="2414356"/>
                <a:ext cx="120820" cy="153924"/>
              </a:xfrm>
              <a:custGeom>
                <a:rect b="b" l="l" r="r" t="t"/>
                <a:pathLst>
                  <a:path extrusionOk="0" h="1460" w="1146">
                    <a:moveTo>
                      <a:pt x="1" y="0"/>
                    </a:moveTo>
                    <a:lnTo>
                      <a:pt x="1" y="687"/>
                    </a:lnTo>
                    <a:lnTo>
                      <a:pt x="1" y="1460"/>
                    </a:lnTo>
                    <a:lnTo>
                      <a:pt x="1146" y="1460"/>
                    </a:lnTo>
                    <a:lnTo>
                      <a:pt x="1146" y="0"/>
                    </a:ln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5" name="Google Shape;2475;p3"/>
              <p:cNvSpPr/>
              <p:nvPr/>
            </p:nvSpPr>
            <p:spPr>
              <a:xfrm>
                <a:off x="5391856" y="2469388"/>
                <a:ext cx="120820" cy="81074"/>
              </a:xfrm>
              <a:custGeom>
                <a:rect b="b" l="l" r="r" t="t"/>
                <a:pathLst>
                  <a:path extrusionOk="0" h="769" w="1146">
                    <a:moveTo>
                      <a:pt x="101" y="1"/>
                    </a:moveTo>
                    <a:cubicBezTo>
                      <a:pt x="65" y="1"/>
                      <a:pt x="30" y="8"/>
                      <a:pt x="1" y="22"/>
                    </a:cubicBezTo>
                    <a:lnTo>
                      <a:pt x="1" y="766"/>
                    </a:lnTo>
                    <a:cubicBezTo>
                      <a:pt x="30" y="768"/>
                      <a:pt x="58" y="769"/>
                      <a:pt x="87" y="769"/>
                    </a:cubicBezTo>
                    <a:cubicBezTo>
                      <a:pt x="512" y="769"/>
                      <a:pt x="904" y="571"/>
                      <a:pt x="1146" y="222"/>
                    </a:cubicBezTo>
                    <a:cubicBezTo>
                      <a:pt x="1146" y="222"/>
                      <a:pt x="974" y="79"/>
                      <a:pt x="945" y="51"/>
                    </a:cubicBezTo>
                    <a:cubicBezTo>
                      <a:pt x="917" y="51"/>
                      <a:pt x="402" y="22"/>
                      <a:pt x="201" y="22"/>
                    </a:cubicBezTo>
                    <a:cubicBezTo>
                      <a:pt x="173" y="8"/>
                      <a:pt x="137" y="1"/>
                      <a:pt x="101" y="1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6" name="Google Shape;2476;p3"/>
              <p:cNvSpPr/>
              <p:nvPr/>
            </p:nvSpPr>
            <p:spPr>
              <a:xfrm>
                <a:off x="5289277" y="2197916"/>
                <a:ext cx="391558" cy="325138"/>
              </a:xfrm>
              <a:custGeom>
                <a:rect b="b" l="l" r="r" t="t"/>
                <a:pathLst>
                  <a:path extrusionOk="0" h="3084" w="3714">
                    <a:moveTo>
                      <a:pt x="1081" y="1"/>
                    </a:moveTo>
                    <a:cubicBezTo>
                      <a:pt x="590" y="1"/>
                      <a:pt x="162" y="349"/>
                      <a:pt x="87" y="851"/>
                    </a:cubicBezTo>
                    <a:cubicBezTo>
                      <a:pt x="1" y="1796"/>
                      <a:pt x="402" y="3055"/>
                      <a:pt x="1346" y="3084"/>
                    </a:cubicBezTo>
                    <a:cubicBezTo>
                      <a:pt x="1546" y="3084"/>
                      <a:pt x="2262" y="2940"/>
                      <a:pt x="2777" y="2025"/>
                    </a:cubicBezTo>
                    <a:cubicBezTo>
                      <a:pt x="2851" y="2049"/>
                      <a:pt x="2920" y="2060"/>
                      <a:pt x="2984" y="2060"/>
                    </a:cubicBezTo>
                    <a:cubicBezTo>
                      <a:pt x="3518" y="2060"/>
                      <a:pt x="3713" y="1294"/>
                      <a:pt x="3407" y="1166"/>
                    </a:cubicBezTo>
                    <a:cubicBezTo>
                      <a:pt x="3348" y="1139"/>
                      <a:pt x="3293" y="1128"/>
                      <a:pt x="3243" y="1128"/>
                    </a:cubicBezTo>
                    <a:cubicBezTo>
                      <a:pt x="2976" y="1128"/>
                      <a:pt x="2834" y="1452"/>
                      <a:pt x="2834" y="1452"/>
                    </a:cubicBezTo>
                    <a:cubicBezTo>
                      <a:pt x="2834" y="1452"/>
                      <a:pt x="2491" y="1223"/>
                      <a:pt x="2548" y="451"/>
                    </a:cubicBezTo>
                    <a:cubicBezTo>
                      <a:pt x="2176" y="222"/>
                      <a:pt x="1747" y="50"/>
                      <a:pt x="1289" y="21"/>
                    </a:cubicBezTo>
                    <a:cubicBezTo>
                      <a:pt x="1219" y="7"/>
                      <a:pt x="1149" y="1"/>
                      <a:pt x="1081" y="1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7" name="Google Shape;2477;p3"/>
              <p:cNvSpPr/>
              <p:nvPr/>
            </p:nvSpPr>
            <p:spPr>
              <a:xfrm>
                <a:off x="5603129" y="2340452"/>
                <a:ext cx="48391" cy="55877"/>
              </a:xfrm>
              <a:custGeom>
                <a:rect b="b" l="l" r="r" t="t"/>
                <a:pathLst>
                  <a:path extrusionOk="0" h="530" w="459">
                    <a:moveTo>
                      <a:pt x="229" y="0"/>
                    </a:moveTo>
                    <a:cubicBezTo>
                      <a:pt x="186" y="0"/>
                      <a:pt x="143" y="14"/>
                      <a:pt x="115" y="43"/>
                    </a:cubicBezTo>
                    <a:cubicBezTo>
                      <a:pt x="172" y="43"/>
                      <a:pt x="286" y="100"/>
                      <a:pt x="258" y="272"/>
                    </a:cubicBezTo>
                    <a:cubicBezTo>
                      <a:pt x="201" y="386"/>
                      <a:pt x="115" y="472"/>
                      <a:pt x="0" y="530"/>
                    </a:cubicBezTo>
                    <a:cubicBezTo>
                      <a:pt x="344" y="501"/>
                      <a:pt x="458" y="129"/>
                      <a:pt x="344" y="43"/>
                    </a:cubicBezTo>
                    <a:cubicBezTo>
                      <a:pt x="315" y="14"/>
                      <a:pt x="272" y="0"/>
                      <a:pt x="229" y="0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8" name="Google Shape;2478;p3"/>
              <p:cNvSpPr/>
              <p:nvPr/>
            </p:nvSpPr>
            <p:spPr>
              <a:xfrm>
                <a:off x="5325543" y="2338871"/>
                <a:ext cx="27200" cy="33315"/>
              </a:xfrm>
              <a:custGeom>
                <a:rect b="b" l="l" r="r" t="t"/>
                <a:pathLst>
                  <a:path extrusionOk="0" h="316" w="258">
                    <a:moveTo>
                      <a:pt x="143" y="1"/>
                    </a:moveTo>
                    <a:cubicBezTo>
                      <a:pt x="58" y="1"/>
                      <a:pt x="0" y="58"/>
                      <a:pt x="0" y="144"/>
                    </a:cubicBezTo>
                    <a:cubicBezTo>
                      <a:pt x="0" y="230"/>
                      <a:pt x="58" y="316"/>
                      <a:pt x="143" y="316"/>
                    </a:cubicBezTo>
                    <a:cubicBezTo>
                      <a:pt x="201" y="316"/>
                      <a:pt x="258" y="230"/>
                      <a:pt x="258" y="144"/>
                    </a:cubicBezTo>
                    <a:cubicBezTo>
                      <a:pt x="258" y="58"/>
                      <a:pt x="201" y="1"/>
                      <a:pt x="143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9" name="Google Shape;2479;p3"/>
              <p:cNvSpPr/>
              <p:nvPr/>
            </p:nvSpPr>
            <p:spPr>
              <a:xfrm>
                <a:off x="5376780" y="2338871"/>
                <a:ext cx="48391" cy="69582"/>
              </a:xfrm>
              <a:custGeom>
                <a:rect b="b" l="l" r="r" t="t"/>
                <a:pathLst>
                  <a:path extrusionOk="0" h="660" w="459">
                    <a:moveTo>
                      <a:pt x="258" y="1"/>
                    </a:moveTo>
                    <a:lnTo>
                      <a:pt x="258" y="1"/>
                    </a:lnTo>
                    <a:cubicBezTo>
                      <a:pt x="201" y="173"/>
                      <a:pt x="144" y="316"/>
                      <a:pt x="87" y="487"/>
                    </a:cubicBezTo>
                    <a:cubicBezTo>
                      <a:pt x="1" y="602"/>
                      <a:pt x="87" y="659"/>
                      <a:pt x="287" y="659"/>
                    </a:cubicBezTo>
                    <a:cubicBezTo>
                      <a:pt x="459" y="659"/>
                      <a:pt x="201" y="630"/>
                      <a:pt x="201" y="516"/>
                    </a:cubicBezTo>
                    <a:cubicBezTo>
                      <a:pt x="201" y="401"/>
                      <a:pt x="316" y="230"/>
                      <a:pt x="258" y="1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0" name="Google Shape;2480;p3"/>
              <p:cNvSpPr/>
              <p:nvPr/>
            </p:nvSpPr>
            <p:spPr>
              <a:xfrm>
                <a:off x="5304353" y="2307032"/>
                <a:ext cx="57458" cy="19926"/>
              </a:xfrm>
              <a:custGeom>
                <a:rect b="b" l="l" r="r" t="t"/>
                <a:pathLst>
                  <a:path extrusionOk="0" h="189" w="545">
                    <a:moveTo>
                      <a:pt x="305" y="1"/>
                    </a:moveTo>
                    <a:cubicBezTo>
                      <a:pt x="208" y="1"/>
                      <a:pt x="110" y="38"/>
                      <a:pt x="30" y="102"/>
                    </a:cubicBezTo>
                    <a:cubicBezTo>
                      <a:pt x="1" y="102"/>
                      <a:pt x="1" y="160"/>
                      <a:pt x="30" y="160"/>
                    </a:cubicBezTo>
                    <a:cubicBezTo>
                      <a:pt x="30" y="188"/>
                      <a:pt x="58" y="188"/>
                      <a:pt x="58" y="188"/>
                    </a:cubicBezTo>
                    <a:cubicBezTo>
                      <a:pt x="87" y="188"/>
                      <a:pt x="87" y="160"/>
                      <a:pt x="87" y="160"/>
                    </a:cubicBezTo>
                    <a:cubicBezTo>
                      <a:pt x="144" y="117"/>
                      <a:pt x="208" y="95"/>
                      <a:pt x="273" y="95"/>
                    </a:cubicBezTo>
                    <a:cubicBezTo>
                      <a:pt x="337" y="95"/>
                      <a:pt x="402" y="117"/>
                      <a:pt x="459" y="160"/>
                    </a:cubicBezTo>
                    <a:lnTo>
                      <a:pt x="516" y="160"/>
                    </a:lnTo>
                    <a:cubicBezTo>
                      <a:pt x="545" y="131"/>
                      <a:pt x="545" y="102"/>
                      <a:pt x="516" y="74"/>
                    </a:cubicBezTo>
                    <a:cubicBezTo>
                      <a:pt x="453" y="24"/>
                      <a:pt x="380" y="1"/>
                      <a:pt x="305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1" name="Google Shape;2481;p3"/>
              <p:cNvSpPr/>
              <p:nvPr/>
            </p:nvSpPr>
            <p:spPr>
              <a:xfrm>
                <a:off x="5455217" y="2338871"/>
                <a:ext cx="30363" cy="33315"/>
              </a:xfrm>
              <a:custGeom>
                <a:rect b="b" l="l" r="r" t="t"/>
                <a:pathLst>
                  <a:path extrusionOk="0" h="316" w="288">
                    <a:moveTo>
                      <a:pt x="144" y="1"/>
                    </a:moveTo>
                    <a:cubicBezTo>
                      <a:pt x="87" y="1"/>
                      <a:pt x="1" y="58"/>
                      <a:pt x="1" y="144"/>
                    </a:cubicBezTo>
                    <a:cubicBezTo>
                      <a:pt x="1" y="230"/>
                      <a:pt x="87" y="316"/>
                      <a:pt x="144" y="316"/>
                    </a:cubicBezTo>
                    <a:cubicBezTo>
                      <a:pt x="230" y="316"/>
                      <a:pt x="287" y="230"/>
                      <a:pt x="287" y="144"/>
                    </a:cubicBezTo>
                    <a:cubicBezTo>
                      <a:pt x="287" y="58"/>
                      <a:pt x="230" y="1"/>
                      <a:pt x="144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2" name="Google Shape;2482;p3"/>
              <p:cNvSpPr/>
              <p:nvPr/>
            </p:nvSpPr>
            <p:spPr>
              <a:xfrm>
                <a:off x="5446256" y="2306083"/>
                <a:ext cx="60410" cy="20875"/>
              </a:xfrm>
              <a:custGeom>
                <a:rect b="b" l="l" r="r" t="t"/>
                <a:pathLst>
                  <a:path extrusionOk="0" h="198" w="573">
                    <a:moveTo>
                      <a:pt x="282" y="0"/>
                    </a:moveTo>
                    <a:cubicBezTo>
                      <a:pt x="197" y="0"/>
                      <a:pt x="110" y="29"/>
                      <a:pt x="29" y="83"/>
                    </a:cubicBezTo>
                    <a:cubicBezTo>
                      <a:pt x="0" y="111"/>
                      <a:pt x="0" y="140"/>
                      <a:pt x="29" y="169"/>
                    </a:cubicBezTo>
                    <a:lnTo>
                      <a:pt x="115" y="169"/>
                    </a:lnTo>
                    <a:cubicBezTo>
                      <a:pt x="172" y="126"/>
                      <a:pt x="229" y="104"/>
                      <a:pt x="286" y="104"/>
                    </a:cubicBezTo>
                    <a:cubicBezTo>
                      <a:pt x="343" y="104"/>
                      <a:pt x="401" y="126"/>
                      <a:pt x="458" y="169"/>
                    </a:cubicBezTo>
                    <a:cubicBezTo>
                      <a:pt x="458" y="169"/>
                      <a:pt x="487" y="197"/>
                      <a:pt x="515" y="197"/>
                    </a:cubicBezTo>
                    <a:cubicBezTo>
                      <a:pt x="515" y="197"/>
                      <a:pt x="544" y="197"/>
                      <a:pt x="544" y="169"/>
                    </a:cubicBezTo>
                    <a:cubicBezTo>
                      <a:pt x="572" y="169"/>
                      <a:pt x="572" y="111"/>
                      <a:pt x="544" y="111"/>
                    </a:cubicBezTo>
                    <a:cubicBezTo>
                      <a:pt x="468" y="36"/>
                      <a:pt x="377" y="0"/>
                      <a:pt x="282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3" name="Google Shape;2483;p3"/>
              <p:cNvSpPr/>
              <p:nvPr/>
            </p:nvSpPr>
            <p:spPr>
              <a:xfrm>
                <a:off x="5256173" y="2070350"/>
                <a:ext cx="419496" cy="280753"/>
              </a:xfrm>
              <a:custGeom>
                <a:rect b="b" l="l" r="r" t="t"/>
                <a:pathLst>
                  <a:path extrusionOk="0" h="2663" w="3979">
                    <a:moveTo>
                      <a:pt x="687" y="1"/>
                    </a:moveTo>
                    <a:lnTo>
                      <a:pt x="687" y="1"/>
                    </a:lnTo>
                    <a:cubicBezTo>
                      <a:pt x="429" y="29"/>
                      <a:pt x="0" y="401"/>
                      <a:pt x="0" y="1145"/>
                    </a:cubicBezTo>
                    <a:cubicBezTo>
                      <a:pt x="29" y="1975"/>
                      <a:pt x="1002" y="2147"/>
                      <a:pt x="1002" y="2147"/>
                    </a:cubicBezTo>
                    <a:cubicBezTo>
                      <a:pt x="887" y="2004"/>
                      <a:pt x="887" y="1775"/>
                      <a:pt x="1002" y="1632"/>
                    </a:cubicBezTo>
                    <a:lnTo>
                      <a:pt x="1002" y="1632"/>
                    </a:lnTo>
                    <a:cubicBezTo>
                      <a:pt x="973" y="1861"/>
                      <a:pt x="1116" y="2061"/>
                      <a:pt x="1345" y="2090"/>
                    </a:cubicBezTo>
                    <a:cubicBezTo>
                      <a:pt x="1345" y="2090"/>
                      <a:pt x="1202" y="1918"/>
                      <a:pt x="1460" y="1718"/>
                    </a:cubicBezTo>
                    <a:cubicBezTo>
                      <a:pt x="1554" y="1635"/>
                      <a:pt x="1808" y="1611"/>
                      <a:pt x="2075" y="1611"/>
                    </a:cubicBezTo>
                    <a:cubicBezTo>
                      <a:pt x="2456" y="1611"/>
                      <a:pt x="2862" y="1661"/>
                      <a:pt x="2862" y="1661"/>
                    </a:cubicBezTo>
                    <a:cubicBezTo>
                      <a:pt x="2776" y="2033"/>
                      <a:pt x="2891" y="2405"/>
                      <a:pt x="3148" y="2662"/>
                    </a:cubicBezTo>
                    <a:cubicBezTo>
                      <a:pt x="3303" y="2405"/>
                      <a:pt x="3478" y="2353"/>
                      <a:pt x="3593" y="2353"/>
                    </a:cubicBezTo>
                    <a:cubicBezTo>
                      <a:pt x="3670" y="2353"/>
                      <a:pt x="3721" y="2376"/>
                      <a:pt x="3721" y="2376"/>
                    </a:cubicBezTo>
                    <a:cubicBezTo>
                      <a:pt x="3978" y="1918"/>
                      <a:pt x="3778" y="1346"/>
                      <a:pt x="3320" y="1145"/>
                    </a:cubicBezTo>
                    <a:cubicBezTo>
                      <a:pt x="3320" y="1145"/>
                      <a:pt x="3406" y="516"/>
                      <a:pt x="2433" y="201"/>
                    </a:cubicBezTo>
                    <a:cubicBezTo>
                      <a:pt x="2261" y="146"/>
                      <a:pt x="2091" y="126"/>
                      <a:pt x="1929" y="126"/>
                    </a:cubicBezTo>
                    <a:cubicBezTo>
                      <a:pt x="1465" y="126"/>
                      <a:pt x="1066" y="293"/>
                      <a:pt x="882" y="293"/>
                    </a:cubicBezTo>
                    <a:cubicBezTo>
                      <a:pt x="862" y="293"/>
                      <a:pt x="845" y="291"/>
                      <a:pt x="830" y="287"/>
                    </a:cubicBezTo>
                    <a:cubicBezTo>
                      <a:pt x="716" y="230"/>
                      <a:pt x="658" y="115"/>
                      <a:pt x="687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4" name="Google Shape;2484;p3"/>
              <p:cNvSpPr/>
              <p:nvPr/>
            </p:nvSpPr>
            <p:spPr>
              <a:xfrm>
                <a:off x="5391856" y="2565221"/>
                <a:ext cx="120820" cy="42698"/>
              </a:xfrm>
              <a:custGeom>
                <a:rect b="b" l="l" r="r" t="t"/>
                <a:pathLst>
                  <a:path extrusionOk="0" h="405" w="1146">
                    <a:moveTo>
                      <a:pt x="1" y="0"/>
                    </a:moveTo>
                    <a:cubicBezTo>
                      <a:pt x="1" y="239"/>
                      <a:pt x="198" y="404"/>
                      <a:pt x="409" y="404"/>
                    </a:cubicBezTo>
                    <a:cubicBezTo>
                      <a:pt x="425" y="404"/>
                      <a:pt x="442" y="403"/>
                      <a:pt x="459" y="401"/>
                    </a:cubicBezTo>
                    <a:cubicBezTo>
                      <a:pt x="745" y="401"/>
                      <a:pt x="1003" y="258"/>
                      <a:pt x="1146" y="0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5" name="Google Shape;2485;p3"/>
              <p:cNvSpPr/>
              <p:nvPr/>
            </p:nvSpPr>
            <p:spPr>
              <a:xfrm>
                <a:off x="5379838" y="2429432"/>
                <a:ext cx="93620" cy="51976"/>
              </a:xfrm>
              <a:custGeom>
                <a:rect b="b" l="l" r="r" t="t"/>
                <a:pathLst>
                  <a:path extrusionOk="0" h="493" w="888">
                    <a:moveTo>
                      <a:pt x="687" y="0"/>
                    </a:moveTo>
                    <a:cubicBezTo>
                      <a:pt x="487" y="29"/>
                      <a:pt x="258" y="29"/>
                      <a:pt x="58" y="86"/>
                    </a:cubicBezTo>
                    <a:cubicBezTo>
                      <a:pt x="0" y="115"/>
                      <a:pt x="29" y="287"/>
                      <a:pt x="29" y="287"/>
                    </a:cubicBezTo>
                    <a:cubicBezTo>
                      <a:pt x="62" y="451"/>
                      <a:pt x="266" y="493"/>
                      <a:pt x="444" y="493"/>
                    </a:cubicBezTo>
                    <a:cubicBezTo>
                      <a:pt x="575" y="493"/>
                      <a:pt x="692" y="470"/>
                      <a:pt x="716" y="458"/>
                    </a:cubicBezTo>
                    <a:cubicBezTo>
                      <a:pt x="773" y="430"/>
                      <a:pt x="888" y="0"/>
                      <a:pt x="6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6" name="Google Shape;2486;p3"/>
              <p:cNvSpPr/>
              <p:nvPr/>
            </p:nvSpPr>
            <p:spPr>
              <a:xfrm>
                <a:off x="5014749" y="2568173"/>
                <a:ext cx="377220" cy="1593220"/>
              </a:xfrm>
              <a:custGeom>
                <a:rect b="b" l="l" r="r" t="t"/>
                <a:pathLst>
                  <a:path extrusionOk="0" h="15112" w="3578">
                    <a:moveTo>
                      <a:pt x="3578" y="1"/>
                    </a:moveTo>
                    <a:lnTo>
                      <a:pt x="2233" y="29"/>
                    </a:lnTo>
                    <a:lnTo>
                      <a:pt x="1" y="14969"/>
                    </a:lnTo>
                    <a:lnTo>
                      <a:pt x="3349" y="15112"/>
                    </a:lnTo>
                    <a:lnTo>
                      <a:pt x="3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7" name="Google Shape;2487;p3"/>
              <p:cNvSpPr/>
              <p:nvPr/>
            </p:nvSpPr>
            <p:spPr>
              <a:xfrm>
                <a:off x="5512568" y="2568173"/>
                <a:ext cx="362143" cy="1593220"/>
              </a:xfrm>
              <a:custGeom>
                <a:rect b="b" l="l" r="r" t="t"/>
                <a:pathLst>
                  <a:path extrusionOk="0" h="15112" w="3435">
                    <a:moveTo>
                      <a:pt x="1" y="1"/>
                    </a:moveTo>
                    <a:lnTo>
                      <a:pt x="87" y="15112"/>
                    </a:lnTo>
                    <a:lnTo>
                      <a:pt x="3435" y="14854"/>
                    </a:lnTo>
                    <a:lnTo>
                      <a:pt x="1546" y="14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8" name="Google Shape;2488;p3"/>
              <p:cNvSpPr/>
              <p:nvPr/>
            </p:nvSpPr>
            <p:spPr>
              <a:xfrm>
                <a:off x="5319534" y="2568173"/>
                <a:ext cx="72429" cy="413487"/>
              </a:xfrm>
              <a:custGeom>
                <a:rect b="b" l="l" r="r" t="t"/>
                <a:pathLst>
                  <a:path extrusionOk="0" h="3922" w="687">
                    <a:moveTo>
                      <a:pt x="687" y="1"/>
                    </a:moveTo>
                    <a:lnTo>
                      <a:pt x="658" y="29"/>
                    </a:lnTo>
                    <a:lnTo>
                      <a:pt x="143" y="774"/>
                    </a:lnTo>
                    <a:lnTo>
                      <a:pt x="401" y="1003"/>
                    </a:lnTo>
                    <a:lnTo>
                      <a:pt x="0" y="1689"/>
                    </a:lnTo>
                    <a:lnTo>
                      <a:pt x="630" y="3922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9" name="Google Shape;2489;p3"/>
              <p:cNvSpPr/>
              <p:nvPr/>
            </p:nvSpPr>
            <p:spPr>
              <a:xfrm>
                <a:off x="5512568" y="2568173"/>
                <a:ext cx="72534" cy="413487"/>
              </a:xfrm>
              <a:custGeom>
                <a:rect b="b" l="l" r="r" t="t"/>
                <a:pathLst>
                  <a:path extrusionOk="0" h="3922" w="688">
                    <a:moveTo>
                      <a:pt x="1" y="1"/>
                    </a:moveTo>
                    <a:lnTo>
                      <a:pt x="29" y="3922"/>
                    </a:lnTo>
                    <a:lnTo>
                      <a:pt x="688" y="1604"/>
                    </a:lnTo>
                    <a:lnTo>
                      <a:pt x="230" y="1117"/>
                    </a:lnTo>
                    <a:lnTo>
                      <a:pt x="459" y="80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0" name="Google Shape;2490;p3"/>
              <p:cNvSpPr/>
              <p:nvPr/>
            </p:nvSpPr>
            <p:spPr>
              <a:xfrm>
                <a:off x="5584996" y="3262194"/>
                <a:ext cx="129887" cy="21191"/>
              </a:xfrm>
              <a:custGeom>
                <a:rect b="b" l="l" r="r" t="t"/>
                <a:pathLst>
                  <a:path extrusionOk="0" h="201" w="1232">
                    <a:moveTo>
                      <a:pt x="1" y="0"/>
                    </a:moveTo>
                    <a:lnTo>
                      <a:pt x="1" y="201"/>
                    </a:lnTo>
                    <a:lnTo>
                      <a:pt x="1231" y="201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1" name="Google Shape;2491;p3"/>
              <p:cNvSpPr/>
              <p:nvPr/>
            </p:nvSpPr>
            <p:spPr>
              <a:xfrm>
                <a:off x="5189755" y="3262194"/>
                <a:ext cx="129887" cy="21191"/>
              </a:xfrm>
              <a:custGeom>
                <a:rect b="b" l="l" r="r" t="t"/>
                <a:pathLst>
                  <a:path extrusionOk="0" h="201" w="1232">
                    <a:moveTo>
                      <a:pt x="0" y="0"/>
                    </a:moveTo>
                    <a:lnTo>
                      <a:pt x="0" y="201"/>
                    </a:lnTo>
                    <a:lnTo>
                      <a:pt x="1231" y="201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2" name="Google Shape;2492;p3"/>
              <p:cNvSpPr/>
              <p:nvPr/>
            </p:nvSpPr>
            <p:spPr>
              <a:xfrm>
                <a:off x="5901799" y="2450517"/>
                <a:ext cx="389344" cy="525134"/>
              </a:xfrm>
              <a:custGeom>
                <a:rect b="b" l="l" r="r" t="t"/>
                <a:pathLst>
                  <a:path extrusionOk="0" h="4981" w="3693">
                    <a:moveTo>
                      <a:pt x="1" y="1"/>
                    </a:moveTo>
                    <a:lnTo>
                      <a:pt x="1" y="4980"/>
                    </a:lnTo>
                    <a:lnTo>
                      <a:pt x="3692" y="4980"/>
                    </a:lnTo>
                    <a:lnTo>
                      <a:pt x="36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3" name="Google Shape;2493;p3"/>
              <p:cNvSpPr/>
              <p:nvPr/>
            </p:nvSpPr>
            <p:spPr>
              <a:xfrm>
                <a:off x="5919932" y="2471708"/>
                <a:ext cx="353077" cy="482858"/>
              </a:xfrm>
              <a:custGeom>
                <a:rect b="b" l="l" r="r" t="t"/>
                <a:pathLst>
                  <a:path extrusionOk="0" h="4580" w="3349">
                    <a:moveTo>
                      <a:pt x="0" y="0"/>
                    </a:moveTo>
                    <a:lnTo>
                      <a:pt x="0" y="4579"/>
                    </a:lnTo>
                    <a:lnTo>
                      <a:pt x="3349" y="4579"/>
                    </a:lnTo>
                    <a:lnTo>
                      <a:pt x="33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4" name="Google Shape;2494;p3"/>
              <p:cNvSpPr/>
              <p:nvPr/>
            </p:nvSpPr>
            <p:spPr>
              <a:xfrm>
                <a:off x="6067739" y="2565221"/>
                <a:ext cx="57458" cy="57458"/>
              </a:xfrm>
              <a:custGeom>
                <a:rect b="b" l="l" r="r" t="t"/>
                <a:pathLst>
                  <a:path extrusionOk="0" h="545" w="545">
                    <a:moveTo>
                      <a:pt x="1" y="0"/>
                    </a:moveTo>
                    <a:lnTo>
                      <a:pt x="1" y="544"/>
                    </a:lnTo>
                    <a:lnTo>
                      <a:pt x="544" y="544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5" name="Google Shape;2495;p3"/>
              <p:cNvSpPr/>
              <p:nvPr/>
            </p:nvSpPr>
            <p:spPr>
              <a:xfrm>
                <a:off x="5971169" y="2661791"/>
                <a:ext cx="253553" cy="15182"/>
              </a:xfrm>
              <a:custGeom>
                <a:rect b="b" l="l" r="r" t="t"/>
                <a:pathLst>
                  <a:path extrusionOk="0" h="144" w="2405">
                    <a:moveTo>
                      <a:pt x="1" y="0"/>
                    </a:moveTo>
                    <a:lnTo>
                      <a:pt x="1" y="143"/>
                    </a:lnTo>
                    <a:lnTo>
                      <a:pt x="2405" y="143"/>
                    </a:lnTo>
                    <a:lnTo>
                      <a:pt x="2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6" name="Google Shape;2496;p3"/>
              <p:cNvSpPr/>
              <p:nvPr/>
            </p:nvSpPr>
            <p:spPr>
              <a:xfrm>
                <a:off x="5971169" y="2694895"/>
                <a:ext cx="253553" cy="15182"/>
              </a:xfrm>
              <a:custGeom>
                <a:rect b="b" l="l" r="r" t="t"/>
                <a:pathLst>
                  <a:path extrusionOk="0" h="144" w="2405">
                    <a:moveTo>
                      <a:pt x="1" y="1"/>
                    </a:moveTo>
                    <a:lnTo>
                      <a:pt x="1" y="144"/>
                    </a:lnTo>
                    <a:lnTo>
                      <a:pt x="2405" y="144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7" name="Google Shape;2497;p3"/>
              <p:cNvSpPr/>
              <p:nvPr/>
            </p:nvSpPr>
            <p:spPr>
              <a:xfrm>
                <a:off x="5971169" y="2725153"/>
                <a:ext cx="253553" cy="18134"/>
              </a:xfrm>
              <a:custGeom>
                <a:rect b="b" l="l" r="r" t="t"/>
                <a:pathLst>
                  <a:path extrusionOk="0" h="172" w="2405">
                    <a:moveTo>
                      <a:pt x="1" y="0"/>
                    </a:moveTo>
                    <a:lnTo>
                      <a:pt x="1" y="172"/>
                    </a:lnTo>
                    <a:lnTo>
                      <a:pt x="2405" y="172"/>
                    </a:lnTo>
                    <a:lnTo>
                      <a:pt x="2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8" name="Google Shape;2498;p3"/>
              <p:cNvSpPr/>
              <p:nvPr/>
            </p:nvSpPr>
            <p:spPr>
              <a:xfrm>
                <a:off x="5971169" y="2758256"/>
                <a:ext cx="253553" cy="18239"/>
              </a:xfrm>
              <a:custGeom>
                <a:rect b="b" l="l" r="r" t="t"/>
                <a:pathLst>
                  <a:path extrusionOk="0" h="173" w="2405">
                    <a:moveTo>
                      <a:pt x="1" y="1"/>
                    </a:moveTo>
                    <a:lnTo>
                      <a:pt x="1" y="173"/>
                    </a:lnTo>
                    <a:lnTo>
                      <a:pt x="2405" y="173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9" name="Google Shape;2499;p3"/>
              <p:cNvSpPr/>
              <p:nvPr/>
            </p:nvSpPr>
            <p:spPr>
              <a:xfrm>
                <a:off x="5971169" y="2791466"/>
                <a:ext cx="253553" cy="18239"/>
              </a:xfrm>
              <a:custGeom>
                <a:rect b="b" l="l" r="r" t="t"/>
                <a:pathLst>
                  <a:path extrusionOk="0" h="173" w="2405">
                    <a:moveTo>
                      <a:pt x="1" y="1"/>
                    </a:moveTo>
                    <a:lnTo>
                      <a:pt x="1" y="172"/>
                    </a:lnTo>
                    <a:lnTo>
                      <a:pt x="2405" y="172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0" name="Google Shape;2500;p3"/>
              <p:cNvSpPr/>
              <p:nvPr/>
            </p:nvSpPr>
            <p:spPr>
              <a:xfrm>
                <a:off x="5971169" y="2857884"/>
                <a:ext cx="81601" cy="18239"/>
              </a:xfrm>
              <a:custGeom>
                <a:rect b="b" l="l" r="r" t="t"/>
                <a:pathLst>
                  <a:path extrusionOk="0" h="173" w="774">
                    <a:moveTo>
                      <a:pt x="1" y="0"/>
                    </a:moveTo>
                    <a:lnTo>
                      <a:pt x="1" y="172"/>
                    </a:lnTo>
                    <a:lnTo>
                      <a:pt x="774" y="172"/>
                    </a:lnTo>
                    <a:lnTo>
                      <a:pt x="7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1" name="Google Shape;2501;p3"/>
              <p:cNvSpPr/>
              <p:nvPr/>
            </p:nvSpPr>
            <p:spPr>
              <a:xfrm>
                <a:off x="6140166" y="2857884"/>
                <a:ext cx="84553" cy="18239"/>
              </a:xfrm>
              <a:custGeom>
                <a:rect b="b" l="l" r="r" t="t"/>
                <a:pathLst>
                  <a:path extrusionOk="0" h="173" w="802">
                    <a:moveTo>
                      <a:pt x="0" y="0"/>
                    </a:moveTo>
                    <a:lnTo>
                      <a:pt x="0" y="172"/>
                    </a:lnTo>
                    <a:lnTo>
                      <a:pt x="802" y="172"/>
                    </a:lnTo>
                    <a:lnTo>
                      <a:pt x="8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2" name="Google Shape;2502;p3"/>
              <p:cNvSpPr/>
              <p:nvPr/>
            </p:nvSpPr>
            <p:spPr>
              <a:xfrm>
                <a:off x="6019454" y="2465593"/>
                <a:ext cx="154030" cy="21296"/>
              </a:xfrm>
              <a:custGeom>
                <a:rect b="b" l="l" r="r" t="t"/>
                <a:pathLst>
                  <a:path extrusionOk="0" h="202" w="1461">
                    <a:moveTo>
                      <a:pt x="1" y="1"/>
                    </a:moveTo>
                    <a:lnTo>
                      <a:pt x="1" y="201"/>
                    </a:lnTo>
                    <a:lnTo>
                      <a:pt x="1460" y="20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rgbClr val="6D8F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3" name="Google Shape;2503;p3"/>
              <p:cNvSpPr/>
              <p:nvPr/>
            </p:nvSpPr>
            <p:spPr>
              <a:xfrm>
                <a:off x="6028521" y="2432384"/>
                <a:ext cx="135896" cy="42382"/>
              </a:xfrm>
              <a:custGeom>
                <a:rect b="b" l="l" r="r" t="t"/>
                <a:pathLst>
                  <a:path extrusionOk="0" h="402" w="1289">
                    <a:moveTo>
                      <a:pt x="1" y="1"/>
                    </a:moveTo>
                    <a:lnTo>
                      <a:pt x="1" y="402"/>
                    </a:lnTo>
                    <a:lnTo>
                      <a:pt x="1288" y="402"/>
                    </a:lnTo>
                    <a:lnTo>
                      <a:pt x="1288" y="1"/>
                    </a:lnTo>
                    <a:close/>
                  </a:path>
                </a:pathLst>
              </a:custGeom>
              <a:solidFill>
                <a:srgbClr val="8AA5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4" name="Google Shape;2504;p3"/>
              <p:cNvSpPr/>
              <p:nvPr/>
            </p:nvSpPr>
            <p:spPr>
              <a:xfrm>
                <a:off x="6064787" y="2411299"/>
                <a:ext cx="63467" cy="33315"/>
              </a:xfrm>
              <a:custGeom>
                <a:rect b="b" l="l" r="r" t="t"/>
                <a:pathLst>
                  <a:path extrusionOk="0" h="316" w="602">
                    <a:moveTo>
                      <a:pt x="0" y="1"/>
                    </a:moveTo>
                    <a:lnTo>
                      <a:pt x="0" y="315"/>
                    </a:lnTo>
                    <a:lnTo>
                      <a:pt x="601" y="315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8AA5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5" name="Google Shape;2505;p3"/>
              <p:cNvSpPr/>
              <p:nvPr/>
            </p:nvSpPr>
            <p:spPr>
              <a:xfrm>
                <a:off x="5265135" y="2565221"/>
                <a:ext cx="126829" cy="271581"/>
              </a:xfrm>
              <a:custGeom>
                <a:rect b="b" l="l" r="r" t="t"/>
                <a:pathLst>
                  <a:path extrusionOk="0" fill="none" h="2576" w="1203">
                    <a:moveTo>
                      <a:pt x="1203" y="0"/>
                    </a:moveTo>
                    <a:cubicBezTo>
                      <a:pt x="802" y="29"/>
                      <a:pt x="487" y="315"/>
                      <a:pt x="402" y="687"/>
                    </a:cubicBezTo>
                    <a:cubicBezTo>
                      <a:pt x="201" y="1546"/>
                      <a:pt x="258" y="2290"/>
                      <a:pt x="1" y="2576"/>
                    </a:cubicBez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861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6" name="Google Shape;2506;p3"/>
              <p:cNvSpPr/>
              <p:nvPr/>
            </p:nvSpPr>
            <p:spPr>
              <a:xfrm>
                <a:off x="5238040" y="2809599"/>
                <a:ext cx="54401" cy="57458"/>
              </a:xfrm>
              <a:custGeom>
                <a:rect b="b" l="l" r="r" t="t"/>
                <a:pathLst>
                  <a:path extrusionOk="0" h="545" w="516">
                    <a:moveTo>
                      <a:pt x="258" y="0"/>
                    </a:moveTo>
                    <a:cubicBezTo>
                      <a:pt x="115" y="0"/>
                      <a:pt x="0" y="115"/>
                      <a:pt x="0" y="258"/>
                    </a:cubicBezTo>
                    <a:cubicBezTo>
                      <a:pt x="0" y="430"/>
                      <a:pt x="115" y="544"/>
                      <a:pt x="258" y="544"/>
                    </a:cubicBezTo>
                    <a:cubicBezTo>
                      <a:pt x="401" y="544"/>
                      <a:pt x="515" y="430"/>
                      <a:pt x="515" y="258"/>
                    </a:cubicBezTo>
                    <a:cubicBezTo>
                      <a:pt x="515" y="115"/>
                      <a:pt x="401" y="0"/>
                      <a:pt x="2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7" name="Google Shape;2507;p3"/>
              <p:cNvSpPr/>
              <p:nvPr/>
            </p:nvSpPr>
            <p:spPr>
              <a:xfrm>
                <a:off x="5250059" y="2821618"/>
                <a:ext cx="30363" cy="33315"/>
              </a:xfrm>
              <a:custGeom>
                <a:rect b="b" l="l" r="r" t="t"/>
                <a:pathLst>
                  <a:path extrusionOk="0" h="316" w="288">
                    <a:moveTo>
                      <a:pt x="144" y="1"/>
                    </a:moveTo>
                    <a:cubicBezTo>
                      <a:pt x="58" y="1"/>
                      <a:pt x="1" y="87"/>
                      <a:pt x="1" y="144"/>
                    </a:cubicBezTo>
                    <a:cubicBezTo>
                      <a:pt x="1" y="230"/>
                      <a:pt x="58" y="316"/>
                      <a:pt x="144" y="316"/>
                    </a:cubicBezTo>
                    <a:cubicBezTo>
                      <a:pt x="230" y="316"/>
                      <a:pt x="287" y="230"/>
                      <a:pt x="287" y="144"/>
                    </a:cubicBezTo>
                    <a:cubicBezTo>
                      <a:pt x="287" y="87"/>
                      <a:pt x="230" y="1"/>
                      <a:pt x="144" y="1"/>
                    </a:cubicBezTo>
                    <a:close/>
                  </a:path>
                </a:pathLst>
              </a:custGeom>
              <a:solidFill>
                <a:srgbClr val="DBE1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8" name="Google Shape;2508;p3"/>
              <p:cNvSpPr/>
              <p:nvPr/>
            </p:nvSpPr>
            <p:spPr>
              <a:xfrm>
                <a:off x="5512568" y="2565221"/>
                <a:ext cx="102686" cy="126829"/>
              </a:xfrm>
              <a:custGeom>
                <a:rect b="b" l="l" r="r" t="t"/>
                <a:pathLst>
                  <a:path extrusionOk="0" fill="none" h="1203" w="974">
                    <a:moveTo>
                      <a:pt x="1" y="0"/>
                    </a:moveTo>
                    <a:cubicBezTo>
                      <a:pt x="401" y="57"/>
                      <a:pt x="745" y="344"/>
                      <a:pt x="859" y="773"/>
                    </a:cubicBezTo>
                    <a:cubicBezTo>
                      <a:pt x="917" y="916"/>
                      <a:pt x="945" y="1059"/>
                      <a:pt x="974" y="1202"/>
                    </a:cubicBez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861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9" name="Google Shape;2509;p3"/>
              <p:cNvSpPr/>
              <p:nvPr/>
            </p:nvSpPr>
            <p:spPr>
              <a:xfrm>
                <a:off x="5566862" y="2679819"/>
                <a:ext cx="99734" cy="156982"/>
              </a:xfrm>
              <a:custGeom>
                <a:rect b="b" l="l" r="r" t="t"/>
                <a:pathLst>
                  <a:path extrusionOk="0" fill="none" h="1489" w="946">
                    <a:moveTo>
                      <a:pt x="29" y="1489"/>
                    </a:moveTo>
                    <a:cubicBezTo>
                      <a:pt x="1" y="1117"/>
                      <a:pt x="29" y="745"/>
                      <a:pt x="58" y="401"/>
                    </a:cubicBezTo>
                    <a:cubicBezTo>
                      <a:pt x="173" y="29"/>
                      <a:pt x="688" y="1"/>
                      <a:pt x="859" y="373"/>
                    </a:cubicBezTo>
                    <a:cubicBezTo>
                      <a:pt x="917" y="688"/>
                      <a:pt x="945" y="1031"/>
                      <a:pt x="945" y="1374"/>
                    </a:cubicBezTo>
                  </a:path>
                </a:pathLst>
              </a:custGeom>
              <a:noFill/>
              <a:ln cap="flat" cmpd="sng" w="9525">
                <a:solidFill>
                  <a:srgbClr val="C4CFE2"/>
                </a:solidFill>
                <a:prstDash val="solid"/>
                <a:miter lim="2861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0" name="Google Shape;2510;p3"/>
              <p:cNvSpPr/>
              <p:nvPr/>
            </p:nvSpPr>
            <p:spPr>
              <a:xfrm>
                <a:off x="5569920" y="2682877"/>
                <a:ext cx="93620" cy="81601"/>
              </a:xfrm>
              <a:custGeom>
                <a:rect b="b" l="l" r="r" t="t"/>
                <a:pathLst>
                  <a:path extrusionOk="0" fill="none" h="774" w="888">
                    <a:moveTo>
                      <a:pt x="0" y="773"/>
                    </a:moveTo>
                    <a:cubicBezTo>
                      <a:pt x="0" y="630"/>
                      <a:pt x="0" y="516"/>
                      <a:pt x="29" y="401"/>
                    </a:cubicBezTo>
                    <a:cubicBezTo>
                      <a:pt x="144" y="29"/>
                      <a:pt x="659" y="0"/>
                      <a:pt x="830" y="344"/>
                    </a:cubicBezTo>
                    <a:cubicBezTo>
                      <a:pt x="859" y="487"/>
                      <a:pt x="888" y="630"/>
                      <a:pt x="888" y="773"/>
                    </a:cubicBez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861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1" name="Google Shape;2511;p3"/>
              <p:cNvSpPr/>
              <p:nvPr/>
            </p:nvSpPr>
            <p:spPr>
              <a:xfrm>
                <a:off x="5563911" y="2836694"/>
                <a:ext cx="18134" cy="105"/>
              </a:xfrm>
              <a:custGeom>
                <a:rect b="b" l="l" r="r" t="t"/>
                <a:pathLst>
                  <a:path extrusionOk="0" fill="none" h="1" w="172">
                    <a:moveTo>
                      <a:pt x="0" y="1"/>
                    </a:moveTo>
                    <a:lnTo>
                      <a:pt x="172" y="1"/>
                    </a:lnTo>
                  </a:path>
                </a:pathLst>
              </a:custGeom>
              <a:noFill/>
              <a:ln cap="flat" cmpd="sng" w="9525">
                <a:solidFill>
                  <a:schemeClr val="lt2"/>
                </a:solidFill>
                <a:prstDash val="solid"/>
                <a:miter lim="2861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2" name="Google Shape;2512;p3"/>
              <p:cNvSpPr/>
              <p:nvPr/>
            </p:nvSpPr>
            <p:spPr>
              <a:xfrm>
                <a:off x="5654366" y="2827732"/>
                <a:ext cx="18239" cy="105"/>
              </a:xfrm>
              <a:custGeom>
                <a:rect b="b" l="l" r="r" t="t"/>
                <a:pathLst>
                  <a:path extrusionOk="0" fill="none" h="1" w="173">
                    <a:moveTo>
                      <a:pt x="1" y="0"/>
                    </a:moveTo>
                    <a:lnTo>
                      <a:pt x="173" y="0"/>
                    </a:lnTo>
                  </a:path>
                </a:pathLst>
              </a:custGeom>
              <a:noFill/>
              <a:ln cap="flat" cmpd="sng" w="9525">
                <a:solidFill>
                  <a:schemeClr val="lt2"/>
                </a:solidFill>
                <a:prstDash val="solid"/>
                <a:miter lim="2861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13" name="Google Shape;2513;p3"/>
            <p:cNvSpPr/>
            <p:nvPr/>
          </p:nvSpPr>
          <p:spPr>
            <a:xfrm>
              <a:off x="8316534" y="1675523"/>
              <a:ext cx="217946" cy="186632"/>
            </a:xfrm>
            <a:custGeom>
              <a:rect b="b" l="l" r="r" t="t"/>
              <a:pathLst>
                <a:path extrusionOk="0" h="5835" w="6814">
                  <a:moveTo>
                    <a:pt x="3882" y="718"/>
                  </a:moveTo>
                  <a:cubicBezTo>
                    <a:pt x="5008" y="718"/>
                    <a:pt x="6089" y="1591"/>
                    <a:pt x="6089" y="2914"/>
                  </a:cubicBezTo>
                  <a:cubicBezTo>
                    <a:pt x="6089" y="4132"/>
                    <a:pt x="5103" y="5103"/>
                    <a:pt x="3886" y="5103"/>
                  </a:cubicBezTo>
                  <a:cubicBezTo>
                    <a:pt x="1943" y="5103"/>
                    <a:pt x="972" y="2740"/>
                    <a:pt x="2349" y="1363"/>
                  </a:cubicBezTo>
                  <a:cubicBezTo>
                    <a:pt x="2795" y="918"/>
                    <a:pt x="3344" y="718"/>
                    <a:pt x="3882" y="718"/>
                  </a:cubicBezTo>
                  <a:close/>
                  <a:moveTo>
                    <a:pt x="3912" y="0"/>
                  </a:moveTo>
                  <a:cubicBezTo>
                    <a:pt x="3903" y="0"/>
                    <a:pt x="3895" y="0"/>
                    <a:pt x="3886" y="1"/>
                  </a:cubicBezTo>
                  <a:cubicBezTo>
                    <a:pt x="1291" y="1"/>
                    <a:pt x="1" y="3146"/>
                    <a:pt x="1842" y="4973"/>
                  </a:cubicBezTo>
                  <a:cubicBezTo>
                    <a:pt x="2433" y="5568"/>
                    <a:pt x="3162" y="5834"/>
                    <a:pt x="3877" y="5834"/>
                  </a:cubicBezTo>
                  <a:cubicBezTo>
                    <a:pt x="5374" y="5834"/>
                    <a:pt x="6814" y="4670"/>
                    <a:pt x="6814" y="2914"/>
                  </a:cubicBezTo>
                  <a:cubicBezTo>
                    <a:pt x="6814" y="1314"/>
                    <a:pt x="5509" y="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3"/>
            <p:cNvSpPr/>
            <p:nvPr/>
          </p:nvSpPr>
          <p:spPr>
            <a:xfrm flipH="1">
              <a:off x="5109078" y="929116"/>
              <a:ext cx="642577" cy="231154"/>
            </a:xfrm>
            <a:custGeom>
              <a:rect b="b" l="l" r="r" t="t"/>
              <a:pathLst>
                <a:path extrusionOk="0" h="2444" w="6794">
                  <a:moveTo>
                    <a:pt x="1372" y="0"/>
                  </a:moveTo>
                  <a:cubicBezTo>
                    <a:pt x="792" y="0"/>
                    <a:pt x="314" y="464"/>
                    <a:pt x="314" y="1044"/>
                  </a:cubicBezTo>
                  <a:cubicBezTo>
                    <a:pt x="314" y="1218"/>
                    <a:pt x="357" y="1377"/>
                    <a:pt x="430" y="1537"/>
                  </a:cubicBezTo>
                  <a:lnTo>
                    <a:pt x="97" y="2160"/>
                  </a:lnTo>
                  <a:cubicBezTo>
                    <a:pt x="1" y="2292"/>
                    <a:pt x="112" y="2443"/>
                    <a:pt x="244" y="2443"/>
                  </a:cubicBezTo>
                  <a:cubicBezTo>
                    <a:pt x="272" y="2443"/>
                    <a:pt x="301" y="2436"/>
                    <a:pt x="328" y="2421"/>
                  </a:cubicBezTo>
                  <a:lnTo>
                    <a:pt x="1155" y="2073"/>
                  </a:lnTo>
                  <a:cubicBezTo>
                    <a:pt x="1213" y="2088"/>
                    <a:pt x="1285" y="2088"/>
                    <a:pt x="1372" y="2088"/>
                  </a:cubicBezTo>
                  <a:lnTo>
                    <a:pt x="5735" y="2088"/>
                  </a:lnTo>
                  <a:cubicBezTo>
                    <a:pt x="6315" y="2088"/>
                    <a:pt x="6794" y="1624"/>
                    <a:pt x="6794" y="1044"/>
                  </a:cubicBezTo>
                  <a:cubicBezTo>
                    <a:pt x="6794" y="464"/>
                    <a:pt x="6315" y="0"/>
                    <a:pt x="5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3"/>
            <p:cNvSpPr/>
            <p:nvPr/>
          </p:nvSpPr>
          <p:spPr>
            <a:xfrm rot="2700000">
              <a:off x="5523179" y="3258927"/>
              <a:ext cx="154764" cy="154852"/>
            </a:xfrm>
            <a:custGeom>
              <a:rect b="b" l="l" r="r" t="t"/>
              <a:pathLst>
                <a:path extrusionOk="0" h="1770" w="1769">
                  <a:moveTo>
                    <a:pt x="681" y="1"/>
                  </a:moveTo>
                  <a:lnTo>
                    <a:pt x="681" y="668"/>
                  </a:lnTo>
                  <a:lnTo>
                    <a:pt x="0" y="668"/>
                  </a:lnTo>
                  <a:lnTo>
                    <a:pt x="0" y="1088"/>
                  </a:lnTo>
                  <a:lnTo>
                    <a:pt x="681" y="1088"/>
                  </a:lnTo>
                  <a:lnTo>
                    <a:pt x="681" y="1769"/>
                  </a:lnTo>
                  <a:lnTo>
                    <a:pt x="1102" y="1769"/>
                  </a:lnTo>
                  <a:lnTo>
                    <a:pt x="1102" y="1088"/>
                  </a:lnTo>
                  <a:lnTo>
                    <a:pt x="1769" y="1088"/>
                  </a:lnTo>
                  <a:lnTo>
                    <a:pt x="1769" y="668"/>
                  </a:lnTo>
                  <a:lnTo>
                    <a:pt x="1102" y="66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3"/>
            <p:cNvSpPr/>
            <p:nvPr/>
          </p:nvSpPr>
          <p:spPr>
            <a:xfrm>
              <a:off x="7064454" y="3163620"/>
              <a:ext cx="350269" cy="345486"/>
            </a:xfrm>
            <a:custGeom>
              <a:rect b="b" l="l" r="r" t="t"/>
              <a:pathLst>
                <a:path extrusionOk="0" h="4190" w="4248">
                  <a:moveTo>
                    <a:pt x="2119" y="1113"/>
                  </a:moveTo>
                  <a:cubicBezTo>
                    <a:pt x="2620" y="1113"/>
                    <a:pt x="3102" y="1505"/>
                    <a:pt x="3102" y="2102"/>
                  </a:cubicBezTo>
                  <a:cubicBezTo>
                    <a:pt x="3102" y="2638"/>
                    <a:pt x="2667" y="3073"/>
                    <a:pt x="2131" y="3073"/>
                  </a:cubicBezTo>
                  <a:cubicBezTo>
                    <a:pt x="1247" y="3073"/>
                    <a:pt x="812" y="2015"/>
                    <a:pt x="1435" y="1406"/>
                  </a:cubicBezTo>
                  <a:cubicBezTo>
                    <a:pt x="1633" y="1204"/>
                    <a:pt x="1878" y="1113"/>
                    <a:pt x="2119" y="1113"/>
                  </a:cubicBezTo>
                  <a:close/>
                  <a:moveTo>
                    <a:pt x="1522" y="0"/>
                  </a:moveTo>
                  <a:lnTo>
                    <a:pt x="1522" y="362"/>
                  </a:lnTo>
                  <a:cubicBezTo>
                    <a:pt x="1522" y="464"/>
                    <a:pt x="1464" y="565"/>
                    <a:pt x="1377" y="609"/>
                  </a:cubicBezTo>
                  <a:cubicBezTo>
                    <a:pt x="1319" y="638"/>
                    <a:pt x="1261" y="667"/>
                    <a:pt x="1218" y="696"/>
                  </a:cubicBezTo>
                  <a:cubicBezTo>
                    <a:pt x="1169" y="728"/>
                    <a:pt x="1111" y="747"/>
                    <a:pt x="1052" y="747"/>
                  </a:cubicBezTo>
                  <a:cubicBezTo>
                    <a:pt x="1005" y="747"/>
                    <a:pt x="958" y="736"/>
                    <a:pt x="913" y="710"/>
                  </a:cubicBezTo>
                  <a:lnTo>
                    <a:pt x="609" y="522"/>
                  </a:lnTo>
                  <a:lnTo>
                    <a:pt x="0" y="1566"/>
                  </a:lnTo>
                  <a:lnTo>
                    <a:pt x="319" y="1740"/>
                  </a:lnTo>
                  <a:cubicBezTo>
                    <a:pt x="421" y="1798"/>
                    <a:pt x="464" y="1899"/>
                    <a:pt x="464" y="2001"/>
                  </a:cubicBezTo>
                  <a:lnTo>
                    <a:pt x="464" y="2087"/>
                  </a:lnTo>
                  <a:lnTo>
                    <a:pt x="464" y="2189"/>
                  </a:lnTo>
                  <a:cubicBezTo>
                    <a:pt x="464" y="2290"/>
                    <a:pt x="421" y="2392"/>
                    <a:pt x="319" y="2450"/>
                  </a:cubicBezTo>
                  <a:lnTo>
                    <a:pt x="0" y="2624"/>
                  </a:lnTo>
                  <a:lnTo>
                    <a:pt x="609" y="3653"/>
                  </a:lnTo>
                  <a:lnTo>
                    <a:pt x="913" y="3479"/>
                  </a:lnTo>
                  <a:cubicBezTo>
                    <a:pt x="958" y="3454"/>
                    <a:pt x="1005" y="3442"/>
                    <a:pt x="1052" y="3442"/>
                  </a:cubicBezTo>
                  <a:cubicBezTo>
                    <a:pt x="1111" y="3442"/>
                    <a:pt x="1169" y="3461"/>
                    <a:pt x="1218" y="3494"/>
                  </a:cubicBezTo>
                  <a:cubicBezTo>
                    <a:pt x="1261" y="3523"/>
                    <a:pt x="1319" y="3552"/>
                    <a:pt x="1377" y="3581"/>
                  </a:cubicBezTo>
                  <a:cubicBezTo>
                    <a:pt x="1464" y="3624"/>
                    <a:pt x="1522" y="3726"/>
                    <a:pt x="1522" y="3827"/>
                  </a:cubicBezTo>
                  <a:lnTo>
                    <a:pt x="1522" y="4189"/>
                  </a:lnTo>
                  <a:lnTo>
                    <a:pt x="2725" y="4189"/>
                  </a:lnTo>
                  <a:lnTo>
                    <a:pt x="2725" y="3827"/>
                  </a:lnTo>
                  <a:cubicBezTo>
                    <a:pt x="2725" y="3726"/>
                    <a:pt x="2783" y="3624"/>
                    <a:pt x="2885" y="3581"/>
                  </a:cubicBezTo>
                  <a:cubicBezTo>
                    <a:pt x="2928" y="3552"/>
                    <a:pt x="2986" y="3523"/>
                    <a:pt x="3030" y="3494"/>
                  </a:cubicBezTo>
                  <a:cubicBezTo>
                    <a:pt x="3079" y="3461"/>
                    <a:pt x="3137" y="3442"/>
                    <a:pt x="3196" y="3442"/>
                  </a:cubicBezTo>
                  <a:cubicBezTo>
                    <a:pt x="3242" y="3442"/>
                    <a:pt x="3290" y="3454"/>
                    <a:pt x="3334" y="3479"/>
                  </a:cubicBezTo>
                  <a:lnTo>
                    <a:pt x="3653" y="3653"/>
                  </a:lnTo>
                  <a:lnTo>
                    <a:pt x="4247" y="2624"/>
                  </a:lnTo>
                  <a:lnTo>
                    <a:pt x="3928" y="2450"/>
                  </a:lnTo>
                  <a:cubicBezTo>
                    <a:pt x="3827" y="2392"/>
                    <a:pt x="3784" y="2290"/>
                    <a:pt x="3784" y="2189"/>
                  </a:cubicBezTo>
                  <a:lnTo>
                    <a:pt x="3784" y="2102"/>
                  </a:lnTo>
                  <a:lnTo>
                    <a:pt x="3784" y="2001"/>
                  </a:lnTo>
                  <a:cubicBezTo>
                    <a:pt x="3784" y="1899"/>
                    <a:pt x="3827" y="1798"/>
                    <a:pt x="3928" y="1740"/>
                  </a:cubicBezTo>
                  <a:lnTo>
                    <a:pt x="4247" y="1566"/>
                  </a:lnTo>
                  <a:lnTo>
                    <a:pt x="3653" y="522"/>
                  </a:lnTo>
                  <a:lnTo>
                    <a:pt x="3334" y="710"/>
                  </a:lnTo>
                  <a:cubicBezTo>
                    <a:pt x="3290" y="736"/>
                    <a:pt x="3242" y="747"/>
                    <a:pt x="3196" y="747"/>
                  </a:cubicBezTo>
                  <a:cubicBezTo>
                    <a:pt x="3137" y="747"/>
                    <a:pt x="3079" y="728"/>
                    <a:pt x="3030" y="696"/>
                  </a:cubicBezTo>
                  <a:cubicBezTo>
                    <a:pt x="2986" y="667"/>
                    <a:pt x="2928" y="638"/>
                    <a:pt x="2885" y="609"/>
                  </a:cubicBezTo>
                  <a:cubicBezTo>
                    <a:pt x="2783" y="565"/>
                    <a:pt x="2725" y="464"/>
                    <a:pt x="2725" y="362"/>
                  </a:cubicBezTo>
                  <a:lnTo>
                    <a:pt x="272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2" name="Shape 4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3" name="Google Shape;4363;p30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Exploratory Analysis - Bivariate Analysis cont.</a:t>
            </a:r>
            <a:endParaRPr/>
          </a:p>
        </p:txBody>
      </p:sp>
      <p:sp>
        <p:nvSpPr>
          <p:cNvPr id="4364" name="Google Shape;4364;p30"/>
          <p:cNvSpPr txBox="1"/>
          <p:nvPr/>
        </p:nvSpPr>
        <p:spPr>
          <a:xfrm>
            <a:off x="4009855" y="2514600"/>
            <a:ext cx="1369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2007-2009</a:t>
            </a:r>
            <a:endParaRPr b="0" i="0" sz="1400" u="none" cap="none" strike="noStrike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365" name="Google Shape;436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6905" y="1244525"/>
            <a:ext cx="3459846" cy="3459846"/>
          </a:xfrm>
          <a:prstGeom prst="rect">
            <a:avLst/>
          </a:prstGeom>
          <a:noFill/>
          <a:ln>
            <a:noFill/>
          </a:ln>
        </p:spPr>
      </p:pic>
      <p:sp>
        <p:nvSpPr>
          <p:cNvPr id="4366" name="Google Shape;4366;p30"/>
          <p:cNvSpPr txBox="1"/>
          <p:nvPr/>
        </p:nvSpPr>
        <p:spPr>
          <a:xfrm>
            <a:off x="4807025" y="1522200"/>
            <a:ext cx="30000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An Insulin result of No has a probability of 10.04 %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An Insulin result of Up has a probability of 12.99 %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An Insulin result of Steady has a probability of 11.13 %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An Insulin result of Down has a probability of 13.9 %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0" name="Shape 4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1" name="Google Shape;4371;p3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Exploratory Analysis - Bivariate Analysis cont.</a:t>
            </a:r>
            <a:endParaRPr/>
          </a:p>
        </p:txBody>
      </p:sp>
      <p:sp>
        <p:nvSpPr>
          <p:cNvPr id="4372" name="Google Shape;4372;p31"/>
          <p:cNvSpPr txBox="1"/>
          <p:nvPr/>
        </p:nvSpPr>
        <p:spPr>
          <a:xfrm>
            <a:off x="4009855" y="2514600"/>
            <a:ext cx="1369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2007-2009</a:t>
            </a:r>
            <a:endParaRPr b="0" i="0" sz="1400" u="none" cap="none" strike="noStrike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373" name="Google Shape;437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2875" y="1170000"/>
            <a:ext cx="3705054" cy="3705054"/>
          </a:xfrm>
          <a:prstGeom prst="rect">
            <a:avLst/>
          </a:prstGeom>
          <a:noFill/>
          <a:ln>
            <a:noFill/>
          </a:ln>
        </p:spPr>
      </p:pic>
      <p:sp>
        <p:nvSpPr>
          <p:cNvPr id="4374" name="Google Shape;4374;p31"/>
          <p:cNvSpPr txBox="1"/>
          <p:nvPr/>
        </p:nvSpPr>
        <p:spPr>
          <a:xfrm>
            <a:off x="4646800" y="1458400"/>
            <a:ext cx="30000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max glucose serum result of None has a probability of 11.09 %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max glucose serum result of &gt;300 has a probability of 14.32 %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max glucose serum result of Norm has a probability of 11.36 %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max glucose serum result of &gt;200 has a probability of 12.46 %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8" name="Shape 4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9" name="Google Shape;4379;p32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Exploratory Analysis - Bivariate Analysis cont.</a:t>
            </a:r>
            <a:endParaRPr/>
          </a:p>
        </p:txBody>
      </p:sp>
      <p:sp>
        <p:nvSpPr>
          <p:cNvPr id="4380" name="Google Shape;4380;p32"/>
          <p:cNvSpPr txBox="1"/>
          <p:nvPr/>
        </p:nvSpPr>
        <p:spPr>
          <a:xfrm>
            <a:off x="4009855" y="2514600"/>
            <a:ext cx="1369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2007-2009</a:t>
            </a:r>
            <a:endParaRPr b="0" i="0" sz="1400" u="none" cap="none" strike="noStrike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381" name="Google Shape;438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300" y="1147088"/>
            <a:ext cx="3718825" cy="3718825"/>
          </a:xfrm>
          <a:prstGeom prst="rect">
            <a:avLst/>
          </a:prstGeom>
          <a:noFill/>
          <a:ln>
            <a:noFill/>
          </a:ln>
        </p:spPr>
      </p:pic>
      <p:sp>
        <p:nvSpPr>
          <p:cNvPr id="4382" name="Google Shape;4382;p32"/>
          <p:cNvSpPr txBox="1"/>
          <p:nvPr/>
        </p:nvSpPr>
        <p:spPr>
          <a:xfrm>
            <a:off x="4572000" y="1621250"/>
            <a:ext cx="30000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metformin result of No has a probability of 11.52 %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metformin result of Steady has a probability of 9.71 %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metformin result of Up has a probability of 8.25 %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metformin result of Down has a probability of 12.0 %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6" name="Shape 4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7" name="Google Shape;4387;p33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Exploratory Analysis - Bivariate Analysis cont.</a:t>
            </a:r>
            <a:endParaRPr/>
          </a:p>
        </p:txBody>
      </p:sp>
      <p:sp>
        <p:nvSpPr>
          <p:cNvPr id="4388" name="Google Shape;4388;p33"/>
          <p:cNvSpPr txBox="1"/>
          <p:nvPr/>
        </p:nvSpPr>
        <p:spPr>
          <a:xfrm>
            <a:off x="4009855" y="2514600"/>
            <a:ext cx="1369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2007-2009</a:t>
            </a:r>
            <a:endParaRPr b="0" i="0" sz="1400" u="none" cap="none" strike="noStrike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389" name="Google Shape;438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075" y="1105925"/>
            <a:ext cx="3705054" cy="3705054"/>
          </a:xfrm>
          <a:prstGeom prst="rect">
            <a:avLst/>
          </a:prstGeom>
          <a:noFill/>
          <a:ln>
            <a:noFill/>
          </a:ln>
        </p:spPr>
      </p:pic>
      <p:sp>
        <p:nvSpPr>
          <p:cNvPr id="4390" name="Google Shape;4390;p33"/>
          <p:cNvSpPr txBox="1"/>
          <p:nvPr/>
        </p:nvSpPr>
        <p:spPr>
          <a:xfrm>
            <a:off x="4694875" y="1842975"/>
            <a:ext cx="3000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diabetesMed value of No has a probability of 9.6 %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diabetesMed value of Yes has a probability of 11.63 %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4" name="Shape 4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5" name="Google Shape;4395;p34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Exploratory Analysis - Bivariate Analysis cont.</a:t>
            </a:r>
            <a:endParaRPr/>
          </a:p>
        </p:txBody>
      </p:sp>
      <p:sp>
        <p:nvSpPr>
          <p:cNvPr id="4396" name="Google Shape;4396;p34"/>
          <p:cNvSpPr txBox="1"/>
          <p:nvPr/>
        </p:nvSpPr>
        <p:spPr>
          <a:xfrm>
            <a:off x="4009855" y="2514600"/>
            <a:ext cx="13695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2007-2009</a:t>
            </a:r>
            <a:endParaRPr b="0" i="0" sz="1400" u="none" cap="none" strike="noStrike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4397" name="Google Shape;439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2530" y="1308650"/>
            <a:ext cx="3459846" cy="3459846"/>
          </a:xfrm>
          <a:prstGeom prst="rect">
            <a:avLst/>
          </a:prstGeom>
          <a:noFill/>
          <a:ln>
            <a:noFill/>
          </a:ln>
        </p:spPr>
      </p:pic>
      <p:sp>
        <p:nvSpPr>
          <p:cNvPr id="4398" name="Google Shape;4398;p34"/>
          <p:cNvSpPr txBox="1"/>
          <p:nvPr/>
        </p:nvSpPr>
        <p:spPr>
          <a:xfrm>
            <a:off x="4694875" y="1842975"/>
            <a:ext cx="3000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change value of No has a probability of 10.59 %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change value of change (yes) has a probability of 11.82 % to be readmitted</a:t>
            </a:r>
            <a:endParaRPr b="0" i="0" sz="1200" u="none" cap="none" strike="noStrike">
              <a:solidFill>
                <a:schemeClr val="dk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2" name="Shape 4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" name="Google Shape;4403;p35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Feature Selection - Mutual Importance</a:t>
            </a:r>
            <a:endParaRPr/>
          </a:p>
        </p:txBody>
      </p:sp>
      <p:pic>
        <p:nvPicPr>
          <p:cNvPr id="4404" name="Google Shape;4404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300" y="1234075"/>
            <a:ext cx="5943600" cy="35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8" name="Shape 4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9" name="Google Shape;4409;p36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Feature Selection - Recursive Feature Elimination</a:t>
            </a:r>
            <a:endParaRPr/>
          </a:p>
        </p:txBody>
      </p:sp>
      <p:pic>
        <p:nvPicPr>
          <p:cNvPr id="4410" name="Google Shape;441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2050" y="1532900"/>
            <a:ext cx="5503126" cy="33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4411" name="Google Shape;4411;p36"/>
          <p:cNvSpPr txBox="1"/>
          <p:nvPr>
            <p:ph idx="4294967295" type="subTitle"/>
          </p:nvPr>
        </p:nvSpPr>
        <p:spPr>
          <a:xfrm>
            <a:off x="6609725" y="1492750"/>
            <a:ext cx="2384700" cy="3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1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Important Columns: </a:t>
            </a:r>
            <a:endParaRPr b="1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'diabetesMed'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'tolazamide'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'miglitol'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'acarbose'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'tolbutamide'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'glimepiride'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'chlorpropamide'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'nateglinide'                      'repaglinide'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'metformin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,'max_glu_serum'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'number_diagnoses'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'number_inpatient'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'time_in_hospital'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'discharge_disposition_id'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5" name="Shape 4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6" name="Google Shape;4416;p37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Feature Selection - Correlation Matrix </a:t>
            </a:r>
            <a:endParaRPr/>
          </a:p>
        </p:txBody>
      </p:sp>
      <p:pic>
        <p:nvPicPr>
          <p:cNvPr id="4417" name="Google Shape;4417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400" y="1137950"/>
            <a:ext cx="3564076" cy="3821101"/>
          </a:xfrm>
          <a:prstGeom prst="rect">
            <a:avLst/>
          </a:prstGeom>
          <a:noFill/>
          <a:ln>
            <a:noFill/>
          </a:ln>
        </p:spPr>
      </p:pic>
      <p:sp>
        <p:nvSpPr>
          <p:cNvPr id="4418" name="Google Shape;4418;p37"/>
          <p:cNvSpPr txBox="1"/>
          <p:nvPr>
            <p:ph idx="4294967295" type="subTitle"/>
          </p:nvPr>
        </p:nvSpPr>
        <p:spPr>
          <a:xfrm>
            <a:off x="4863175" y="1118850"/>
            <a:ext cx="3843000" cy="3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1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Important Columns: </a:t>
            </a:r>
            <a:endParaRPr b="1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'number_inpatient'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'diabetes_med'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'glimepiride'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'glipizide'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'insulin'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'change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'diabetes_med'                                   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'glyburide’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'number_diagnoses'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'admission_type_id'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'time_in_hospital'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'admission_source_id'                                   'num_lab_procedures'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'num_procedures'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'num_medications'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2" name="Shape 4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3" name="Google Shape;4423;p38"/>
          <p:cNvGrpSpPr/>
          <p:nvPr/>
        </p:nvGrpSpPr>
        <p:grpSpPr>
          <a:xfrm>
            <a:off x="915258" y="601135"/>
            <a:ext cx="7290769" cy="3941568"/>
            <a:chOff x="1465050" y="946225"/>
            <a:chExt cx="6213900" cy="3359100"/>
          </a:xfrm>
        </p:grpSpPr>
        <p:sp>
          <p:nvSpPr>
            <p:cNvPr id="4424" name="Google Shape;4424;p38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fmla="val 4601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5" name="Google Shape;4425;p38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6" name="Google Shape;4426;p38"/>
            <p:cNvSpPr/>
            <p:nvPr/>
          </p:nvSpPr>
          <p:spPr>
            <a:xfrm flipH="1">
              <a:off x="1542006" y="1017959"/>
              <a:ext cx="90777" cy="9077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7" name="Google Shape;4427;p38"/>
            <p:cNvSpPr/>
            <p:nvPr/>
          </p:nvSpPr>
          <p:spPr>
            <a:xfrm flipH="1">
              <a:off x="1689226" y="1017959"/>
              <a:ext cx="90517" cy="9077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8" name="Google Shape;4428;p38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9" name="Google Shape;4429;p38"/>
          <p:cNvGrpSpPr/>
          <p:nvPr/>
        </p:nvGrpSpPr>
        <p:grpSpPr>
          <a:xfrm>
            <a:off x="1138780" y="938675"/>
            <a:ext cx="7290769" cy="3941568"/>
            <a:chOff x="1465050" y="946225"/>
            <a:chExt cx="6213900" cy="3359100"/>
          </a:xfrm>
        </p:grpSpPr>
        <p:sp>
          <p:nvSpPr>
            <p:cNvPr id="4430" name="Google Shape;4430;p38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fmla="val 4601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1" name="Google Shape;4431;p38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2" name="Google Shape;4432;p38"/>
            <p:cNvSpPr/>
            <p:nvPr/>
          </p:nvSpPr>
          <p:spPr>
            <a:xfrm flipH="1">
              <a:off x="1542006" y="1017959"/>
              <a:ext cx="90777" cy="9077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3" name="Google Shape;4433;p38"/>
            <p:cNvSpPr/>
            <p:nvPr/>
          </p:nvSpPr>
          <p:spPr>
            <a:xfrm flipH="1">
              <a:off x="1689226" y="1017959"/>
              <a:ext cx="90517" cy="9077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4" name="Google Shape;4434;p38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35" name="Google Shape;4435;p38"/>
          <p:cNvSpPr txBox="1"/>
          <p:nvPr>
            <p:ph type="title"/>
          </p:nvPr>
        </p:nvSpPr>
        <p:spPr>
          <a:xfrm>
            <a:off x="1380363" y="1385050"/>
            <a:ext cx="68076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Final Columns</a:t>
            </a:r>
            <a:endParaRPr/>
          </a:p>
        </p:txBody>
      </p:sp>
      <p:sp>
        <p:nvSpPr>
          <p:cNvPr id="4436" name="Google Shape;4436;p38"/>
          <p:cNvSpPr txBox="1"/>
          <p:nvPr>
            <p:ph idx="6" type="subTitle"/>
          </p:nvPr>
        </p:nvSpPr>
        <p:spPr>
          <a:xfrm>
            <a:off x="1380350" y="1853050"/>
            <a:ext cx="6618300" cy="23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'time_in_hospital'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'num_lab_procedures'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'num_procedures'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'num_medications'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'number_outpatient',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 'number_emergency'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'number_inpatient'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'number_diagnoses'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'discharge_disposition_id'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'diabetesMed'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'max_glu_serum'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   'change','metformin', 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‘diag_1’, 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‘diag_2’,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/>
              <a:t>‘diag_3’</a:t>
            </a:r>
            <a:endParaRPr sz="12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0" name="Shape 4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41" name="Google Shape;4441;p39"/>
          <p:cNvGrpSpPr/>
          <p:nvPr/>
        </p:nvGrpSpPr>
        <p:grpSpPr>
          <a:xfrm>
            <a:off x="1290805" y="257706"/>
            <a:ext cx="6557746" cy="4867813"/>
            <a:chOff x="3467650" y="1777750"/>
            <a:chExt cx="2872425" cy="2132200"/>
          </a:xfrm>
        </p:grpSpPr>
        <p:sp>
          <p:nvSpPr>
            <p:cNvPr id="4442" name="Google Shape;4442;p39"/>
            <p:cNvSpPr/>
            <p:nvPr/>
          </p:nvSpPr>
          <p:spPr>
            <a:xfrm>
              <a:off x="3467650" y="1777750"/>
              <a:ext cx="2872425" cy="2109400"/>
            </a:xfrm>
            <a:custGeom>
              <a:rect b="b" l="l" r="r" t="t"/>
              <a:pathLst>
                <a:path extrusionOk="0" h="84376" w="114897">
                  <a:moveTo>
                    <a:pt x="88995" y="0"/>
                  </a:moveTo>
                  <a:cubicBezTo>
                    <a:pt x="72338" y="0"/>
                    <a:pt x="59181" y="12217"/>
                    <a:pt x="42889" y="13858"/>
                  </a:cubicBezTo>
                  <a:cubicBezTo>
                    <a:pt x="36658" y="14496"/>
                    <a:pt x="30396" y="14162"/>
                    <a:pt x="24135" y="14557"/>
                  </a:cubicBezTo>
                  <a:cubicBezTo>
                    <a:pt x="20214" y="14830"/>
                    <a:pt x="16141" y="15438"/>
                    <a:pt x="12858" y="17596"/>
                  </a:cubicBezTo>
                  <a:cubicBezTo>
                    <a:pt x="8967" y="20150"/>
                    <a:pt x="6779" y="24831"/>
                    <a:pt x="6870" y="29420"/>
                  </a:cubicBezTo>
                  <a:cubicBezTo>
                    <a:pt x="6992" y="34892"/>
                    <a:pt x="10062" y="38478"/>
                    <a:pt x="13162" y="42642"/>
                  </a:cubicBezTo>
                  <a:cubicBezTo>
                    <a:pt x="15168" y="45317"/>
                    <a:pt x="16445" y="48570"/>
                    <a:pt x="16688" y="51913"/>
                  </a:cubicBezTo>
                  <a:cubicBezTo>
                    <a:pt x="16992" y="56290"/>
                    <a:pt x="13709" y="59360"/>
                    <a:pt x="10274" y="61579"/>
                  </a:cubicBezTo>
                  <a:cubicBezTo>
                    <a:pt x="7600" y="63281"/>
                    <a:pt x="4651" y="64831"/>
                    <a:pt x="2797" y="67384"/>
                  </a:cubicBezTo>
                  <a:cubicBezTo>
                    <a:pt x="92" y="71093"/>
                    <a:pt x="1" y="76989"/>
                    <a:pt x="3648" y="80151"/>
                  </a:cubicBezTo>
                  <a:cubicBezTo>
                    <a:pt x="5685" y="81913"/>
                    <a:pt x="8724" y="82096"/>
                    <a:pt x="10426" y="84376"/>
                  </a:cubicBezTo>
                  <a:lnTo>
                    <a:pt x="16536" y="84376"/>
                  </a:lnTo>
                  <a:lnTo>
                    <a:pt x="32068" y="84345"/>
                  </a:lnTo>
                  <a:lnTo>
                    <a:pt x="52859" y="84315"/>
                  </a:lnTo>
                  <a:lnTo>
                    <a:pt x="74744" y="84254"/>
                  </a:lnTo>
                  <a:cubicBezTo>
                    <a:pt x="81005" y="84254"/>
                    <a:pt x="87297" y="84224"/>
                    <a:pt x="93559" y="84224"/>
                  </a:cubicBezTo>
                  <a:cubicBezTo>
                    <a:pt x="96629" y="84224"/>
                    <a:pt x="99729" y="84193"/>
                    <a:pt x="102799" y="84193"/>
                  </a:cubicBezTo>
                  <a:cubicBezTo>
                    <a:pt x="103538" y="84193"/>
                    <a:pt x="104225" y="84312"/>
                    <a:pt x="104880" y="84312"/>
                  </a:cubicBezTo>
                  <a:cubicBezTo>
                    <a:pt x="105465" y="84312"/>
                    <a:pt x="106023" y="84217"/>
                    <a:pt x="106568" y="83859"/>
                  </a:cubicBezTo>
                  <a:cubicBezTo>
                    <a:pt x="106659" y="83768"/>
                    <a:pt x="106750" y="83707"/>
                    <a:pt x="106842" y="83616"/>
                  </a:cubicBezTo>
                  <a:cubicBezTo>
                    <a:pt x="109243" y="81518"/>
                    <a:pt x="111583" y="78904"/>
                    <a:pt x="112039" y="75622"/>
                  </a:cubicBezTo>
                  <a:cubicBezTo>
                    <a:pt x="112495" y="72005"/>
                    <a:pt x="110489" y="68752"/>
                    <a:pt x="108240" y="66108"/>
                  </a:cubicBezTo>
                  <a:cubicBezTo>
                    <a:pt x="106355" y="63919"/>
                    <a:pt x="104197" y="61974"/>
                    <a:pt x="102373" y="59725"/>
                  </a:cubicBezTo>
                  <a:cubicBezTo>
                    <a:pt x="100519" y="57506"/>
                    <a:pt x="99000" y="54861"/>
                    <a:pt x="98756" y="51974"/>
                  </a:cubicBezTo>
                  <a:cubicBezTo>
                    <a:pt x="98361" y="47688"/>
                    <a:pt x="100762" y="43797"/>
                    <a:pt x="103559" y="40758"/>
                  </a:cubicBezTo>
                  <a:cubicBezTo>
                    <a:pt x="108331" y="35560"/>
                    <a:pt x="113103" y="31396"/>
                    <a:pt x="113772" y="23949"/>
                  </a:cubicBezTo>
                  <a:cubicBezTo>
                    <a:pt x="114896" y="11578"/>
                    <a:pt x="103346" y="1122"/>
                    <a:pt x="91826" y="119"/>
                  </a:cubicBezTo>
                  <a:cubicBezTo>
                    <a:pt x="90871" y="38"/>
                    <a:pt x="89927" y="0"/>
                    <a:pt x="88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p39"/>
            <p:cNvSpPr/>
            <p:nvPr/>
          </p:nvSpPr>
          <p:spPr>
            <a:xfrm>
              <a:off x="4416750" y="3824050"/>
              <a:ext cx="943825" cy="44100"/>
            </a:xfrm>
            <a:custGeom>
              <a:rect b="b" l="l" r="r" t="t"/>
              <a:pathLst>
                <a:path extrusionOk="0" h="1764" w="37753">
                  <a:moveTo>
                    <a:pt x="1" y="1"/>
                  </a:moveTo>
                  <a:lnTo>
                    <a:pt x="1" y="1764"/>
                  </a:lnTo>
                  <a:lnTo>
                    <a:pt x="37752" y="1764"/>
                  </a:lnTo>
                  <a:lnTo>
                    <a:pt x="377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4" name="Google Shape;4444;p39"/>
            <p:cNvSpPr/>
            <p:nvPr/>
          </p:nvSpPr>
          <p:spPr>
            <a:xfrm>
              <a:off x="3742725" y="2099100"/>
              <a:ext cx="2306300" cy="1291075"/>
            </a:xfrm>
            <a:custGeom>
              <a:rect b="b" l="l" r="r" t="t"/>
              <a:pathLst>
                <a:path extrusionOk="0" h="51643" w="92252">
                  <a:moveTo>
                    <a:pt x="4834" y="1"/>
                  </a:moveTo>
                  <a:cubicBezTo>
                    <a:pt x="2159" y="1"/>
                    <a:pt x="1" y="2159"/>
                    <a:pt x="1" y="4834"/>
                  </a:cubicBezTo>
                  <a:lnTo>
                    <a:pt x="1" y="51643"/>
                  </a:lnTo>
                  <a:lnTo>
                    <a:pt x="92252" y="51643"/>
                  </a:lnTo>
                  <a:lnTo>
                    <a:pt x="92252" y="4834"/>
                  </a:lnTo>
                  <a:cubicBezTo>
                    <a:pt x="92252" y="2159"/>
                    <a:pt x="90094" y="1"/>
                    <a:pt x="87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39"/>
            <p:cNvSpPr/>
            <p:nvPr/>
          </p:nvSpPr>
          <p:spPr>
            <a:xfrm>
              <a:off x="3742725" y="3390150"/>
              <a:ext cx="2306300" cy="221150"/>
            </a:xfrm>
            <a:custGeom>
              <a:rect b="b" l="l" r="r" t="t"/>
              <a:pathLst>
                <a:path extrusionOk="0" h="8846" w="92252">
                  <a:moveTo>
                    <a:pt x="1" y="1"/>
                  </a:moveTo>
                  <a:lnTo>
                    <a:pt x="1" y="4043"/>
                  </a:lnTo>
                  <a:cubicBezTo>
                    <a:pt x="1" y="6718"/>
                    <a:pt x="2159" y="8846"/>
                    <a:pt x="4804" y="8846"/>
                  </a:cubicBezTo>
                  <a:lnTo>
                    <a:pt x="87449" y="8846"/>
                  </a:lnTo>
                  <a:cubicBezTo>
                    <a:pt x="90094" y="8846"/>
                    <a:pt x="92252" y="6718"/>
                    <a:pt x="92252" y="4043"/>
                  </a:cubicBezTo>
                  <a:lnTo>
                    <a:pt x="922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39"/>
            <p:cNvSpPr/>
            <p:nvPr/>
          </p:nvSpPr>
          <p:spPr>
            <a:xfrm>
              <a:off x="3821000" y="2173575"/>
              <a:ext cx="2135325" cy="1136825"/>
            </a:xfrm>
            <a:custGeom>
              <a:rect b="b" l="l" r="r" t="t"/>
              <a:pathLst>
                <a:path extrusionOk="0" h="45473" w="85413">
                  <a:moveTo>
                    <a:pt x="1" y="0"/>
                  </a:moveTo>
                  <a:lnTo>
                    <a:pt x="1" y="45472"/>
                  </a:lnTo>
                  <a:lnTo>
                    <a:pt x="85413" y="45472"/>
                  </a:lnTo>
                  <a:lnTo>
                    <a:pt x="854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39"/>
            <p:cNvSpPr/>
            <p:nvPr/>
          </p:nvSpPr>
          <p:spPr>
            <a:xfrm>
              <a:off x="4685000" y="3473750"/>
              <a:ext cx="426325" cy="53975"/>
            </a:xfrm>
            <a:custGeom>
              <a:rect b="b" l="l" r="r" t="t"/>
              <a:pathLst>
                <a:path extrusionOk="0" h="2159" w="17053">
                  <a:moveTo>
                    <a:pt x="1" y="0"/>
                  </a:moveTo>
                  <a:lnTo>
                    <a:pt x="1" y="2158"/>
                  </a:lnTo>
                  <a:lnTo>
                    <a:pt x="17053" y="2158"/>
                  </a:lnTo>
                  <a:lnTo>
                    <a:pt x="170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39"/>
            <p:cNvSpPr/>
            <p:nvPr/>
          </p:nvSpPr>
          <p:spPr>
            <a:xfrm>
              <a:off x="4609775" y="3611275"/>
              <a:ext cx="572975" cy="212800"/>
            </a:xfrm>
            <a:custGeom>
              <a:rect b="b" l="l" r="r" t="t"/>
              <a:pathLst>
                <a:path extrusionOk="0" h="8512" w="22919">
                  <a:moveTo>
                    <a:pt x="1216" y="1"/>
                  </a:moveTo>
                  <a:lnTo>
                    <a:pt x="0" y="8512"/>
                  </a:lnTo>
                  <a:lnTo>
                    <a:pt x="22919" y="8512"/>
                  </a:lnTo>
                  <a:lnTo>
                    <a:pt x="21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39"/>
            <p:cNvSpPr/>
            <p:nvPr/>
          </p:nvSpPr>
          <p:spPr>
            <a:xfrm>
              <a:off x="4636375" y="3611275"/>
              <a:ext cx="519025" cy="23600"/>
            </a:xfrm>
            <a:custGeom>
              <a:rect b="b" l="l" r="r" t="t"/>
              <a:pathLst>
                <a:path extrusionOk="0" h="944" w="20761">
                  <a:moveTo>
                    <a:pt x="152" y="1"/>
                  </a:moveTo>
                  <a:lnTo>
                    <a:pt x="0" y="943"/>
                  </a:lnTo>
                  <a:lnTo>
                    <a:pt x="20761" y="943"/>
                  </a:lnTo>
                  <a:lnTo>
                    <a:pt x="206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39"/>
            <p:cNvSpPr/>
            <p:nvPr/>
          </p:nvSpPr>
          <p:spPr>
            <a:xfrm>
              <a:off x="3662200" y="3868125"/>
              <a:ext cx="2476500" cy="41825"/>
            </a:xfrm>
            <a:custGeom>
              <a:rect b="b" l="l" r="r" t="t"/>
              <a:pathLst>
                <a:path extrusionOk="0" h="1673" w="99060">
                  <a:moveTo>
                    <a:pt x="0" y="1"/>
                  </a:moveTo>
                  <a:lnTo>
                    <a:pt x="0" y="1672"/>
                  </a:lnTo>
                  <a:lnTo>
                    <a:pt x="99060" y="1672"/>
                  </a:lnTo>
                  <a:lnTo>
                    <a:pt x="99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51" name="Google Shape;4451;p39"/>
          <p:cNvSpPr txBox="1"/>
          <p:nvPr>
            <p:ph type="ctrTitle"/>
          </p:nvPr>
        </p:nvSpPr>
        <p:spPr>
          <a:xfrm>
            <a:off x="2712200" y="1485885"/>
            <a:ext cx="3946200" cy="19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300"/>
              <a:t>Machine Learning Results</a:t>
            </a:r>
            <a:endParaRPr sz="4300"/>
          </a:p>
        </p:txBody>
      </p:sp>
      <p:sp>
        <p:nvSpPr>
          <p:cNvPr id="4452" name="Google Shape;4452;p39"/>
          <p:cNvSpPr/>
          <p:nvPr/>
        </p:nvSpPr>
        <p:spPr>
          <a:xfrm>
            <a:off x="6810899" y="196978"/>
            <a:ext cx="665151" cy="661225"/>
          </a:xfrm>
          <a:custGeom>
            <a:rect b="b" l="l" r="r" t="t"/>
            <a:pathLst>
              <a:path extrusionOk="0" h="9094" w="9148">
                <a:moveTo>
                  <a:pt x="4561" y="2153"/>
                </a:moveTo>
                <a:cubicBezTo>
                  <a:pt x="4628" y="2153"/>
                  <a:pt x="4697" y="2157"/>
                  <a:pt x="4770" y="2164"/>
                </a:cubicBezTo>
                <a:cubicBezTo>
                  <a:pt x="4799" y="2164"/>
                  <a:pt x="4828" y="2164"/>
                  <a:pt x="4871" y="2179"/>
                </a:cubicBezTo>
                <a:lnTo>
                  <a:pt x="4972" y="2193"/>
                </a:lnTo>
                <a:cubicBezTo>
                  <a:pt x="5001" y="2193"/>
                  <a:pt x="5030" y="2193"/>
                  <a:pt x="5074" y="2208"/>
                </a:cubicBezTo>
                <a:cubicBezTo>
                  <a:pt x="5146" y="2222"/>
                  <a:pt x="5233" y="2251"/>
                  <a:pt x="5320" y="2280"/>
                </a:cubicBezTo>
                <a:lnTo>
                  <a:pt x="5393" y="2295"/>
                </a:lnTo>
                <a:cubicBezTo>
                  <a:pt x="5494" y="2338"/>
                  <a:pt x="5610" y="2382"/>
                  <a:pt x="5712" y="2440"/>
                </a:cubicBezTo>
                <a:cubicBezTo>
                  <a:pt x="5755" y="2469"/>
                  <a:pt x="5784" y="2483"/>
                  <a:pt x="5813" y="2498"/>
                </a:cubicBezTo>
                <a:cubicBezTo>
                  <a:pt x="5842" y="2527"/>
                  <a:pt x="5886" y="2541"/>
                  <a:pt x="5915" y="2570"/>
                </a:cubicBezTo>
                <a:lnTo>
                  <a:pt x="6002" y="2628"/>
                </a:lnTo>
                <a:lnTo>
                  <a:pt x="6016" y="2643"/>
                </a:lnTo>
                <a:cubicBezTo>
                  <a:pt x="6045" y="2657"/>
                  <a:pt x="6074" y="2686"/>
                  <a:pt x="6103" y="2715"/>
                </a:cubicBezTo>
                <a:cubicBezTo>
                  <a:pt x="6132" y="2730"/>
                  <a:pt x="6161" y="2759"/>
                  <a:pt x="6190" y="2788"/>
                </a:cubicBezTo>
                <a:cubicBezTo>
                  <a:pt x="6248" y="2845"/>
                  <a:pt x="6306" y="2903"/>
                  <a:pt x="6364" y="2961"/>
                </a:cubicBezTo>
                <a:cubicBezTo>
                  <a:pt x="6379" y="2990"/>
                  <a:pt x="6408" y="3005"/>
                  <a:pt x="6422" y="3034"/>
                </a:cubicBezTo>
                <a:cubicBezTo>
                  <a:pt x="6466" y="3077"/>
                  <a:pt x="6495" y="3121"/>
                  <a:pt x="6524" y="3164"/>
                </a:cubicBezTo>
                <a:lnTo>
                  <a:pt x="6567" y="3222"/>
                </a:lnTo>
                <a:cubicBezTo>
                  <a:pt x="6625" y="3309"/>
                  <a:pt x="6668" y="3382"/>
                  <a:pt x="6712" y="3469"/>
                </a:cubicBezTo>
                <a:cubicBezTo>
                  <a:pt x="6726" y="3498"/>
                  <a:pt x="6741" y="3527"/>
                  <a:pt x="6755" y="3556"/>
                </a:cubicBezTo>
                <a:lnTo>
                  <a:pt x="6770" y="3570"/>
                </a:lnTo>
                <a:cubicBezTo>
                  <a:pt x="6784" y="3614"/>
                  <a:pt x="6799" y="3643"/>
                  <a:pt x="6813" y="3686"/>
                </a:cubicBezTo>
                <a:lnTo>
                  <a:pt x="6813" y="3701"/>
                </a:lnTo>
                <a:cubicBezTo>
                  <a:pt x="6828" y="3730"/>
                  <a:pt x="6828" y="3759"/>
                  <a:pt x="6842" y="3788"/>
                </a:cubicBezTo>
                <a:cubicBezTo>
                  <a:pt x="6857" y="3802"/>
                  <a:pt x="6857" y="3817"/>
                  <a:pt x="6857" y="3846"/>
                </a:cubicBezTo>
                <a:cubicBezTo>
                  <a:pt x="6886" y="3918"/>
                  <a:pt x="6900" y="3991"/>
                  <a:pt x="6929" y="4078"/>
                </a:cubicBezTo>
                <a:cubicBezTo>
                  <a:pt x="6929" y="4107"/>
                  <a:pt x="6929" y="4121"/>
                  <a:pt x="6944" y="4150"/>
                </a:cubicBezTo>
                <a:cubicBezTo>
                  <a:pt x="6944" y="4208"/>
                  <a:pt x="6958" y="4266"/>
                  <a:pt x="6973" y="4324"/>
                </a:cubicBezTo>
                <a:cubicBezTo>
                  <a:pt x="6973" y="4382"/>
                  <a:pt x="6973" y="4498"/>
                  <a:pt x="6973" y="4585"/>
                </a:cubicBezTo>
                <a:cubicBezTo>
                  <a:pt x="6973" y="4657"/>
                  <a:pt x="6987" y="4701"/>
                  <a:pt x="6987" y="4788"/>
                </a:cubicBezTo>
                <a:cubicBezTo>
                  <a:pt x="6987" y="4788"/>
                  <a:pt x="6987" y="4802"/>
                  <a:pt x="6987" y="4802"/>
                </a:cubicBezTo>
                <a:lnTo>
                  <a:pt x="6973" y="4933"/>
                </a:lnTo>
                <a:cubicBezTo>
                  <a:pt x="6973" y="4976"/>
                  <a:pt x="6958" y="5005"/>
                  <a:pt x="6944" y="5049"/>
                </a:cubicBezTo>
                <a:cubicBezTo>
                  <a:pt x="6929" y="5136"/>
                  <a:pt x="6900" y="5208"/>
                  <a:pt x="6871" y="5295"/>
                </a:cubicBezTo>
                <a:cubicBezTo>
                  <a:pt x="6857" y="5339"/>
                  <a:pt x="6842" y="5382"/>
                  <a:pt x="6828" y="5426"/>
                </a:cubicBezTo>
                <a:cubicBezTo>
                  <a:pt x="6813" y="5484"/>
                  <a:pt x="6799" y="5513"/>
                  <a:pt x="6770" y="5556"/>
                </a:cubicBezTo>
                <a:lnTo>
                  <a:pt x="6726" y="5643"/>
                </a:lnTo>
                <a:cubicBezTo>
                  <a:pt x="6697" y="5716"/>
                  <a:pt x="6639" y="5788"/>
                  <a:pt x="6596" y="5861"/>
                </a:cubicBezTo>
                <a:lnTo>
                  <a:pt x="6553" y="5919"/>
                </a:lnTo>
                <a:cubicBezTo>
                  <a:pt x="6553" y="5933"/>
                  <a:pt x="6553" y="5948"/>
                  <a:pt x="6538" y="5948"/>
                </a:cubicBezTo>
                <a:lnTo>
                  <a:pt x="6495" y="6020"/>
                </a:lnTo>
                <a:lnTo>
                  <a:pt x="6422" y="6093"/>
                </a:lnTo>
                <a:cubicBezTo>
                  <a:pt x="6379" y="6151"/>
                  <a:pt x="6335" y="6194"/>
                  <a:pt x="6292" y="6237"/>
                </a:cubicBezTo>
                <a:cubicBezTo>
                  <a:pt x="6263" y="6266"/>
                  <a:pt x="6248" y="6281"/>
                  <a:pt x="6219" y="6310"/>
                </a:cubicBezTo>
                <a:lnTo>
                  <a:pt x="6161" y="6368"/>
                </a:lnTo>
                <a:lnTo>
                  <a:pt x="6060" y="6440"/>
                </a:lnTo>
                <a:cubicBezTo>
                  <a:pt x="5973" y="6513"/>
                  <a:pt x="5900" y="6571"/>
                  <a:pt x="5813" y="6614"/>
                </a:cubicBezTo>
                <a:lnTo>
                  <a:pt x="5726" y="6672"/>
                </a:lnTo>
                <a:lnTo>
                  <a:pt x="5625" y="6716"/>
                </a:lnTo>
                <a:lnTo>
                  <a:pt x="5538" y="6759"/>
                </a:lnTo>
                <a:lnTo>
                  <a:pt x="5378" y="6817"/>
                </a:lnTo>
                <a:cubicBezTo>
                  <a:pt x="5349" y="6832"/>
                  <a:pt x="5306" y="6846"/>
                  <a:pt x="5277" y="6846"/>
                </a:cubicBezTo>
                <a:cubicBezTo>
                  <a:pt x="5219" y="6875"/>
                  <a:pt x="5146" y="6890"/>
                  <a:pt x="5088" y="6904"/>
                </a:cubicBezTo>
                <a:cubicBezTo>
                  <a:pt x="5045" y="6904"/>
                  <a:pt x="5016" y="6919"/>
                  <a:pt x="4987" y="6919"/>
                </a:cubicBezTo>
                <a:cubicBezTo>
                  <a:pt x="4944" y="6933"/>
                  <a:pt x="4915" y="6933"/>
                  <a:pt x="4886" y="6933"/>
                </a:cubicBezTo>
                <a:cubicBezTo>
                  <a:pt x="4763" y="6944"/>
                  <a:pt x="4640" y="6954"/>
                  <a:pt x="4517" y="6954"/>
                </a:cubicBezTo>
                <a:cubicBezTo>
                  <a:pt x="4466" y="6954"/>
                  <a:pt x="4415" y="6952"/>
                  <a:pt x="4364" y="6948"/>
                </a:cubicBezTo>
                <a:cubicBezTo>
                  <a:pt x="4335" y="6948"/>
                  <a:pt x="4306" y="6933"/>
                  <a:pt x="4277" y="6933"/>
                </a:cubicBezTo>
                <a:cubicBezTo>
                  <a:pt x="4233" y="6933"/>
                  <a:pt x="4204" y="6933"/>
                  <a:pt x="4175" y="6919"/>
                </a:cubicBezTo>
                <a:cubicBezTo>
                  <a:pt x="4132" y="6919"/>
                  <a:pt x="4103" y="6904"/>
                  <a:pt x="4074" y="6904"/>
                </a:cubicBezTo>
                <a:cubicBezTo>
                  <a:pt x="3958" y="6875"/>
                  <a:pt x="3842" y="6846"/>
                  <a:pt x="3726" y="6803"/>
                </a:cubicBezTo>
                <a:cubicBezTo>
                  <a:pt x="3697" y="6788"/>
                  <a:pt x="3668" y="6788"/>
                  <a:pt x="3624" y="6774"/>
                </a:cubicBezTo>
                <a:lnTo>
                  <a:pt x="3523" y="6730"/>
                </a:lnTo>
                <a:lnTo>
                  <a:pt x="3508" y="6730"/>
                </a:lnTo>
                <a:cubicBezTo>
                  <a:pt x="3479" y="6716"/>
                  <a:pt x="3450" y="6701"/>
                  <a:pt x="3407" y="6687"/>
                </a:cubicBezTo>
                <a:cubicBezTo>
                  <a:pt x="3349" y="6643"/>
                  <a:pt x="3277" y="6600"/>
                  <a:pt x="3219" y="6556"/>
                </a:cubicBezTo>
                <a:cubicBezTo>
                  <a:pt x="3175" y="6542"/>
                  <a:pt x="3146" y="6527"/>
                  <a:pt x="3117" y="6498"/>
                </a:cubicBezTo>
                <a:lnTo>
                  <a:pt x="3045" y="6440"/>
                </a:lnTo>
                <a:cubicBezTo>
                  <a:pt x="3001" y="6411"/>
                  <a:pt x="2972" y="6368"/>
                  <a:pt x="2929" y="6339"/>
                </a:cubicBezTo>
                <a:cubicBezTo>
                  <a:pt x="2900" y="6310"/>
                  <a:pt x="2871" y="6281"/>
                  <a:pt x="2827" y="6237"/>
                </a:cubicBezTo>
                <a:lnTo>
                  <a:pt x="2755" y="6151"/>
                </a:lnTo>
                <a:cubicBezTo>
                  <a:pt x="2653" y="6049"/>
                  <a:pt x="2581" y="5933"/>
                  <a:pt x="2494" y="5817"/>
                </a:cubicBezTo>
                <a:cubicBezTo>
                  <a:pt x="2479" y="5774"/>
                  <a:pt x="2465" y="5745"/>
                  <a:pt x="2436" y="5716"/>
                </a:cubicBezTo>
                <a:cubicBezTo>
                  <a:pt x="2421" y="5672"/>
                  <a:pt x="2392" y="5629"/>
                  <a:pt x="2378" y="5600"/>
                </a:cubicBezTo>
                <a:cubicBezTo>
                  <a:pt x="2363" y="5556"/>
                  <a:pt x="2363" y="5556"/>
                  <a:pt x="2349" y="5527"/>
                </a:cubicBezTo>
                <a:cubicBezTo>
                  <a:pt x="2349" y="5513"/>
                  <a:pt x="2334" y="5498"/>
                  <a:pt x="2334" y="5484"/>
                </a:cubicBezTo>
                <a:cubicBezTo>
                  <a:pt x="2334" y="5469"/>
                  <a:pt x="2320" y="5440"/>
                  <a:pt x="2305" y="5426"/>
                </a:cubicBezTo>
                <a:cubicBezTo>
                  <a:pt x="2305" y="5397"/>
                  <a:pt x="2291" y="5368"/>
                  <a:pt x="2276" y="5339"/>
                </a:cubicBezTo>
                <a:cubicBezTo>
                  <a:pt x="2276" y="5339"/>
                  <a:pt x="2276" y="5324"/>
                  <a:pt x="2276" y="5310"/>
                </a:cubicBezTo>
                <a:cubicBezTo>
                  <a:pt x="2262" y="5281"/>
                  <a:pt x="2247" y="5252"/>
                  <a:pt x="2247" y="5223"/>
                </a:cubicBezTo>
                <a:cubicBezTo>
                  <a:pt x="2233" y="5165"/>
                  <a:pt x="2218" y="5121"/>
                  <a:pt x="2204" y="5063"/>
                </a:cubicBezTo>
                <a:cubicBezTo>
                  <a:pt x="2204" y="5034"/>
                  <a:pt x="2189" y="5005"/>
                  <a:pt x="2189" y="4976"/>
                </a:cubicBezTo>
                <a:cubicBezTo>
                  <a:pt x="2175" y="4918"/>
                  <a:pt x="2160" y="4860"/>
                  <a:pt x="2160" y="4802"/>
                </a:cubicBezTo>
                <a:cubicBezTo>
                  <a:pt x="2160" y="4730"/>
                  <a:pt x="2146" y="4643"/>
                  <a:pt x="2146" y="4556"/>
                </a:cubicBezTo>
                <a:cubicBezTo>
                  <a:pt x="2146" y="4484"/>
                  <a:pt x="2160" y="4397"/>
                  <a:pt x="2160" y="4310"/>
                </a:cubicBezTo>
                <a:cubicBezTo>
                  <a:pt x="2160" y="4310"/>
                  <a:pt x="2160" y="4295"/>
                  <a:pt x="2160" y="4295"/>
                </a:cubicBezTo>
                <a:cubicBezTo>
                  <a:pt x="2160" y="4252"/>
                  <a:pt x="2175" y="4208"/>
                  <a:pt x="2175" y="4179"/>
                </a:cubicBezTo>
                <a:cubicBezTo>
                  <a:pt x="2189" y="4136"/>
                  <a:pt x="2189" y="4092"/>
                  <a:pt x="2204" y="4049"/>
                </a:cubicBezTo>
                <a:cubicBezTo>
                  <a:pt x="2218" y="3962"/>
                  <a:pt x="2247" y="3889"/>
                  <a:pt x="2262" y="3802"/>
                </a:cubicBezTo>
                <a:lnTo>
                  <a:pt x="2305" y="3715"/>
                </a:lnTo>
                <a:cubicBezTo>
                  <a:pt x="2305" y="3686"/>
                  <a:pt x="2320" y="3657"/>
                  <a:pt x="2334" y="3643"/>
                </a:cubicBezTo>
                <a:cubicBezTo>
                  <a:pt x="2334" y="3614"/>
                  <a:pt x="2349" y="3599"/>
                  <a:pt x="2349" y="3585"/>
                </a:cubicBezTo>
                <a:cubicBezTo>
                  <a:pt x="2363" y="3570"/>
                  <a:pt x="2378" y="3541"/>
                  <a:pt x="2378" y="3527"/>
                </a:cubicBezTo>
                <a:cubicBezTo>
                  <a:pt x="2407" y="3454"/>
                  <a:pt x="2450" y="3396"/>
                  <a:pt x="2479" y="3338"/>
                </a:cubicBezTo>
                <a:lnTo>
                  <a:pt x="2537" y="3251"/>
                </a:lnTo>
                <a:lnTo>
                  <a:pt x="2581" y="3179"/>
                </a:lnTo>
                <a:cubicBezTo>
                  <a:pt x="2610" y="3135"/>
                  <a:pt x="2639" y="3106"/>
                  <a:pt x="2668" y="3077"/>
                </a:cubicBezTo>
                <a:cubicBezTo>
                  <a:pt x="2697" y="3034"/>
                  <a:pt x="2711" y="3005"/>
                  <a:pt x="2740" y="2976"/>
                </a:cubicBezTo>
                <a:cubicBezTo>
                  <a:pt x="2769" y="2947"/>
                  <a:pt x="2798" y="2918"/>
                  <a:pt x="2827" y="2874"/>
                </a:cubicBezTo>
                <a:cubicBezTo>
                  <a:pt x="2987" y="2730"/>
                  <a:pt x="3146" y="2599"/>
                  <a:pt x="3334" y="2483"/>
                </a:cubicBezTo>
                <a:lnTo>
                  <a:pt x="3421" y="2440"/>
                </a:lnTo>
                <a:lnTo>
                  <a:pt x="3508" y="2396"/>
                </a:lnTo>
                <a:lnTo>
                  <a:pt x="3610" y="2353"/>
                </a:lnTo>
                <a:cubicBezTo>
                  <a:pt x="3653" y="2324"/>
                  <a:pt x="3711" y="2309"/>
                  <a:pt x="3769" y="2280"/>
                </a:cubicBezTo>
                <a:cubicBezTo>
                  <a:pt x="3798" y="2266"/>
                  <a:pt x="3827" y="2266"/>
                  <a:pt x="3856" y="2251"/>
                </a:cubicBezTo>
                <a:lnTo>
                  <a:pt x="3958" y="2222"/>
                </a:lnTo>
                <a:cubicBezTo>
                  <a:pt x="4016" y="2208"/>
                  <a:pt x="4088" y="2193"/>
                  <a:pt x="4161" y="2193"/>
                </a:cubicBezTo>
                <a:lnTo>
                  <a:pt x="4262" y="2179"/>
                </a:lnTo>
                <a:lnTo>
                  <a:pt x="4364" y="2164"/>
                </a:lnTo>
                <a:cubicBezTo>
                  <a:pt x="4429" y="2157"/>
                  <a:pt x="4494" y="2153"/>
                  <a:pt x="4561" y="2153"/>
                </a:cubicBezTo>
                <a:close/>
                <a:moveTo>
                  <a:pt x="4588" y="1"/>
                </a:moveTo>
                <a:cubicBezTo>
                  <a:pt x="4422" y="1"/>
                  <a:pt x="4255" y="12"/>
                  <a:pt x="4088" y="33"/>
                </a:cubicBezTo>
                <a:cubicBezTo>
                  <a:pt x="3827" y="62"/>
                  <a:pt x="3624" y="309"/>
                  <a:pt x="3653" y="570"/>
                </a:cubicBezTo>
                <a:lnTo>
                  <a:pt x="3653" y="613"/>
                </a:lnTo>
                <a:cubicBezTo>
                  <a:pt x="3653" y="642"/>
                  <a:pt x="3653" y="657"/>
                  <a:pt x="3653" y="686"/>
                </a:cubicBezTo>
                <a:cubicBezTo>
                  <a:pt x="3653" y="874"/>
                  <a:pt x="3552" y="1048"/>
                  <a:pt x="3378" y="1135"/>
                </a:cubicBezTo>
                <a:lnTo>
                  <a:pt x="3334" y="1149"/>
                </a:lnTo>
                <a:lnTo>
                  <a:pt x="3190" y="1207"/>
                </a:lnTo>
                <a:lnTo>
                  <a:pt x="3059" y="1265"/>
                </a:lnTo>
                <a:lnTo>
                  <a:pt x="3030" y="1280"/>
                </a:lnTo>
                <a:cubicBezTo>
                  <a:pt x="2964" y="1306"/>
                  <a:pt x="2895" y="1319"/>
                  <a:pt x="2827" y="1319"/>
                </a:cubicBezTo>
                <a:cubicBezTo>
                  <a:pt x="2673" y="1319"/>
                  <a:pt x="2526" y="1252"/>
                  <a:pt x="2436" y="1121"/>
                </a:cubicBezTo>
                <a:cubicBezTo>
                  <a:pt x="2336" y="985"/>
                  <a:pt x="2185" y="917"/>
                  <a:pt x="2030" y="917"/>
                </a:cubicBezTo>
                <a:cubicBezTo>
                  <a:pt x="1937" y="917"/>
                  <a:pt x="1841" y="941"/>
                  <a:pt x="1754" y="990"/>
                </a:cubicBezTo>
                <a:lnTo>
                  <a:pt x="1711" y="1019"/>
                </a:lnTo>
                <a:cubicBezTo>
                  <a:pt x="1465" y="1222"/>
                  <a:pt x="1233" y="1454"/>
                  <a:pt x="1030" y="1715"/>
                </a:cubicBezTo>
                <a:cubicBezTo>
                  <a:pt x="928" y="1845"/>
                  <a:pt x="885" y="2005"/>
                  <a:pt x="943" y="2164"/>
                </a:cubicBezTo>
                <a:cubicBezTo>
                  <a:pt x="957" y="2208"/>
                  <a:pt x="972" y="2251"/>
                  <a:pt x="1001" y="2295"/>
                </a:cubicBezTo>
                <a:cubicBezTo>
                  <a:pt x="1015" y="2324"/>
                  <a:pt x="1044" y="2367"/>
                  <a:pt x="1073" y="2382"/>
                </a:cubicBezTo>
                <a:lnTo>
                  <a:pt x="1117" y="2425"/>
                </a:lnTo>
                <a:cubicBezTo>
                  <a:pt x="1305" y="2570"/>
                  <a:pt x="1378" y="2817"/>
                  <a:pt x="1276" y="3034"/>
                </a:cubicBezTo>
                <a:cubicBezTo>
                  <a:pt x="1233" y="3135"/>
                  <a:pt x="1189" y="3237"/>
                  <a:pt x="1146" y="3338"/>
                </a:cubicBezTo>
                <a:cubicBezTo>
                  <a:pt x="1131" y="3396"/>
                  <a:pt x="1102" y="3454"/>
                  <a:pt x="1059" y="3498"/>
                </a:cubicBezTo>
                <a:cubicBezTo>
                  <a:pt x="1030" y="3527"/>
                  <a:pt x="1001" y="3541"/>
                  <a:pt x="972" y="3570"/>
                </a:cubicBezTo>
                <a:cubicBezTo>
                  <a:pt x="943" y="3585"/>
                  <a:pt x="899" y="3599"/>
                  <a:pt x="870" y="3614"/>
                </a:cubicBezTo>
                <a:cubicBezTo>
                  <a:pt x="841" y="3628"/>
                  <a:pt x="827" y="3643"/>
                  <a:pt x="798" y="3643"/>
                </a:cubicBezTo>
                <a:cubicBezTo>
                  <a:pt x="769" y="3650"/>
                  <a:pt x="740" y="3654"/>
                  <a:pt x="711" y="3654"/>
                </a:cubicBezTo>
                <a:cubicBezTo>
                  <a:pt x="682" y="3654"/>
                  <a:pt x="653" y="3650"/>
                  <a:pt x="624" y="3643"/>
                </a:cubicBezTo>
                <a:lnTo>
                  <a:pt x="450" y="3643"/>
                </a:lnTo>
                <a:cubicBezTo>
                  <a:pt x="232" y="3686"/>
                  <a:pt x="73" y="3860"/>
                  <a:pt x="44" y="4078"/>
                </a:cubicBezTo>
                <a:cubicBezTo>
                  <a:pt x="0" y="4397"/>
                  <a:pt x="0" y="4730"/>
                  <a:pt x="44" y="5049"/>
                </a:cubicBezTo>
                <a:cubicBezTo>
                  <a:pt x="70" y="5305"/>
                  <a:pt x="277" y="5494"/>
                  <a:pt x="525" y="5494"/>
                </a:cubicBezTo>
                <a:cubicBezTo>
                  <a:pt x="557" y="5494"/>
                  <a:pt x="590" y="5490"/>
                  <a:pt x="624" y="5484"/>
                </a:cubicBezTo>
                <a:lnTo>
                  <a:pt x="696" y="5484"/>
                </a:lnTo>
                <a:cubicBezTo>
                  <a:pt x="798" y="5484"/>
                  <a:pt x="885" y="5527"/>
                  <a:pt x="972" y="5571"/>
                </a:cubicBezTo>
                <a:cubicBezTo>
                  <a:pt x="1001" y="5585"/>
                  <a:pt x="1015" y="5614"/>
                  <a:pt x="1030" y="5629"/>
                </a:cubicBezTo>
                <a:cubicBezTo>
                  <a:pt x="1088" y="5672"/>
                  <a:pt x="1131" y="5730"/>
                  <a:pt x="1160" y="5803"/>
                </a:cubicBezTo>
                <a:cubicBezTo>
                  <a:pt x="1189" y="5904"/>
                  <a:pt x="1233" y="6006"/>
                  <a:pt x="1276" y="6107"/>
                </a:cubicBezTo>
                <a:cubicBezTo>
                  <a:pt x="1378" y="6310"/>
                  <a:pt x="1320" y="6527"/>
                  <a:pt x="1175" y="6672"/>
                </a:cubicBezTo>
                <a:lnTo>
                  <a:pt x="1117" y="6716"/>
                </a:lnTo>
                <a:cubicBezTo>
                  <a:pt x="1073" y="6745"/>
                  <a:pt x="1030" y="6788"/>
                  <a:pt x="1001" y="6846"/>
                </a:cubicBezTo>
                <a:cubicBezTo>
                  <a:pt x="972" y="6875"/>
                  <a:pt x="957" y="6919"/>
                  <a:pt x="943" y="6977"/>
                </a:cubicBezTo>
                <a:cubicBezTo>
                  <a:pt x="943" y="6991"/>
                  <a:pt x="943" y="7006"/>
                  <a:pt x="928" y="7020"/>
                </a:cubicBezTo>
                <a:lnTo>
                  <a:pt x="928" y="7064"/>
                </a:lnTo>
                <a:cubicBezTo>
                  <a:pt x="928" y="7078"/>
                  <a:pt x="928" y="7093"/>
                  <a:pt x="928" y="7107"/>
                </a:cubicBezTo>
                <a:lnTo>
                  <a:pt x="928" y="7122"/>
                </a:lnTo>
                <a:lnTo>
                  <a:pt x="928" y="7194"/>
                </a:lnTo>
                <a:cubicBezTo>
                  <a:pt x="943" y="7223"/>
                  <a:pt x="943" y="7238"/>
                  <a:pt x="957" y="7267"/>
                </a:cubicBezTo>
                <a:cubicBezTo>
                  <a:pt x="957" y="7267"/>
                  <a:pt x="957" y="7281"/>
                  <a:pt x="957" y="7281"/>
                </a:cubicBezTo>
                <a:cubicBezTo>
                  <a:pt x="972" y="7296"/>
                  <a:pt x="972" y="7325"/>
                  <a:pt x="986" y="7339"/>
                </a:cubicBezTo>
                <a:lnTo>
                  <a:pt x="986" y="7354"/>
                </a:lnTo>
                <a:cubicBezTo>
                  <a:pt x="1001" y="7368"/>
                  <a:pt x="1001" y="7383"/>
                  <a:pt x="1015" y="7397"/>
                </a:cubicBezTo>
                <a:cubicBezTo>
                  <a:pt x="1218" y="7658"/>
                  <a:pt x="1450" y="7890"/>
                  <a:pt x="1711" y="8093"/>
                </a:cubicBezTo>
                <a:cubicBezTo>
                  <a:pt x="1796" y="8166"/>
                  <a:pt x="1901" y="8198"/>
                  <a:pt x="2001" y="8198"/>
                </a:cubicBezTo>
                <a:cubicBezTo>
                  <a:pt x="2021" y="8198"/>
                  <a:pt x="2040" y="8197"/>
                  <a:pt x="2059" y="8194"/>
                </a:cubicBezTo>
                <a:cubicBezTo>
                  <a:pt x="2102" y="8194"/>
                  <a:pt x="2146" y="8180"/>
                  <a:pt x="2189" y="8165"/>
                </a:cubicBezTo>
                <a:cubicBezTo>
                  <a:pt x="2291" y="8136"/>
                  <a:pt x="2363" y="8078"/>
                  <a:pt x="2421" y="8006"/>
                </a:cubicBezTo>
                <a:lnTo>
                  <a:pt x="2465" y="7948"/>
                </a:lnTo>
                <a:cubicBezTo>
                  <a:pt x="2523" y="7905"/>
                  <a:pt x="2581" y="7861"/>
                  <a:pt x="2653" y="7832"/>
                </a:cubicBezTo>
                <a:lnTo>
                  <a:pt x="2827" y="7789"/>
                </a:lnTo>
                <a:cubicBezTo>
                  <a:pt x="2900" y="7803"/>
                  <a:pt x="2972" y="7818"/>
                  <a:pt x="3030" y="7847"/>
                </a:cubicBezTo>
                <a:cubicBezTo>
                  <a:pt x="3132" y="7890"/>
                  <a:pt x="3233" y="7933"/>
                  <a:pt x="3334" y="7962"/>
                </a:cubicBezTo>
                <a:cubicBezTo>
                  <a:pt x="3421" y="8006"/>
                  <a:pt x="3508" y="8064"/>
                  <a:pt x="3566" y="8151"/>
                </a:cubicBezTo>
                <a:cubicBezTo>
                  <a:pt x="3581" y="8180"/>
                  <a:pt x="3610" y="8209"/>
                  <a:pt x="3610" y="8252"/>
                </a:cubicBezTo>
                <a:cubicBezTo>
                  <a:pt x="3653" y="8325"/>
                  <a:pt x="3653" y="8412"/>
                  <a:pt x="3639" y="8499"/>
                </a:cubicBezTo>
                <a:cubicBezTo>
                  <a:pt x="3610" y="8760"/>
                  <a:pt x="3769" y="9006"/>
                  <a:pt x="4030" y="9064"/>
                </a:cubicBezTo>
                <a:lnTo>
                  <a:pt x="4074" y="9064"/>
                </a:lnTo>
                <a:cubicBezTo>
                  <a:pt x="4248" y="9079"/>
                  <a:pt x="4407" y="9093"/>
                  <a:pt x="4567" y="9093"/>
                </a:cubicBezTo>
                <a:cubicBezTo>
                  <a:pt x="4726" y="9093"/>
                  <a:pt x="4900" y="9079"/>
                  <a:pt x="5059" y="9064"/>
                </a:cubicBezTo>
                <a:cubicBezTo>
                  <a:pt x="5175" y="9050"/>
                  <a:pt x="5277" y="9006"/>
                  <a:pt x="5364" y="8919"/>
                </a:cubicBezTo>
                <a:cubicBezTo>
                  <a:pt x="5393" y="8876"/>
                  <a:pt x="5422" y="8847"/>
                  <a:pt x="5436" y="8803"/>
                </a:cubicBezTo>
                <a:cubicBezTo>
                  <a:pt x="5451" y="8789"/>
                  <a:pt x="5465" y="8774"/>
                  <a:pt x="5465" y="8745"/>
                </a:cubicBezTo>
                <a:cubicBezTo>
                  <a:pt x="5494" y="8673"/>
                  <a:pt x="5509" y="8586"/>
                  <a:pt x="5494" y="8499"/>
                </a:cubicBezTo>
                <a:cubicBezTo>
                  <a:pt x="5494" y="8470"/>
                  <a:pt x="5494" y="8441"/>
                  <a:pt x="5494" y="8426"/>
                </a:cubicBezTo>
                <a:cubicBezTo>
                  <a:pt x="5494" y="8209"/>
                  <a:pt x="5625" y="8020"/>
                  <a:pt x="5813" y="7948"/>
                </a:cubicBezTo>
                <a:cubicBezTo>
                  <a:pt x="5915" y="7919"/>
                  <a:pt x="6016" y="7876"/>
                  <a:pt x="6118" y="7832"/>
                </a:cubicBezTo>
                <a:cubicBezTo>
                  <a:pt x="6183" y="7796"/>
                  <a:pt x="6255" y="7778"/>
                  <a:pt x="6328" y="7778"/>
                </a:cubicBezTo>
                <a:cubicBezTo>
                  <a:pt x="6400" y="7778"/>
                  <a:pt x="6473" y="7796"/>
                  <a:pt x="6538" y="7832"/>
                </a:cubicBezTo>
                <a:cubicBezTo>
                  <a:pt x="6582" y="7847"/>
                  <a:pt x="6611" y="7876"/>
                  <a:pt x="6639" y="7890"/>
                </a:cubicBezTo>
                <a:cubicBezTo>
                  <a:pt x="6654" y="7905"/>
                  <a:pt x="6668" y="7919"/>
                  <a:pt x="6683" y="7933"/>
                </a:cubicBezTo>
                <a:cubicBezTo>
                  <a:pt x="6697" y="7948"/>
                  <a:pt x="6712" y="7962"/>
                  <a:pt x="6726" y="7977"/>
                </a:cubicBezTo>
                <a:cubicBezTo>
                  <a:pt x="6817" y="8113"/>
                  <a:pt x="6964" y="8181"/>
                  <a:pt x="7119" y="8181"/>
                </a:cubicBezTo>
                <a:cubicBezTo>
                  <a:pt x="7211" y="8181"/>
                  <a:pt x="7306" y="8156"/>
                  <a:pt x="7393" y="8107"/>
                </a:cubicBezTo>
                <a:lnTo>
                  <a:pt x="7437" y="8078"/>
                </a:lnTo>
                <a:cubicBezTo>
                  <a:pt x="7553" y="7977"/>
                  <a:pt x="7683" y="7861"/>
                  <a:pt x="7799" y="7745"/>
                </a:cubicBezTo>
                <a:cubicBezTo>
                  <a:pt x="7915" y="7629"/>
                  <a:pt x="8017" y="7513"/>
                  <a:pt x="8118" y="7383"/>
                </a:cubicBezTo>
                <a:cubicBezTo>
                  <a:pt x="8220" y="7252"/>
                  <a:pt x="8249" y="7093"/>
                  <a:pt x="8205" y="6933"/>
                </a:cubicBezTo>
                <a:cubicBezTo>
                  <a:pt x="8205" y="6904"/>
                  <a:pt x="8191" y="6890"/>
                  <a:pt x="8176" y="6861"/>
                </a:cubicBezTo>
                <a:cubicBezTo>
                  <a:pt x="8176" y="6846"/>
                  <a:pt x="8162" y="6817"/>
                  <a:pt x="8147" y="6803"/>
                </a:cubicBezTo>
                <a:cubicBezTo>
                  <a:pt x="8133" y="6774"/>
                  <a:pt x="8104" y="6745"/>
                  <a:pt x="8075" y="6716"/>
                </a:cubicBezTo>
                <a:lnTo>
                  <a:pt x="8031" y="6672"/>
                </a:lnTo>
                <a:cubicBezTo>
                  <a:pt x="8017" y="6658"/>
                  <a:pt x="8002" y="6658"/>
                  <a:pt x="7988" y="6643"/>
                </a:cubicBezTo>
                <a:cubicBezTo>
                  <a:pt x="7828" y="6498"/>
                  <a:pt x="7785" y="6266"/>
                  <a:pt x="7872" y="6078"/>
                </a:cubicBezTo>
                <a:cubicBezTo>
                  <a:pt x="7915" y="5977"/>
                  <a:pt x="7959" y="5875"/>
                  <a:pt x="8002" y="5774"/>
                </a:cubicBezTo>
                <a:cubicBezTo>
                  <a:pt x="8065" y="5571"/>
                  <a:pt x="8250" y="5446"/>
                  <a:pt x="8449" y="5446"/>
                </a:cubicBezTo>
                <a:cubicBezTo>
                  <a:pt x="8479" y="5446"/>
                  <a:pt x="8509" y="5449"/>
                  <a:pt x="8538" y="5455"/>
                </a:cubicBezTo>
                <a:cubicBezTo>
                  <a:pt x="8558" y="5457"/>
                  <a:pt x="8578" y="5458"/>
                  <a:pt x="8598" y="5458"/>
                </a:cubicBezTo>
                <a:cubicBezTo>
                  <a:pt x="8694" y="5458"/>
                  <a:pt x="8788" y="5430"/>
                  <a:pt x="8872" y="5382"/>
                </a:cubicBezTo>
                <a:cubicBezTo>
                  <a:pt x="8901" y="5368"/>
                  <a:pt x="8915" y="5353"/>
                  <a:pt x="8944" y="5339"/>
                </a:cubicBezTo>
                <a:lnTo>
                  <a:pt x="8973" y="5295"/>
                </a:lnTo>
                <a:cubicBezTo>
                  <a:pt x="8988" y="5295"/>
                  <a:pt x="8988" y="5281"/>
                  <a:pt x="9002" y="5266"/>
                </a:cubicBezTo>
                <a:cubicBezTo>
                  <a:pt x="9060" y="5194"/>
                  <a:pt x="9104" y="5107"/>
                  <a:pt x="9104" y="5020"/>
                </a:cubicBezTo>
                <a:cubicBezTo>
                  <a:pt x="9147" y="4686"/>
                  <a:pt x="9147" y="4368"/>
                  <a:pt x="9104" y="4034"/>
                </a:cubicBezTo>
                <a:lnTo>
                  <a:pt x="9104" y="4063"/>
                </a:lnTo>
                <a:cubicBezTo>
                  <a:pt x="9104" y="4020"/>
                  <a:pt x="9089" y="3962"/>
                  <a:pt x="9075" y="3918"/>
                </a:cubicBezTo>
                <a:cubicBezTo>
                  <a:pt x="9060" y="3889"/>
                  <a:pt x="9046" y="3875"/>
                  <a:pt x="9031" y="3846"/>
                </a:cubicBezTo>
                <a:cubicBezTo>
                  <a:pt x="9017" y="3817"/>
                  <a:pt x="9002" y="3802"/>
                  <a:pt x="8973" y="3773"/>
                </a:cubicBezTo>
                <a:lnTo>
                  <a:pt x="8944" y="3744"/>
                </a:lnTo>
                <a:cubicBezTo>
                  <a:pt x="8930" y="3730"/>
                  <a:pt x="8915" y="3730"/>
                  <a:pt x="8915" y="3715"/>
                </a:cubicBezTo>
                <a:lnTo>
                  <a:pt x="8857" y="3686"/>
                </a:lnTo>
                <a:cubicBezTo>
                  <a:pt x="8828" y="3657"/>
                  <a:pt x="8785" y="3643"/>
                  <a:pt x="8741" y="3643"/>
                </a:cubicBezTo>
                <a:lnTo>
                  <a:pt x="8712" y="3628"/>
                </a:lnTo>
                <a:cubicBezTo>
                  <a:pt x="8683" y="3621"/>
                  <a:pt x="8654" y="3617"/>
                  <a:pt x="8625" y="3617"/>
                </a:cubicBezTo>
                <a:cubicBezTo>
                  <a:pt x="8596" y="3617"/>
                  <a:pt x="8567" y="3621"/>
                  <a:pt x="8538" y="3628"/>
                </a:cubicBezTo>
                <a:lnTo>
                  <a:pt x="8422" y="3628"/>
                </a:lnTo>
                <a:cubicBezTo>
                  <a:pt x="8335" y="3614"/>
                  <a:pt x="8249" y="3585"/>
                  <a:pt x="8176" y="3541"/>
                </a:cubicBezTo>
                <a:lnTo>
                  <a:pt x="8133" y="3512"/>
                </a:lnTo>
                <a:cubicBezTo>
                  <a:pt x="8118" y="3498"/>
                  <a:pt x="8104" y="3483"/>
                  <a:pt x="8104" y="3469"/>
                </a:cubicBezTo>
                <a:cubicBezTo>
                  <a:pt x="8075" y="3454"/>
                  <a:pt x="8060" y="3425"/>
                  <a:pt x="8046" y="3411"/>
                </a:cubicBezTo>
                <a:lnTo>
                  <a:pt x="8017" y="3353"/>
                </a:lnTo>
                <a:cubicBezTo>
                  <a:pt x="8002" y="3338"/>
                  <a:pt x="8002" y="3324"/>
                  <a:pt x="8002" y="3309"/>
                </a:cubicBezTo>
                <a:cubicBezTo>
                  <a:pt x="8002" y="3295"/>
                  <a:pt x="7988" y="3295"/>
                  <a:pt x="7988" y="3280"/>
                </a:cubicBezTo>
                <a:cubicBezTo>
                  <a:pt x="7959" y="3179"/>
                  <a:pt x="7915" y="3092"/>
                  <a:pt x="7872" y="3005"/>
                </a:cubicBezTo>
                <a:cubicBezTo>
                  <a:pt x="7872" y="2990"/>
                  <a:pt x="7857" y="2976"/>
                  <a:pt x="7857" y="2961"/>
                </a:cubicBezTo>
                <a:cubicBezTo>
                  <a:pt x="7828" y="2889"/>
                  <a:pt x="7828" y="2817"/>
                  <a:pt x="7828" y="2744"/>
                </a:cubicBezTo>
                <a:cubicBezTo>
                  <a:pt x="7843" y="2701"/>
                  <a:pt x="7857" y="2643"/>
                  <a:pt x="7886" y="2585"/>
                </a:cubicBezTo>
                <a:cubicBezTo>
                  <a:pt x="7901" y="2527"/>
                  <a:pt x="7930" y="2469"/>
                  <a:pt x="7973" y="2425"/>
                </a:cubicBezTo>
                <a:cubicBezTo>
                  <a:pt x="7988" y="2411"/>
                  <a:pt x="8002" y="2396"/>
                  <a:pt x="8017" y="2396"/>
                </a:cubicBezTo>
                <a:lnTo>
                  <a:pt x="8031" y="2396"/>
                </a:lnTo>
                <a:lnTo>
                  <a:pt x="8075" y="2353"/>
                </a:lnTo>
                <a:cubicBezTo>
                  <a:pt x="8118" y="2324"/>
                  <a:pt x="8147" y="2280"/>
                  <a:pt x="8176" y="2237"/>
                </a:cubicBezTo>
                <a:cubicBezTo>
                  <a:pt x="8176" y="2208"/>
                  <a:pt x="8191" y="2193"/>
                  <a:pt x="8205" y="2164"/>
                </a:cubicBezTo>
                <a:cubicBezTo>
                  <a:pt x="8205" y="2150"/>
                  <a:pt x="8220" y="2121"/>
                  <a:pt x="8220" y="2092"/>
                </a:cubicBezTo>
                <a:cubicBezTo>
                  <a:pt x="8249" y="1947"/>
                  <a:pt x="8220" y="1802"/>
                  <a:pt x="8133" y="1686"/>
                </a:cubicBezTo>
                <a:cubicBezTo>
                  <a:pt x="8017" y="1555"/>
                  <a:pt x="7915" y="1439"/>
                  <a:pt x="7799" y="1323"/>
                </a:cubicBezTo>
                <a:cubicBezTo>
                  <a:pt x="7683" y="1207"/>
                  <a:pt x="7567" y="1092"/>
                  <a:pt x="7437" y="990"/>
                </a:cubicBezTo>
                <a:cubicBezTo>
                  <a:pt x="7352" y="926"/>
                  <a:pt x="7244" y="886"/>
                  <a:pt x="7135" y="886"/>
                </a:cubicBezTo>
                <a:cubicBezTo>
                  <a:pt x="7095" y="886"/>
                  <a:pt x="7055" y="891"/>
                  <a:pt x="7016" y="903"/>
                </a:cubicBezTo>
                <a:lnTo>
                  <a:pt x="6958" y="918"/>
                </a:lnTo>
                <a:cubicBezTo>
                  <a:pt x="6886" y="947"/>
                  <a:pt x="6828" y="990"/>
                  <a:pt x="6770" y="1048"/>
                </a:cubicBezTo>
                <a:cubicBezTo>
                  <a:pt x="6755" y="1063"/>
                  <a:pt x="6741" y="1077"/>
                  <a:pt x="6726" y="1092"/>
                </a:cubicBezTo>
                <a:cubicBezTo>
                  <a:pt x="6668" y="1178"/>
                  <a:pt x="6596" y="1236"/>
                  <a:pt x="6509" y="1265"/>
                </a:cubicBezTo>
                <a:cubicBezTo>
                  <a:pt x="6466" y="1280"/>
                  <a:pt x="6437" y="1294"/>
                  <a:pt x="6408" y="1294"/>
                </a:cubicBezTo>
                <a:lnTo>
                  <a:pt x="6263" y="1294"/>
                </a:lnTo>
                <a:cubicBezTo>
                  <a:pt x="6234" y="1294"/>
                  <a:pt x="6205" y="1280"/>
                  <a:pt x="6190" y="1280"/>
                </a:cubicBezTo>
                <a:lnTo>
                  <a:pt x="6132" y="1251"/>
                </a:lnTo>
                <a:lnTo>
                  <a:pt x="6074" y="1222"/>
                </a:lnTo>
                <a:cubicBezTo>
                  <a:pt x="6045" y="1207"/>
                  <a:pt x="6016" y="1193"/>
                  <a:pt x="5987" y="1193"/>
                </a:cubicBezTo>
                <a:cubicBezTo>
                  <a:pt x="5944" y="1178"/>
                  <a:pt x="5871" y="1149"/>
                  <a:pt x="5828" y="1121"/>
                </a:cubicBezTo>
                <a:cubicBezTo>
                  <a:pt x="5625" y="1048"/>
                  <a:pt x="5494" y="845"/>
                  <a:pt x="5509" y="628"/>
                </a:cubicBezTo>
                <a:lnTo>
                  <a:pt x="5509" y="599"/>
                </a:lnTo>
                <a:cubicBezTo>
                  <a:pt x="5552" y="338"/>
                  <a:pt x="5378" y="106"/>
                  <a:pt x="5132" y="48"/>
                </a:cubicBezTo>
                <a:cubicBezTo>
                  <a:pt x="5117" y="33"/>
                  <a:pt x="5103" y="33"/>
                  <a:pt x="5088" y="33"/>
                </a:cubicBezTo>
                <a:cubicBezTo>
                  <a:pt x="4922" y="12"/>
                  <a:pt x="4755" y="1"/>
                  <a:pt x="45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3" name="Google Shape;4453;p39"/>
          <p:cNvSpPr/>
          <p:nvPr/>
        </p:nvSpPr>
        <p:spPr>
          <a:xfrm>
            <a:off x="5127030" y="282378"/>
            <a:ext cx="415320" cy="411102"/>
          </a:xfrm>
          <a:custGeom>
            <a:rect b="b" l="l" r="r" t="t"/>
            <a:pathLst>
              <a:path extrusionOk="0" h="5654" w="5712">
                <a:moveTo>
                  <a:pt x="2872" y="1323"/>
                </a:moveTo>
                <a:cubicBezTo>
                  <a:pt x="2914" y="1323"/>
                  <a:pt x="2958" y="1327"/>
                  <a:pt x="3001" y="1334"/>
                </a:cubicBezTo>
                <a:lnTo>
                  <a:pt x="3073" y="1334"/>
                </a:lnTo>
                <a:cubicBezTo>
                  <a:pt x="3110" y="1341"/>
                  <a:pt x="3121" y="1341"/>
                  <a:pt x="3131" y="1341"/>
                </a:cubicBezTo>
                <a:cubicBezTo>
                  <a:pt x="3142" y="1341"/>
                  <a:pt x="3153" y="1341"/>
                  <a:pt x="3189" y="1349"/>
                </a:cubicBezTo>
                <a:cubicBezTo>
                  <a:pt x="3247" y="1363"/>
                  <a:pt x="3291" y="1378"/>
                  <a:pt x="3349" y="1392"/>
                </a:cubicBezTo>
                <a:lnTo>
                  <a:pt x="3392" y="1407"/>
                </a:lnTo>
                <a:cubicBezTo>
                  <a:pt x="3465" y="1436"/>
                  <a:pt x="3537" y="1465"/>
                  <a:pt x="3595" y="1508"/>
                </a:cubicBezTo>
                <a:lnTo>
                  <a:pt x="3668" y="1537"/>
                </a:lnTo>
                <a:cubicBezTo>
                  <a:pt x="3682" y="1552"/>
                  <a:pt x="3697" y="1566"/>
                  <a:pt x="3726" y="1581"/>
                </a:cubicBezTo>
                <a:lnTo>
                  <a:pt x="3784" y="1624"/>
                </a:lnTo>
                <a:lnTo>
                  <a:pt x="3842" y="1668"/>
                </a:lnTo>
                <a:lnTo>
                  <a:pt x="3900" y="1711"/>
                </a:lnTo>
                <a:cubicBezTo>
                  <a:pt x="3929" y="1740"/>
                  <a:pt x="3972" y="1783"/>
                  <a:pt x="4001" y="1812"/>
                </a:cubicBezTo>
                <a:cubicBezTo>
                  <a:pt x="4016" y="1827"/>
                  <a:pt x="4030" y="1841"/>
                  <a:pt x="4045" y="1856"/>
                </a:cubicBezTo>
                <a:cubicBezTo>
                  <a:pt x="4059" y="1885"/>
                  <a:pt x="4088" y="1914"/>
                  <a:pt x="4103" y="1943"/>
                </a:cubicBezTo>
                <a:lnTo>
                  <a:pt x="4132" y="1986"/>
                </a:lnTo>
                <a:cubicBezTo>
                  <a:pt x="4161" y="2030"/>
                  <a:pt x="4190" y="2073"/>
                  <a:pt x="4219" y="2131"/>
                </a:cubicBezTo>
                <a:cubicBezTo>
                  <a:pt x="4233" y="2146"/>
                  <a:pt x="4248" y="2175"/>
                  <a:pt x="4248" y="2189"/>
                </a:cubicBezTo>
                <a:lnTo>
                  <a:pt x="4248" y="2204"/>
                </a:lnTo>
                <a:cubicBezTo>
                  <a:pt x="4262" y="2218"/>
                  <a:pt x="4277" y="2247"/>
                  <a:pt x="4277" y="2262"/>
                </a:cubicBezTo>
                <a:cubicBezTo>
                  <a:pt x="4277" y="2291"/>
                  <a:pt x="4291" y="2305"/>
                  <a:pt x="4291" y="2320"/>
                </a:cubicBezTo>
                <a:lnTo>
                  <a:pt x="4306" y="2349"/>
                </a:lnTo>
                <a:cubicBezTo>
                  <a:pt x="4320" y="2407"/>
                  <a:pt x="4335" y="2450"/>
                  <a:pt x="4349" y="2508"/>
                </a:cubicBezTo>
                <a:lnTo>
                  <a:pt x="4349" y="2552"/>
                </a:lnTo>
                <a:cubicBezTo>
                  <a:pt x="4349" y="2566"/>
                  <a:pt x="4364" y="2624"/>
                  <a:pt x="4364" y="2668"/>
                </a:cubicBezTo>
                <a:cubicBezTo>
                  <a:pt x="4364" y="2711"/>
                  <a:pt x="4364" y="2769"/>
                  <a:pt x="4364" y="2827"/>
                </a:cubicBezTo>
                <a:cubicBezTo>
                  <a:pt x="4378" y="2871"/>
                  <a:pt x="4378" y="2929"/>
                  <a:pt x="4378" y="2987"/>
                </a:cubicBezTo>
                <a:lnTo>
                  <a:pt x="4378" y="3001"/>
                </a:lnTo>
                <a:cubicBezTo>
                  <a:pt x="4378" y="3016"/>
                  <a:pt x="4378" y="3059"/>
                  <a:pt x="4364" y="3074"/>
                </a:cubicBezTo>
                <a:cubicBezTo>
                  <a:pt x="4364" y="3103"/>
                  <a:pt x="4364" y="3132"/>
                  <a:pt x="4349" y="3161"/>
                </a:cubicBezTo>
                <a:cubicBezTo>
                  <a:pt x="4349" y="3204"/>
                  <a:pt x="4335" y="3248"/>
                  <a:pt x="4320" y="3306"/>
                </a:cubicBezTo>
                <a:lnTo>
                  <a:pt x="4277" y="3393"/>
                </a:lnTo>
                <a:cubicBezTo>
                  <a:pt x="4277" y="3421"/>
                  <a:pt x="4262" y="3436"/>
                  <a:pt x="4248" y="3465"/>
                </a:cubicBezTo>
                <a:lnTo>
                  <a:pt x="4219" y="3523"/>
                </a:lnTo>
                <a:cubicBezTo>
                  <a:pt x="4190" y="3566"/>
                  <a:pt x="4175" y="3624"/>
                  <a:pt x="4132" y="3668"/>
                </a:cubicBezTo>
                <a:cubicBezTo>
                  <a:pt x="4132" y="3668"/>
                  <a:pt x="4117" y="3682"/>
                  <a:pt x="4117" y="3697"/>
                </a:cubicBezTo>
                <a:cubicBezTo>
                  <a:pt x="4103" y="3711"/>
                  <a:pt x="4103" y="3711"/>
                  <a:pt x="4103" y="3711"/>
                </a:cubicBezTo>
                <a:lnTo>
                  <a:pt x="4074" y="3755"/>
                </a:lnTo>
                <a:lnTo>
                  <a:pt x="4030" y="3813"/>
                </a:lnTo>
                <a:cubicBezTo>
                  <a:pt x="4001" y="3842"/>
                  <a:pt x="3972" y="3871"/>
                  <a:pt x="3943" y="3900"/>
                </a:cubicBezTo>
                <a:lnTo>
                  <a:pt x="3900" y="3943"/>
                </a:lnTo>
                <a:lnTo>
                  <a:pt x="3856" y="3972"/>
                </a:lnTo>
                <a:lnTo>
                  <a:pt x="3798" y="4030"/>
                </a:lnTo>
                <a:cubicBezTo>
                  <a:pt x="3755" y="4059"/>
                  <a:pt x="3697" y="4103"/>
                  <a:pt x="3639" y="4132"/>
                </a:cubicBezTo>
                <a:lnTo>
                  <a:pt x="3595" y="4161"/>
                </a:lnTo>
                <a:lnTo>
                  <a:pt x="3523" y="4190"/>
                </a:lnTo>
                <a:lnTo>
                  <a:pt x="3465" y="4219"/>
                </a:lnTo>
                <a:lnTo>
                  <a:pt x="3378" y="4262"/>
                </a:lnTo>
                <a:cubicBezTo>
                  <a:pt x="3349" y="4262"/>
                  <a:pt x="3334" y="4277"/>
                  <a:pt x="3320" y="4277"/>
                </a:cubicBezTo>
                <a:cubicBezTo>
                  <a:pt x="3276" y="4291"/>
                  <a:pt x="3233" y="4306"/>
                  <a:pt x="3189" y="4306"/>
                </a:cubicBezTo>
                <a:lnTo>
                  <a:pt x="3131" y="4320"/>
                </a:lnTo>
                <a:lnTo>
                  <a:pt x="3059" y="4335"/>
                </a:lnTo>
                <a:cubicBezTo>
                  <a:pt x="3001" y="4342"/>
                  <a:pt x="2947" y="4346"/>
                  <a:pt x="2894" y="4346"/>
                </a:cubicBezTo>
                <a:cubicBezTo>
                  <a:pt x="2842" y="4346"/>
                  <a:pt x="2791" y="4342"/>
                  <a:pt x="2740" y="4335"/>
                </a:cubicBezTo>
                <a:lnTo>
                  <a:pt x="2610" y="4335"/>
                </a:lnTo>
                <a:lnTo>
                  <a:pt x="2552" y="4320"/>
                </a:lnTo>
                <a:cubicBezTo>
                  <a:pt x="2479" y="4306"/>
                  <a:pt x="2407" y="4277"/>
                  <a:pt x="2334" y="4262"/>
                </a:cubicBezTo>
                <a:lnTo>
                  <a:pt x="2276" y="4233"/>
                </a:lnTo>
                <a:lnTo>
                  <a:pt x="2218" y="4204"/>
                </a:lnTo>
                <a:lnTo>
                  <a:pt x="2146" y="4161"/>
                </a:lnTo>
                <a:cubicBezTo>
                  <a:pt x="2102" y="4132"/>
                  <a:pt x="2059" y="4103"/>
                  <a:pt x="2030" y="4088"/>
                </a:cubicBezTo>
                <a:lnTo>
                  <a:pt x="1972" y="4045"/>
                </a:lnTo>
                <a:cubicBezTo>
                  <a:pt x="1957" y="4030"/>
                  <a:pt x="1928" y="4016"/>
                  <a:pt x="1914" y="4001"/>
                </a:cubicBezTo>
                <a:cubicBezTo>
                  <a:pt x="1899" y="3987"/>
                  <a:pt x="1870" y="3958"/>
                  <a:pt x="1856" y="3943"/>
                </a:cubicBezTo>
                <a:cubicBezTo>
                  <a:pt x="1827" y="3914"/>
                  <a:pt x="1812" y="3900"/>
                  <a:pt x="1783" y="3885"/>
                </a:cubicBezTo>
                <a:lnTo>
                  <a:pt x="1740" y="3827"/>
                </a:lnTo>
                <a:cubicBezTo>
                  <a:pt x="1682" y="3755"/>
                  <a:pt x="1624" y="3682"/>
                  <a:pt x="1580" y="3610"/>
                </a:cubicBezTo>
                <a:cubicBezTo>
                  <a:pt x="1566" y="3595"/>
                  <a:pt x="1551" y="3566"/>
                  <a:pt x="1537" y="3552"/>
                </a:cubicBezTo>
                <a:cubicBezTo>
                  <a:pt x="1537" y="3523"/>
                  <a:pt x="1522" y="3494"/>
                  <a:pt x="1508" y="3479"/>
                </a:cubicBezTo>
                <a:cubicBezTo>
                  <a:pt x="1493" y="3465"/>
                  <a:pt x="1493" y="3450"/>
                  <a:pt x="1493" y="3436"/>
                </a:cubicBezTo>
                <a:cubicBezTo>
                  <a:pt x="1479" y="3421"/>
                  <a:pt x="1479" y="3421"/>
                  <a:pt x="1479" y="3407"/>
                </a:cubicBezTo>
                <a:lnTo>
                  <a:pt x="1464" y="3364"/>
                </a:lnTo>
                <a:lnTo>
                  <a:pt x="1450" y="3320"/>
                </a:lnTo>
                <a:cubicBezTo>
                  <a:pt x="1435" y="3306"/>
                  <a:pt x="1435" y="3306"/>
                  <a:pt x="1450" y="3306"/>
                </a:cubicBezTo>
                <a:cubicBezTo>
                  <a:pt x="1450" y="3277"/>
                  <a:pt x="1435" y="3262"/>
                  <a:pt x="1421" y="3233"/>
                </a:cubicBezTo>
                <a:cubicBezTo>
                  <a:pt x="1421" y="3219"/>
                  <a:pt x="1406" y="3175"/>
                  <a:pt x="1406" y="3146"/>
                </a:cubicBezTo>
                <a:cubicBezTo>
                  <a:pt x="1392" y="3117"/>
                  <a:pt x="1406" y="3103"/>
                  <a:pt x="1392" y="3088"/>
                </a:cubicBezTo>
                <a:cubicBezTo>
                  <a:pt x="1377" y="3074"/>
                  <a:pt x="1377" y="3016"/>
                  <a:pt x="1377" y="2987"/>
                </a:cubicBezTo>
                <a:cubicBezTo>
                  <a:pt x="1363" y="2943"/>
                  <a:pt x="1377" y="2885"/>
                  <a:pt x="1377" y="2827"/>
                </a:cubicBezTo>
                <a:lnTo>
                  <a:pt x="1377" y="2668"/>
                </a:lnTo>
                <a:cubicBezTo>
                  <a:pt x="1377" y="2668"/>
                  <a:pt x="1377" y="2668"/>
                  <a:pt x="1377" y="2653"/>
                </a:cubicBezTo>
                <a:lnTo>
                  <a:pt x="1392" y="2581"/>
                </a:lnTo>
                <a:cubicBezTo>
                  <a:pt x="1392" y="2552"/>
                  <a:pt x="1392" y="2537"/>
                  <a:pt x="1406" y="2508"/>
                </a:cubicBezTo>
                <a:cubicBezTo>
                  <a:pt x="1406" y="2450"/>
                  <a:pt x="1421" y="2407"/>
                  <a:pt x="1435" y="2349"/>
                </a:cubicBezTo>
                <a:lnTo>
                  <a:pt x="1464" y="2291"/>
                </a:lnTo>
                <a:lnTo>
                  <a:pt x="1479" y="2247"/>
                </a:lnTo>
                <a:cubicBezTo>
                  <a:pt x="1479" y="2233"/>
                  <a:pt x="1493" y="2233"/>
                  <a:pt x="1493" y="2218"/>
                </a:cubicBezTo>
                <a:cubicBezTo>
                  <a:pt x="1493" y="2204"/>
                  <a:pt x="1508" y="2189"/>
                  <a:pt x="1508" y="2175"/>
                </a:cubicBezTo>
                <a:cubicBezTo>
                  <a:pt x="1522" y="2131"/>
                  <a:pt x="1551" y="2102"/>
                  <a:pt x="1580" y="2059"/>
                </a:cubicBezTo>
                <a:lnTo>
                  <a:pt x="1609" y="2015"/>
                </a:lnTo>
                <a:lnTo>
                  <a:pt x="1638" y="1957"/>
                </a:lnTo>
                <a:lnTo>
                  <a:pt x="1682" y="1899"/>
                </a:lnTo>
                <a:lnTo>
                  <a:pt x="1740" y="1841"/>
                </a:lnTo>
                <a:lnTo>
                  <a:pt x="1798" y="1783"/>
                </a:lnTo>
                <a:cubicBezTo>
                  <a:pt x="1885" y="1682"/>
                  <a:pt x="1986" y="1595"/>
                  <a:pt x="2102" y="1537"/>
                </a:cubicBezTo>
                <a:lnTo>
                  <a:pt x="2160" y="1494"/>
                </a:lnTo>
                <a:lnTo>
                  <a:pt x="2218" y="1465"/>
                </a:lnTo>
                <a:lnTo>
                  <a:pt x="2276" y="1450"/>
                </a:lnTo>
                <a:cubicBezTo>
                  <a:pt x="2305" y="1436"/>
                  <a:pt x="2349" y="1421"/>
                  <a:pt x="2378" y="1407"/>
                </a:cubicBezTo>
                <a:lnTo>
                  <a:pt x="2436" y="1392"/>
                </a:lnTo>
                <a:lnTo>
                  <a:pt x="2494" y="1363"/>
                </a:lnTo>
                <a:lnTo>
                  <a:pt x="2566" y="1349"/>
                </a:lnTo>
                <a:lnTo>
                  <a:pt x="2624" y="1349"/>
                </a:lnTo>
                <a:cubicBezTo>
                  <a:pt x="2639" y="1334"/>
                  <a:pt x="2668" y="1334"/>
                  <a:pt x="2682" y="1334"/>
                </a:cubicBezTo>
                <a:lnTo>
                  <a:pt x="2755" y="1334"/>
                </a:lnTo>
                <a:cubicBezTo>
                  <a:pt x="2791" y="1327"/>
                  <a:pt x="2831" y="1323"/>
                  <a:pt x="2872" y="1323"/>
                </a:cubicBezTo>
                <a:close/>
                <a:moveTo>
                  <a:pt x="2871" y="1"/>
                </a:moveTo>
                <a:cubicBezTo>
                  <a:pt x="2769" y="1"/>
                  <a:pt x="2668" y="1"/>
                  <a:pt x="2566" y="15"/>
                </a:cubicBezTo>
                <a:cubicBezTo>
                  <a:pt x="2407" y="30"/>
                  <a:pt x="2276" y="189"/>
                  <a:pt x="2291" y="348"/>
                </a:cubicBezTo>
                <a:lnTo>
                  <a:pt x="2291" y="377"/>
                </a:lnTo>
                <a:cubicBezTo>
                  <a:pt x="2291" y="392"/>
                  <a:pt x="2291" y="406"/>
                  <a:pt x="2291" y="421"/>
                </a:cubicBezTo>
                <a:cubicBezTo>
                  <a:pt x="2291" y="537"/>
                  <a:pt x="2218" y="653"/>
                  <a:pt x="2117" y="696"/>
                </a:cubicBezTo>
                <a:lnTo>
                  <a:pt x="2088" y="711"/>
                </a:lnTo>
                <a:lnTo>
                  <a:pt x="1986" y="740"/>
                </a:lnTo>
                <a:lnTo>
                  <a:pt x="1914" y="783"/>
                </a:lnTo>
                <a:lnTo>
                  <a:pt x="1899" y="783"/>
                </a:lnTo>
                <a:cubicBezTo>
                  <a:pt x="1860" y="801"/>
                  <a:pt x="1819" y="809"/>
                  <a:pt x="1777" y="809"/>
                </a:cubicBezTo>
                <a:cubicBezTo>
                  <a:pt x="1680" y="809"/>
                  <a:pt x="1583" y="763"/>
                  <a:pt x="1522" y="682"/>
                </a:cubicBezTo>
                <a:cubicBezTo>
                  <a:pt x="1460" y="601"/>
                  <a:pt x="1370" y="560"/>
                  <a:pt x="1276" y="560"/>
                </a:cubicBezTo>
                <a:cubicBezTo>
                  <a:pt x="1218" y="560"/>
                  <a:pt x="1158" y="576"/>
                  <a:pt x="1102" y="609"/>
                </a:cubicBezTo>
                <a:lnTo>
                  <a:pt x="1073" y="624"/>
                </a:lnTo>
                <a:cubicBezTo>
                  <a:pt x="1001" y="682"/>
                  <a:pt x="914" y="754"/>
                  <a:pt x="841" y="827"/>
                </a:cubicBezTo>
                <a:cubicBezTo>
                  <a:pt x="769" y="899"/>
                  <a:pt x="711" y="972"/>
                  <a:pt x="638" y="1059"/>
                </a:cubicBezTo>
                <a:cubicBezTo>
                  <a:pt x="580" y="1131"/>
                  <a:pt x="551" y="1247"/>
                  <a:pt x="580" y="1349"/>
                </a:cubicBezTo>
                <a:cubicBezTo>
                  <a:pt x="595" y="1363"/>
                  <a:pt x="609" y="1392"/>
                  <a:pt x="624" y="1421"/>
                </a:cubicBezTo>
                <a:cubicBezTo>
                  <a:pt x="638" y="1450"/>
                  <a:pt x="653" y="1465"/>
                  <a:pt x="667" y="1479"/>
                </a:cubicBezTo>
                <a:lnTo>
                  <a:pt x="696" y="1508"/>
                </a:lnTo>
                <a:cubicBezTo>
                  <a:pt x="812" y="1595"/>
                  <a:pt x="856" y="1740"/>
                  <a:pt x="798" y="1885"/>
                </a:cubicBezTo>
                <a:cubicBezTo>
                  <a:pt x="769" y="1943"/>
                  <a:pt x="740" y="2001"/>
                  <a:pt x="725" y="2059"/>
                </a:cubicBezTo>
                <a:cubicBezTo>
                  <a:pt x="711" y="2102"/>
                  <a:pt x="682" y="2131"/>
                  <a:pt x="653" y="2160"/>
                </a:cubicBezTo>
                <a:cubicBezTo>
                  <a:pt x="638" y="2175"/>
                  <a:pt x="624" y="2189"/>
                  <a:pt x="609" y="2204"/>
                </a:cubicBezTo>
                <a:cubicBezTo>
                  <a:pt x="595" y="2218"/>
                  <a:pt x="566" y="2233"/>
                  <a:pt x="551" y="2233"/>
                </a:cubicBezTo>
                <a:lnTo>
                  <a:pt x="493" y="2262"/>
                </a:lnTo>
                <a:lnTo>
                  <a:pt x="334" y="2262"/>
                </a:lnTo>
                <a:cubicBezTo>
                  <a:pt x="327" y="2255"/>
                  <a:pt x="319" y="2251"/>
                  <a:pt x="310" y="2251"/>
                </a:cubicBezTo>
                <a:cubicBezTo>
                  <a:pt x="301" y="2251"/>
                  <a:pt x="290" y="2255"/>
                  <a:pt x="276" y="2262"/>
                </a:cubicBezTo>
                <a:cubicBezTo>
                  <a:pt x="145" y="2276"/>
                  <a:pt x="44" y="2392"/>
                  <a:pt x="29" y="2523"/>
                </a:cubicBezTo>
                <a:cubicBezTo>
                  <a:pt x="0" y="2726"/>
                  <a:pt x="0" y="2929"/>
                  <a:pt x="29" y="3132"/>
                </a:cubicBezTo>
                <a:cubicBezTo>
                  <a:pt x="44" y="3277"/>
                  <a:pt x="145" y="3393"/>
                  <a:pt x="276" y="3407"/>
                </a:cubicBezTo>
                <a:cubicBezTo>
                  <a:pt x="298" y="3414"/>
                  <a:pt x="316" y="3418"/>
                  <a:pt x="332" y="3418"/>
                </a:cubicBezTo>
                <a:cubicBezTo>
                  <a:pt x="348" y="3418"/>
                  <a:pt x="363" y="3414"/>
                  <a:pt x="377" y="3407"/>
                </a:cubicBezTo>
                <a:lnTo>
                  <a:pt x="435" y="3407"/>
                </a:lnTo>
                <a:cubicBezTo>
                  <a:pt x="493" y="3407"/>
                  <a:pt x="551" y="3436"/>
                  <a:pt x="609" y="3465"/>
                </a:cubicBezTo>
                <a:cubicBezTo>
                  <a:pt x="624" y="3479"/>
                  <a:pt x="638" y="3479"/>
                  <a:pt x="653" y="3494"/>
                </a:cubicBezTo>
                <a:cubicBezTo>
                  <a:pt x="682" y="3523"/>
                  <a:pt x="711" y="3566"/>
                  <a:pt x="725" y="3610"/>
                </a:cubicBezTo>
                <a:cubicBezTo>
                  <a:pt x="754" y="3668"/>
                  <a:pt x="769" y="3740"/>
                  <a:pt x="798" y="3798"/>
                </a:cubicBezTo>
                <a:cubicBezTo>
                  <a:pt x="870" y="3914"/>
                  <a:pt x="841" y="4059"/>
                  <a:pt x="725" y="4161"/>
                </a:cubicBezTo>
                <a:lnTo>
                  <a:pt x="696" y="4175"/>
                </a:lnTo>
                <a:lnTo>
                  <a:pt x="667" y="4204"/>
                </a:lnTo>
                <a:cubicBezTo>
                  <a:pt x="653" y="4219"/>
                  <a:pt x="638" y="4233"/>
                  <a:pt x="624" y="4262"/>
                </a:cubicBezTo>
                <a:cubicBezTo>
                  <a:pt x="609" y="4277"/>
                  <a:pt x="595" y="4306"/>
                  <a:pt x="595" y="4335"/>
                </a:cubicBezTo>
                <a:lnTo>
                  <a:pt x="595" y="4364"/>
                </a:lnTo>
                <a:cubicBezTo>
                  <a:pt x="595" y="4378"/>
                  <a:pt x="595" y="4393"/>
                  <a:pt x="595" y="4393"/>
                </a:cubicBezTo>
                <a:cubicBezTo>
                  <a:pt x="595" y="4407"/>
                  <a:pt x="595" y="4422"/>
                  <a:pt x="595" y="4422"/>
                </a:cubicBezTo>
                <a:cubicBezTo>
                  <a:pt x="595" y="4436"/>
                  <a:pt x="595" y="4451"/>
                  <a:pt x="595" y="4465"/>
                </a:cubicBezTo>
                <a:lnTo>
                  <a:pt x="595" y="4509"/>
                </a:lnTo>
                <a:lnTo>
                  <a:pt x="595" y="4523"/>
                </a:lnTo>
                <a:cubicBezTo>
                  <a:pt x="595" y="4538"/>
                  <a:pt x="595" y="4552"/>
                  <a:pt x="609" y="4552"/>
                </a:cubicBezTo>
                <a:lnTo>
                  <a:pt x="638" y="4596"/>
                </a:lnTo>
                <a:cubicBezTo>
                  <a:pt x="696" y="4668"/>
                  <a:pt x="769" y="4755"/>
                  <a:pt x="841" y="4828"/>
                </a:cubicBezTo>
                <a:cubicBezTo>
                  <a:pt x="914" y="4900"/>
                  <a:pt x="986" y="4958"/>
                  <a:pt x="1073" y="5031"/>
                </a:cubicBezTo>
                <a:cubicBezTo>
                  <a:pt x="1121" y="5066"/>
                  <a:pt x="1188" y="5092"/>
                  <a:pt x="1251" y="5092"/>
                </a:cubicBezTo>
                <a:cubicBezTo>
                  <a:pt x="1264" y="5092"/>
                  <a:pt x="1278" y="5091"/>
                  <a:pt x="1291" y="5089"/>
                </a:cubicBezTo>
                <a:cubicBezTo>
                  <a:pt x="1319" y="5089"/>
                  <a:pt x="1348" y="5089"/>
                  <a:pt x="1363" y="5074"/>
                </a:cubicBezTo>
                <a:cubicBezTo>
                  <a:pt x="1421" y="5060"/>
                  <a:pt x="1479" y="5016"/>
                  <a:pt x="1508" y="4973"/>
                </a:cubicBezTo>
                <a:lnTo>
                  <a:pt x="1537" y="4944"/>
                </a:lnTo>
                <a:cubicBezTo>
                  <a:pt x="1580" y="4900"/>
                  <a:pt x="1609" y="4871"/>
                  <a:pt x="1667" y="4857"/>
                </a:cubicBezTo>
                <a:lnTo>
                  <a:pt x="1769" y="4842"/>
                </a:lnTo>
                <a:cubicBezTo>
                  <a:pt x="1812" y="4842"/>
                  <a:pt x="1856" y="4857"/>
                  <a:pt x="1899" y="4871"/>
                </a:cubicBezTo>
                <a:cubicBezTo>
                  <a:pt x="1957" y="4900"/>
                  <a:pt x="2015" y="4929"/>
                  <a:pt x="2073" y="4944"/>
                </a:cubicBezTo>
                <a:cubicBezTo>
                  <a:pt x="2131" y="4973"/>
                  <a:pt x="2189" y="5016"/>
                  <a:pt x="2218" y="5060"/>
                </a:cubicBezTo>
                <a:cubicBezTo>
                  <a:pt x="2233" y="5074"/>
                  <a:pt x="2247" y="5103"/>
                  <a:pt x="2262" y="5117"/>
                </a:cubicBezTo>
                <a:cubicBezTo>
                  <a:pt x="2276" y="5175"/>
                  <a:pt x="2276" y="5233"/>
                  <a:pt x="2276" y="5277"/>
                </a:cubicBezTo>
                <a:cubicBezTo>
                  <a:pt x="2247" y="5451"/>
                  <a:pt x="2349" y="5596"/>
                  <a:pt x="2508" y="5639"/>
                </a:cubicBezTo>
                <a:lnTo>
                  <a:pt x="2552" y="5639"/>
                </a:lnTo>
                <a:cubicBezTo>
                  <a:pt x="2653" y="5654"/>
                  <a:pt x="2755" y="5654"/>
                  <a:pt x="2856" y="5654"/>
                </a:cubicBezTo>
                <a:cubicBezTo>
                  <a:pt x="2958" y="5654"/>
                  <a:pt x="3059" y="5654"/>
                  <a:pt x="3160" y="5639"/>
                </a:cubicBezTo>
                <a:cubicBezTo>
                  <a:pt x="3233" y="5625"/>
                  <a:pt x="3291" y="5596"/>
                  <a:pt x="3334" y="5538"/>
                </a:cubicBezTo>
                <a:cubicBezTo>
                  <a:pt x="3363" y="5509"/>
                  <a:pt x="3392" y="5480"/>
                  <a:pt x="3407" y="5436"/>
                </a:cubicBezTo>
                <a:cubicBezTo>
                  <a:pt x="3421" y="5378"/>
                  <a:pt x="3436" y="5335"/>
                  <a:pt x="3421" y="5277"/>
                </a:cubicBezTo>
                <a:cubicBezTo>
                  <a:pt x="3421" y="5262"/>
                  <a:pt x="3421" y="5248"/>
                  <a:pt x="3421" y="5233"/>
                </a:cubicBezTo>
                <a:cubicBezTo>
                  <a:pt x="3421" y="5103"/>
                  <a:pt x="3508" y="4987"/>
                  <a:pt x="3624" y="4944"/>
                </a:cubicBezTo>
                <a:cubicBezTo>
                  <a:pt x="3682" y="4915"/>
                  <a:pt x="3755" y="4886"/>
                  <a:pt x="3813" y="4857"/>
                </a:cubicBezTo>
                <a:cubicBezTo>
                  <a:pt x="3856" y="4842"/>
                  <a:pt x="3903" y="4835"/>
                  <a:pt x="3949" y="4835"/>
                </a:cubicBezTo>
                <a:cubicBezTo>
                  <a:pt x="3994" y="4835"/>
                  <a:pt x="4037" y="4842"/>
                  <a:pt x="4074" y="4857"/>
                </a:cubicBezTo>
                <a:cubicBezTo>
                  <a:pt x="4103" y="4871"/>
                  <a:pt x="4117" y="4886"/>
                  <a:pt x="4132" y="4900"/>
                </a:cubicBezTo>
                <a:cubicBezTo>
                  <a:pt x="4146" y="4915"/>
                  <a:pt x="4161" y="4915"/>
                  <a:pt x="4161" y="4929"/>
                </a:cubicBezTo>
                <a:cubicBezTo>
                  <a:pt x="4175" y="4944"/>
                  <a:pt x="4190" y="4944"/>
                  <a:pt x="4190" y="4958"/>
                </a:cubicBezTo>
                <a:cubicBezTo>
                  <a:pt x="4252" y="5038"/>
                  <a:pt x="4342" y="5080"/>
                  <a:pt x="4436" y="5080"/>
                </a:cubicBezTo>
                <a:cubicBezTo>
                  <a:pt x="4494" y="5080"/>
                  <a:pt x="4554" y="5064"/>
                  <a:pt x="4610" y="5031"/>
                </a:cubicBezTo>
                <a:cubicBezTo>
                  <a:pt x="4625" y="5031"/>
                  <a:pt x="4625" y="5031"/>
                  <a:pt x="4639" y="5016"/>
                </a:cubicBezTo>
                <a:cubicBezTo>
                  <a:pt x="4711" y="4958"/>
                  <a:pt x="4798" y="4886"/>
                  <a:pt x="4871" y="4813"/>
                </a:cubicBezTo>
                <a:cubicBezTo>
                  <a:pt x="4943" y="4741"/>
                  <a:pt x="5001" y="4654"/>
                  <a:pt x="5074" y="4581"/>
                </a:cubicBezTo>
                <a:cubicBezTo>
                  <a:pt x="5132" y="4509"/>
                  <a:pt x="5161" y="4393"/>
                  <a:pt x="5117" y="4291"/>
                </a:cubicBezTo>
                <a:cubicBezTo>
                  <a:pt x="5117" y="4277"/>
                  <a:pt x="5117" y="4277"/>
                  <a:pt x="5103" y="4262"/>
                </a:cubicBezTo>
                <a:cubicBezTo>
                  <a:pt x="5103" y="4248"/>
                  <a:pt x="5088" y="4233"/>
                  <a:pt x="5088" y="4219"/>
                </a:cubicBezTo>
                <a:cubicBezTo>
                  <a:pt x="5074" y="4190"/>
                  <a:pt x="5059" y="4175"/>
                  <a:pt x="5045" y="4161"/>
                </a:cubicBezTo>
                <a:lnTo>
                  <a:pt x="5016" y="4132"/>
                </a:lnTo>
                <a:lnTo>
                  <a:pt x="4987" y="4117"/>
                </a:lnTo>
                <a:cubicBezTo>
                  <a:pt x="4885" y="4016"/>
                  <a:pt x="4856" y="3871"/>
                  <a:pt x="4914" y="3755"/>
                </a:cubicBezTo>
                <a:cubicBezTo>
                  <a:pt x="4943" y="3682"/>
                  <a:pt x="4972" y="3624"/>
                  <a:pt x="4987" y="3566"/>
                </a:cubicBezTo>
                <a:cubicBezTo>
                  <a:pt x="5037" y="3453"/>
                  <a:pt x="5154" y="3372"/>
                  <a:pt x="5278" y="3372"/>
                </a:cubicBezTo>
                <a:cubicBezTo>
                  <a:pt x="5297" y="3372"/>
                  <a:pt x="5316" y="3374"/>
                  <a:pt x="5335" y="3378"/>
                </a:cubicBezTo>
                <a:cubicBezTo>
                  <a:pt x="5407" y="3378"/>
                  <a:pt x="5480" y="3364"/>
                  <a:pt x="5538" y="3335"/>
                </a:cubicBezTo>
                <a:cubicBezTo>
                  <a:pt x="5552" y="3320"/>
                  <a:pt x="5567" y="3306"/>
                  <a:pt x="5581" y="3291"/>
                </a:cubicBezTo>
                <a:lnTo>
                  <a:pt x="5610" y="3277"/>
                </a:lnTo>
                <a:lnTo>
                  <a:pt x="5625" y="3262"/>
                </a:lnTo>
                <a:cubicBezTo>
                  <a:pt x="5654" y="3219"/>
                  <a:pt x="5683" y="3161"/>
                  <a:pt x="5683" y="3103"/>
                </a:cubicBezTo>
                <a:cubicBezTo>
                  <a:pt x="5712" y="2900"/>
                  <a:pt x="5712" y="2697"/>
                  <a:pt x="5683" y="2479"/>
                </a:cubicBezTo>
                <a:lnTo>
                  <a:pt x="5683" y="2479"/>
                </a:lnTo>
                <a:lnTo>
                  <a:pt x="5712" y="2523"/>
                </a:lnTo>
                <a:cubicBezTo>
                  <a:pt x="5712" y="2494"/>
                  <a:pt x="5697" y="2465"/>
                  <a:pt x="5683" y="2436"/>
                </a:cubicBezTo>
                <a:cubicBezTo>
                  <a:pt x="5683" y="2421"/>
                  <a:pt x="5668" y="2407"/>
                  <a:pt x="5668" y="2392"/>
                </a:cubicBezTo>
                <a:cubicBezTo>
                  <a:pt x="5654" y="2378"/>
                  <a:pt x="5639" y="2363"/>
                  <a:pt x="5625" y="2349"/>
                </a:cubicBezTo>
                <a:lnTo>
                  <a:pt x="5610" y="2334"/>
                </a:lnTo>
                <a:lnTo>
                  <a:pt x="5581" y="2305"/>
                </a:lnTo>
                <a:lnTo>
                  <a:pt x="5552" y="2291"/>
                </a:lnTo>
                <a:cubicBezTo>
                  <a:pt x="5538" y="2276"/>
                  <a:pt x="5509" y="2262"/>
                  <a:pt x="5480" y="2262"/>
                </a:cubicBezTo>
                <a:lnTo>
                  <a:pt x="5451" y="2262"/>
                </a:lnTo>
                <a:cubicBezTo>
                  <a:pt x="5436" y="2255"/>
                  <a:pt x="5422" y="2251"/>
                  <a:pt x="5405" y="2251"/>
                </a:cubicBezTo>
                <a:cubicBezTo>
                  <a:pt x="5389" y="2251"/>
                  <a:pt x="5371" y="2255"/>
                  <a:pt x="5349" y="2262"/>
                </a:cubicBezTo>
                <a:lnTo>
                  <a:pt x="5277" y="2262"/>
                </a:lnTo>
                <a:cubicBezTo>
                  <a:pt x="5219" y="2262"/>
                  <a:pt x="5161" y="2233"/>
                  <a:pt x="5117" y="2204"/>
                </a:cubicBezTo>
                <a:lnTo>
                  <a:pt x="5103" y="2189"/>
                </a:lnTo>
                <a:lnTo>
                  <a:pt x="5074" y="2160"/>
                </a:lnTo>
                <a:lnTo>
                  <a:pt x="5045" y="2117"/>
                </a:lnTo>
                <a:lnTo>
                  <a:pt x="5016" y="2088"/>
                </a:lnTo>
                <a:cubicBezTo>
                  <a:pt x="5016" y="2073"/>
                  <a:pt x="5016" y="2073"/>
                  <a:pt x="5016" y="2059"/>
                </a:cubicBezTo>
                <a:lnTo>
                  <a:pt x="5016" y="2044"/>
                </a:lnTo>
                <a:cubicBezTo>
                  <a:pt x="4987" y="1986"/>
                  <a:pt x="4972" y="1928"/>
                  <a:pt x="4943" y="1870"/>
                </a:cubicBezTo>
                <a:lnTo>
                  <a:pt x="4929" y="1841"/>
                </a:lnTo>
                <a:cubicBezTo>
                  <a:pt x="4914" y="1798"/>
                  <a:pt x="4914" y="1754"/>
                  <a:pt x="4914" y="1711"/>
                </a:cubicBezTo>
                <a:cubicBezTo>
                  <a:pt x="4929" y="1682"/>
                  <a:pt x="4929" y="1639"/>
                  <a:pt x="4943" y="1610"/>
                </a:cubicBezTo>
                <a:cubicBezTo>
                  <a:pt x="4958" y="1581"/>
                  <a:pt x="4987" y="1552"/>
                  <a:pt x="5016" y="1523"/>
                </a:cubicBezTo>
                <a:lnTo>
                  <a:pt x="5045" y="1494"/>
                </a:lnTo>
                <a:lnTo>
                  <a:pt x="5059" y="1479"/>
                </a:lnTo>
                <a:cubicBezTo>
                  <a:pt x="5088" y="1450"/>
                  <a:pt x="5103" y="1436"/>
                  <a:pt x="5117" y="1392"/>
                </a:cubicBezTo>
                <a:cubicBezTo>
                  <a:pt x="5132" y="1392"/>
                  <a:pt x="5132" y="1378"/>
                  <a:pt x="5146" y="1363"/>
                </a:cubicBezTo>
                <a:cubicBezTo>
                  <a:pt x="5146" y="1349"/>
                  <a:pt x="5161" y="1334"/>
                  <a:pt x="5161" y="1320"/>
                </a:cubicBezTo>
                <a:cubicBezTo>
                  <a:pt x="5175" y="1218"/>
                  <a:pt x="5161" y="1131"/>
                  <a:pt x="5103" y="1059"/>
                </a:cubicBezTo>
                <a:cubicBezTo>
                  <a:pt x="5030" y="972"/>
                  <a:pt x="4958" y="899"/>
                  <a:pt x="4900" y="827"/>
                </a:cubicBezTo>
                <a:cubicBezTo>
                  <a:pt x="4813" y="754"/>
                  <a:pt x="4740" y="682"/>
                  <a:pt x="4653" y="624"/>
                </a:cubicBezTo>
                <a:cubicBezTo>
                  <a:pt x="4600" y="581"/>
                  <a:pt x="4540" y="554"/>
                  <a:pt x="4471" y="554"/>
                </a:cubicBezTo>
                <a:cubicBezTo>
                  <a:pt x="4446" y="554"/>
                  <a:pt x="4420" y="558"/>
                  <a:pt x="4393" y="566"/>
                </a:cubicBezTo>
                <a:lnTo>
                  <a:pt x="4364" y="566"/>
                </a:lnTo>
                <a:cubicBezTo>
                  <a:pt x="4320" y="595"/>
                  <a:pt x="4277" y="609"/>
                  <a:pt x="4248" y="653"/>
                </a:cubicBezTo>
                <a:lnTo>
                  <a:pt x="4219" y="682"/>
                </a:lnTo>
                <a:cubicBezTo>
                  <a:pt x="4190" y="725"/>
                  <a:pt x="4132" y="769"/>
                  <a:pt x="4074" y="783"/>
                </a:cubicBezTo>
                <a:cubicBezTo>
                  <a:pt x="4059" y="798"/>
                  <a:pt x="4030" y="798"/>
                  <a:pt x="4016" y="798"/>
                </a:cubicBezTo>
                <a:lnTo>
                  <a:pt x="3929" y="798"/>
                </a:lnTo>
                <a:lnTo>
                  <a:pt x="3871" y="783"/>
                </a:lnTo>
                <a:lnTo>
                  <a:pt x="3842" y="783"/>
                </a:lnTo>
                <a:lnTo>
                  <a:pt x="3813" y="754"/>
                </a:lnTo>
                <a:lnTo>
                  <a:pt x="3755" y="740"/>
                </a:lnTo>
                <a:lnTo>
                  <a:pt x="3653" y="696"/>
                </a:lnTo>
                <a:cubicBezTo>
                  <a:pt x="3523" y="653"/>
                  <a:pt x="3450" y="522"/>
                  <a:pt x="3450" y="392"/>
                </a:cubicBezTo>
                <a:lnTo>
                  <a:pt x="3450" y="363"/>
                </a:lnTo>
                <a:cubicBezTo>
                  <a:pt x="3479" y="203"/>
                  <a:pt x="3378" y="58"/>
                  <a:pt x="3218" y="15"/>
                </a:cubicBezTo>
                <a:lnTo>
                  <a:pt x="3189" y="15"/>
                </a:lnTo>
                <a:cubicBezTo>
                  <a:pt x="3088" y="1"/>
                  <a:pt x="2986" y="1"/>
                  <a:pt x="287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4" name="Google Shape;4454;p39"/>
          <p:cNvSpPr/>
          <p:nvPr/>
        </p:nvSpPr>
        <p:spPr>
          <a:xfrm>
            <a:off x="776361" y="2020288"/>
            <a:ext cx="145768" cy="145768"/>
          </a:xfrm>
          <a:custGeom>
            <a:rect b="b" l="l" r="r" t="t"/>
            <a:pathLst>
              <a:path extrusionOk="0" fill="none" h="1546" w="1546">
                <a:moveTo>
                  <a:pt x="1546" y="658"/>
                </a:moveTo>
                <a:cubicBezTo>
                  <a:pt x="1546" y="1231"/>
                  <a:pt x="830" y="1546"/>
                  <a:pt x="429" y="1116"/>
                </a:cubicBezTo>
                <a:cubicBezTo>
                  <a:pt x="0" y="716"/>
                  <a:pt x="315" y="0"/>
                  <a:pt x="887" y="0"/>
                </a:cubicBezTo>
                <a:cubicBezTo>
                  <a:pt x="1231" y="0"/>
                  <a:pt x="1546" y="315"/>
                  <a:pt x="1546" y="658"/>
                </a:cubicBezTo>
                <a:close/>
              </a:path>
            </a:pathLst>
          </a:custGeom>
          <a:solidFill>
            <a:schemeClr val="accent2"/>
          </a:solidFill>
          <a:ln cap="rnd" cmpd="sng" w="193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5" name="Google Shape;4455;p39"/>
          <p:cNvSpPr/>
          <p:nvPr/>
        </p:nvSpPr>
        <p:spPr>
          <a:xfrm>
            <a:off x="7766638" y="2247697"/>
            <a:ext cx="227485" cy="194801"/>
          </a:xfrm>
          <a:custGeom>
            <a:rect b="b" l="l" r="r" t="t"/>
            <a:pathLst>
              <a:path extrusionOk="0" h="5835" w="6814">
                <a:moveTo>
                  <a:pt x="3882" y="718"/>
                </a:moveTo>
                <a:cubicBezTo>
                  <a:pt x="5008" y="718"/>
                  <a:pt x="6089" y="1591"/>
                  <a:pt x="6089" y="2914"/>
                </a:cubicBezTo>
                <a:cubicBezTo>
                  <a:pt x="6089" y="4132"/>
                  <a:pt x="5103" y="5103"/>
                  <a:pt x="3886" y="5103"/>
                </a:cubicBezTo>
                <a:cubicBezTo>
                  <a:pt x="1943" y="5103"/>
                  <a:pt x="972" y="2740"/>
                  <a:pt x="2349" y="1363"/>
                </a:cubicBezTo>
                <a:cubicBezTo>
                  <a:pt x="2795" y="918"/>
                  <a:pt x="3344" y="718"/>
                  <a:pt x="3882" y="718"/>
                </a:cubicBezTo>
                <a:close/>
                <a:moveTo>
                  <a:pt x="3912" y="0"/>
                </a:moveTo>
                <a:cubicBezTo>
                  <a:pt x="3903" y="0"/>
                  <a:pt x="3895" y="0"/>
                  <a:pt x="3886" y="1"/>
                </a:cubicBezTo>
                <a:cubicBezTo>
                  <a:pt x="1291" y="1"/>
                  <a:pt x="1" y="3146"/>
                  <a:pt x="1842" y="4973"/>
                </a:cubicBezTo>
                <a:cubicBezTo>
                  <a:pt x="2433" y="5568"/>
                  <a:pt x="3162" y="5834"/>
                  <a:pt x="3877" y="5834"/>
                </a:cubicBezTo>
                <a:cubicBezTo>
                  <a:pt x="5374" y="5834"/>
                  <a:pt x="6814" y="4670"/>
                  <a:pt x="6814" y="2914"/>
                </a:cubicBezTo>
                <a:cubicBezTo>
                  <a:pt x="6814" y="1314"/>
                  <a:pt x="5509" y="0"/>
                  <a:pt x="391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6" name="Google Shape;4456;p39"/>
          <p:cNvSpPr/>
          <p:nvPr/>
        </p:nvSpPr>
        <p:spPr>
          <a:xfrm rot="2700000">
            <a:off x="1039561" y="2552748"/>
            <a:ext cx="208089" cy="208206"/>
          </a:xfrm>
          <a:custGeom>
            <a:rect b="b" l="l" r="r" t="t"/>
            <a:pathLst>
              <a:path extrusionOk="0" h="1770" w="1769">
                <a:moveTo>
                  <a:pt x="681" y="1"/>
                </a:moveTo>
                <a:lnTo>
                  <a:pt x="681" y="668"/>
                </a:lnTo>
                <a:lnTo>
                  <a:pt x="0" y="668"/>
                </a:lnTo>
                <a:lnTo>
                  <a:pt x="0" y="1088"/>
                </a:lnTo>
                <a:lnTo>
                  <a:pt x="681" y="1088"/>
                </a:lnTo>
                <a:lnTo>
                  <a:pt x="681" y="1769"/>
                </a:lnTo>
                <a:lnTo>
                  <a:pt x="1102" y="1769"/>
                </a:lnTo>
                <a:lnTo>
                  <a:pt x="1102" y="1088"/>
                </a:lnTo>
                <a:lnTo>
                  <a:pt x="1769" y="1088"/>
                </a:lnTo>
                <a:lnTo>
                  <a:pt x="1769" y="668"/>
                </a:lnTo>
                <a:lnTo>
                  <a:pt x="1102" y="668"/>
                </a:lnTo>
                <a:lnTo>
                  <a:pt x="110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57" name="Google Shape;4457;p39"/>
          <p:cNvGrpSpPr/>
          <p:nvPr/>
        </p:nvGrpSpPr>
        <p:grpSpPr>
          <a:xfrm>
            <a:off x="481020" y="282383"/>
            <a:ext cx="2617353" cy="4079699"/>
            <a:chOff x="4797370" y="3163620"/>
            <a:chExt cx="2617353" cy="4079699"/>
          </a:xfrm>
        </p:grpSpPr>
        <p:sp>
          <p:nvSpPr>
            <p:cNvPr id="4458" name="Google Shape;4458;p39"/>
            <p:cNvSpPr/>
            <p:nvPr/>
          </p:nvSpPr>
          <p:spPr>
            <a:xfrm rot="2700000">
              <a:off x="4829454" y="7056427"/>
              <a:ext cx="154764" cy="154852"/>
            </a:xfrm>
            <a:custGeom>
              <a:rect b="b" l="l" r="r" t="t"/>
              <a:pathLst>
                <a:path extrusionOk="0" h="1770" w="1769">
                  <a:moveTo>
                    <a:pt x="681" y="1"/>
                  </a:moveTo>
                  <a:lnTo>
                    <a:pt x="681" y="668"/>
                  </a:lnTo>
                  <a:lnTo>
                    <a:pt x="0" y="668"/>
                  </a:lnTo>
                  <a:lnTo>
                    <a:pt x="0" y="1088"/>
                  </a:lnTo>
                  <a:lnTo>
                    <a:pt x="681" y="1088"/>
                  </a:lnTo>
                  <a:lnTo>
                    <a:pt x="681" y="1769"/>
                  </a:lnTo>
                  <a:lnTo>
                    <a:pt x="1102" y="1769"/>
                  </a:lnTo>
                  <a:lnTo>
                    <a:pt x="1102" y="1088"/>
                  </a:lnTo>
                  <a:lnTo>
                    <a:pt x="1769" y="1088"/>
                  </a:lnTo>
                  <a:lnTo>
                    <a:pt x="1769" y="668"/>
                  </a:lnTo>
                  <a:lnTo>
                    <a:pt x="1102" y="66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39"/>
            <p:cNvSpPr/>
            <p:nvPr/>
          </p:nvSpPr>
          <p:spPr>
            <a:xfrm>
              <a:off x="7064454" y="3163620"/>
              <a:ext cx="350269" cy="345486"/>
            </a:xfrm>
            <a:custGeom>
              <a:rect b="b" l="l" r="r" t="t"/>
              <a:pathLst>
                <a:path extrusionOk="0" h="4190" w="4248">
                  <a:moveTo>
                    <a:pt x="2119" y="1113"/>
                  </a:moveTo>
                  <a:cubicBezTo>
                    <a:pt x="2620" y="1113"/>
                    <a:pt x="3102" y="1505"/>
                    <a:pt x="3102" y="2102"/>
                  </a:cubicBezTo>
                  <a:cubicBezTo>
                    <a:pt x="3102" y="2638"/>
                    <a:pt x="2667" y="3073"/>
                    <a:pt x="2131" y="3073"/>
                  </a:cubicBezTo>
                  <a:cubicBezTo>
                    <a:pt x="1247" y="3073"/>
                    <a:pt x="812" y="2015"/>
                    <a:pt x="1435" y="1406"/>
                  </a:cubicBezTo>
                  <a:cubicBezTo>
                    <a:pt x="1633" y="1204"/>
                    <a:pt x="1878" y="1113"/>
                    <a:pt x="2119" y="1113"/>
                  </a:cubicBezTo>
                  <a:close/>
                  <a:moveTo>
                    <a:pt x="1522" y="0"/>
                  </a:moveTo>
                  <a:lnTo>
                    <a:pt x="1522" y="362"/>
                  </a:lnTo>
                  <a:cubicBezTo>
                    <a:pt x="1522" y="464"/>
                    <a:pt x="1464" y="565"/>
                    <a:pt x="1377" y="609"/>
                  </a:cubicBezTo>
                  <a:cubicBezTo>
                    <a:pt x="1319" y="638"/>
                    <a:pt x="1261" y="667"/>
                    <a:pt x="1218" y="696"/>
                  </a:cubicBezTo>
                  <a:cubicBezTo>
                    <a:pt x="1169" y="728"/>
                    <a:pt x="1111" y="747"/>
                    <a:pt x="1052" y="747"/>
                  </a:cubicBezTo>
                  <a:cubicBezTo>
                    <a:pt x="1005" y="747"/>
                    <a:pt x="958" y="736"/>
                    <a:pt x="913" y="710"/>
                  </a:cubicBezTo>
                  <a:lnTo>
                    <a:pt x="609" y="522"/>
                  </a:lnTo>
                  <a:lnTo>
                    <a:pt x="0" y="1566"/>
                  </a:lnTo>
                  <a:lnTo>
                    <a:pt x="319" y="1740"/>
                  </a:lnTo>
                  <a:cubicBezTo>
                    <a:pt x="421" y="1798"/>
                    <a:pt x="464" y="1899"/>
                    <a:pt x="464" y="2001"/>
                  </a:cubicBezTo>
                  <a:lnTo>
                    <a:pt x="464" y="2087"/>
                  </a:lnTo>
                  <a:lnTo>
                    <a:pt x="464" y="2189"/>
                  </a:lnTo>
                  <a:cubicBezTo>
                    <a:pt x="464" y="2290"/>
                    <a:pt x="421" y="2392"/>
                    <a:pt x="319" y="2450"/>
                  </a:cubicBezTo>
                  <a:lnTo>
                    <a:pt x="0" y="2624"/>
                  </a:lnTo>
                  <a:lnTo>
                    <a:pt x="609" y="3653"/>
                  </a:lnTo>
                  <a:lnTo>
                    <a:pt x="913" y="3479"/>
                  </a:lnTo>
                  <a:cubicBezTo>
                    <a:pt x="958" y="3454"/>
                    <a:pt x="1005" y="3442"/>
                    <a:pt x="1052" y="3442"/>
                  </a:cubicBezTo>
                  <a:cubicBezTo>
                    <a:pt x="1111" y="3442"/>
                    <a:pt x="1169" y="3461"/>
                    <a:pt x="1218" y="3494"/>
                  </a:cubicBezTo>
                  <a:cubicBezTo>
                    <a:pt x="1261" y="3523"/>
                    <a:pt x="1319" y="3552"/>
                    <a:pt x="1377" y="3581"/>
                  </a:cubicBezTo>
                  <a:cubicBezTo>
                    <a:pt x="1464" y="3624"/>
                    <a:pt x="1522" y="3726"/>
                    <a:pt x="1522" y="3827"/>
                  </a:cubicBezTo>
                  <a:lnTo>
                    <a:pt x="1522" y="4189"/>
                  </a:lnTo>
                  <a:lnTo>
                    <a:pt x="2725" y="4189"/>
                  </a:lnTo>
                  <a:lnTo>
                    <a:pt x="2725" y="3827"/>
                  </a:lnTo>
                  <a:cubicBezTo>
                    <a:pt x="2725" y="3726"/>
                    <a:pt x="2783" y="3624"/>
                    <a:pt x="2885" y="3581"/>
                  </a:cubicBezTo>
                  <a:cubicBezTo>
                    <a:pt x="2928" y="3552"/>
                    <a:pt x="2986" y="3523"/>
                    <a:pt x="3030" y="3494"/>
                  </a:cubicBezTo>
                  <a:cubicBezTo>
                    <a:pt x="3079" y="3461"/>
                    <a:pt x="3137" y="3442"/>
                    <a:pt x="3196" y="3442"/>
                  </a:cubicBezTo>
                  <a:cubicBezTo>
                    <a:pt x="3242" y="3442"/>
                    <a:pt x="3290" y="3454"/>
                    <a:pt x="3334" y="3479"/>
                  </a:cubicBezTo>
                  <a:lnTo>
                    <a:pt x="3653" y="3653"/>
                  </a:lnTo>
                  <a:lnTo>
                    <a:pt x="4247" y="2624"/>
                  </a:lnTo>
                  <a:lnTo>
                    <a:pt x="3928" y="2450"/>
                  </a:lnTo>
                  <a:cubicBezTo>
                    <a:pt x="3827" y="2392"/>
                    <a:pt x="3784" y="2290"/>
                    <a:pt x="3784" y="2189"/>
                  </a:cubicBezTo>
                  <a:lnTo>
                    <a:pt x="3784" y="2102"/>
                  </a:lnTo>
                  <a:lnTo>
                    <a:pt x="3784" y="2001"/>
                  </a:lnTo>
                  <a:cubicBezTo>
                    <a:pt x="3784" y="1899"/>
                    <a:pt x="3827" y="1798"/>
                    <a:pt x="3928" y="1740"/>
                  </a:cubicBezTo>
                  <a:lnTo>
                    <a:pt x="4247" y="1566"/>
                  </a:lnTo>
                  <a:lnTo>
                    <a:pt x="3653" y="522"/>
                  </a:lnTo>
                  <a:lnTo>
                    <a:pt x="3334" y="710"/>
                  </a:lnTo>
                  <a:cubicBezTo>
                    <a:pt x="3290" y="736"/>
                    <a:pt x="3242" y="747"/>
                    <a:pt x="3196" y="747"/>
                  </a:cubicBezTo>
                  <a:cubicBezTo>
                    <a:pt x="3137" y="747"/>
                    <a:pt x="3079" y="728"/>
                    <a:pt x="3030" y="696"/>
                  </a:cubicBezTo>
                  <a:cubicBezTo>
                    <a:pt x="2986" y="667"/>
                    <a:pt x="2928" y="638"/>
                    <a:pt x="2885" y="609"/>
                  </a:cubicBezTo>
                  <a:cubicBezTo>
                    <a:pt x="2783" y="565"/>
                    <a:pt x="2725" y="464"/>
                    <a:pt x="2725" y="362"/>
                  </a:cubicBezTo>
                  <a:lnTo>
                    <a:pt x="272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0" name="Google Shape;4460;p39"/>
          <p:cNvGrpSpPr/>
          <p:nvPr/>
        </p:nvGrpSpPr>
        <p:grpSpPr>
          <a:xfrm>
            <a:off x="6543095" y="2571743"/>
            <a:ext cx="2253808" cy="2327292"/>
            <a:chOff x="4476700" y="2501650"/>
            <a:chExt cx="1000625" cy="1033250"/>
          </a:xfrm>
        </p:grpSpPr>
        <p:sp>
          <p:nvSpPr>
            <p:cNvPr id="4461" name="Google Shape;4461;p39"/>
            <p:cNvSpPr/>
            <p:nvPr/>
          </p:nvSpPr>
          <p:spPr>
            <a:xfrm>
              <a:off x="4602050" y="2811950"/>
              <a:ext cx="552625" cy="722950"/>
            </a:xfrm>
            <a:custGeom>
              <a:rect b="b" l="l" r="r" t="t"/>
              <a:pathLst>
                <a:path extrusionOk="0" h="28918" w="22105">
                  <a:moveTo>
                    <a:pt x="20508" y="12188"/>
                  </a:moveTo>
                  <a:cubicBezTo>
                    <a:pt x="19631" y="14437"/>
                    <a:pt x="18776" y="17022"/>
                    <a:pt x="17787" y="19518"/>
                  </a:cubicBezTo>
                  <a:cubicBezTo>
                    <a:pt x="16685" y="22307"/>
                    <a:pt x="15606" y="24960"/>
                    <a:pt x="13447" y="26399"/>
                  </a:cubicBezTo>
                  <a:cubicBezTo>
                    <a:pt x="12660" y="26894"/>
                    <a:pt x="11288" y="27208"/>
                    <a:pt x="10277" y="26714"/>
                  </a:cubicBezTo>
                  <a:cubicBezTo>
                    <a:pt x="9377" y="26264"/>
                    <a:pt x="8770" y="25252"/>
                    <a:pt x="8320" y="24150"/>
                  </a:cubicBezTo>
                  <a:cubicBezTo>
                    <a:pt x="7016" y="20912"/>
                    <a:pt x="7084" y="16393"/>
                    <a:pt x="7016" y="12143"/>
                  </a:cubicBezTo>
                  <a:cubicBezTo>
                    <a:pt x="6971" y="9332"/>
                    <a:pt x="6634" y="6701"/>
                    <a:pt x="5734" y="4565"/>
                  </a:cubicBezTo>
                  <a:cubicBezTo>
                    <a:pt x="4813" y="2362"/>
                    <a:pt x="3351" y="248"/>
                    <a:pt x="315" y="1"/>
                  </a:cubicBezTo>
                  <a:cubicBezTo>
                    <a:pt x="180" y="226"/>
                    <a:pt x="90" y="518"/>
                    <a:pt x="1" y="810"/>
                  </a:cubicBezTo>
                  <a:cubicBezTo>
                    <a:pt x="5465" y="2159"/>
                    <a:pt x="4970" y="8748"/>
                    <a:pt x="5330" y="14931"/>
                  </a:cubicBezTo>
                  <a:cubicBezTo>
                    <a:pt x="5510" y="17787"/>
                    <a:pt x="5734" y="20980"/>
                    <a:pt x="6319" y="23521"/>
                  </a:cubicBezTo>
                  <a:cubicBezTo>
                    <a:pt x="6634" y="24825"/>
                    <a:pt x="7084" y="25927"/>
                    <a:pt x="7916" y="26804"/>
                  </a:cubicBezTo>
                  <a:cubicBezTo>
                    <a:pt x="8703" y="27658"/>
                    <a:pt x="9827" y="28378"/>
                    <a:pt x="11198" y="28558"/>
                  </a:cubicBezTo>
                  <a:cubicBezTo>
                    <a:pt x="13852" y="28917"/>
                    <a:pt x="15268" y="27456"/>
                    <a:pt x="16348" y="25972"/>
                  </a:cubicBezTo>
                  <a:cubicBezTo>
                    <a:pt x="17337" y="24623"/>
                    <a:pt x="18057" y="23094"/>
                    <a:pt x="18776" y="21609"/>
                  </a:cubicBezTo>
                  <a:cubicBezTo>
                    <a:pt x="20125" y="18776"/>
                    <a:pt x="21137" y="15763"/>
                    <a:pt x="22104" y="12750"/>
                  </a:cubicBezTo>
                  <a:cubicBezTo>
                    <a:pt x="21587" y="12525"/>
                    <a:pt x="21047" y="12300"/>
                    <a:pt x="20508" y="121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2" name="Google Shape;4462;p39"/>
            <p:cNvSpPr/>
            <p:nvPr/>
          </p:nvSpPr>
          <p:spPr>
            <a:xfrm>
              <a:off x="4476700" y="2735500"/>
              <a:ext cx="138875" cy="138875"/>
            </a:xfrm>
            <a:custGeom>
              <a:rect b="b" l="l" r="r" t="t"/>
              <a:pathLst>
                <a:path extrusionOk="0" h="5555" w="5555">
                  <a:moveTo>
                    <a:pt x="5487" y="2901"/>
                  </a:moveTo>
                  <a:cubicBezTo>
                    <a:pt x="5419" y="4408"/>
                    <a:pt x="4160" y="5555"/>
                    <a:pt x="2654" y="5510"/>
                  </a:cubicBezTo>
                  <a:cubicBezTo>
                    <a:pt x="1169" y="5442"/>
                    <a:pt x="0" y="4160"/>
                    <a:pt x="68" y="2676"/>
                  </a:cubicBezTo>
                  <a:cubicBezTo>
                    <a:pt x="135" y="1170"/>
                    <a:pt x="1394" y="1"/>
                    <a:pt x="2901" y="68"/>
                  </a:cubicBezTo>
                  <a:cubicBezTo>
                    <a:pt x="4385" y="136"/>
                    <a:pt x="5554" y="1395"/>
                    <a:pt x="5487" y="2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39"/>
            <p:cNvSpPr/>
            <p:nvPr/>
          </p:nvSpPr>
          <p:spPr>
            <a:xfrm>
              <a:off x="4504250" y="2763050"/>
              <a:ext cx="83775" cy="84350"/>
            </a:xfrm>
            <a:custGeom>
              <a:rect b="b" l="l" r="r" t="t"/>
              <a:pathLst>
                <a:path extrusionOk="0" h="3374" w="3351">
                  <a:moveTo>
                    <a:pt x="3305" y="1754"/>
                  </a:moveTo>
                  <a:cubicBezTo>
                    <a:pt x="3283" y="2654"/>
                    <a:pt x="2518" y="3373"/>
                    <a:pt x="1597" y="3328"/>
                  </a:cubicBezTo>
                  <a:cubicBezTo>
                    <a:pt x="697" y="3283"/>
                    <a:pt x="0" y="2519"/>
                    <a:pt x="23" y="1619"/>
                  </a:cubicBezTo>
                  <a:cubicBezTo>
                    <a:pt x="67" y="697"/>
                    <a:pt x="832" y="0"/>
                    <a:pt x="1731" y="45"/>
                  </a:cubicBezTo>
                  <a:cubicBezTo>
                    <a:pt x="2653" y="90"/>
                    <a:pt x="3350" y="855"/>
                    <a:pt x="3305" y="17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39"/>
            <p:cNvSpPr/>
            <p:nvPr/>
          </p:nvSpPr>
          <p:spPr>
            <a:xfrm>
              <a:off x="5004550" y="2514025"/>
              <a:ext cx="175975" cy="622875"/>
            </a:xfrm>
            <a:custGeom>
              <a:rect b="b" l="l" r="r" t="t"/>
              <a:pathLst>
                <a:path extrusionOk="0" h="24915" w="7039">
                  <a:moveTo>
                    <a:pt x="6499" y="23340"/>
                  </a:moveTo>
                  <a:cubicBezTo>
                    <a:pt x="6341" y="23858"/>
                    <a:pt x="6206" y="24397"/>
                    <a:pt x="6049" y="24914"/>
                  </a:cubicBezTo>
                  <a:cubicBezTo>
                    <a:pt x="3868" y="24487"/>
                    <a:pt x="2654" y="22958"/>
                    <a:pt x="1844" y="21249"/>
                  </a:cubicBezTo>
                  <a:cubicBezTo>
                    <a:pt x="1035" y="19563"/>
                    <a:pt x="652" y="17449"/>
                    <a:pt x="405" y="15066"/>
                  </a:cubicBezTo>
                  <a:cubicBezTo>
                    <a:pt x="180" y="12840"/>
                    <a:pt x="0" y="10366"/>
                    <a:pt x="180" y="7758"/>
                  </a:cubicBezTo>
                  <a:cubicBezTo>
                    <a:pt x="360" y="5307"/>
                    <a:pt x="675" y="2766"/>
                    <a:pt x="1912" y="1484"/>
                  </a:cubicBezTo>
                  <a:cubicBezTo>
                    <a:pt x="2609" y="765"/>
                    <a:pt x="3621" y="293"/>
                    <a:pt x="4722" y="90"/>
                  </a:cubicBezTo>
                  <a:cubicBezTo>
                    <a:pt x="5127" y="23"/>
                    <a:pt x="5554" y="68"/>
                    <a:pt x="6004" y="23"/>
                  </a:cubicBezTo>
                  <a:cubicBezTo>
                    <a:pt x="6454" y="0"/>
                    <a:pt x="6971" y="68"/>
                    <a:pt x="7016" y="517"/>
                  </a:cubicBezTo>
                  <a:cubicBezTo>
                    <a:pt x="7038" y="1102"/>
                    <a:pt x="6319" y="1214"/>
                    <a:pt x="5892" y="1327"/>
                  </a:cubicBezTo>
                  <a:cubicBezTo>
                    <a:pt x="4430" y="1709"/>
                    <a:pt x="3306" y="2564"/>
                    <a:pt x="2721" y="3868"/>
                  </a:cubicBezTo>
                  <a:cubicBezTo>
                    <a:pt x="2384" y="4587"/>
                    <a:pt x="2294" y="5419"/>
                    <a:pt x="2114" y="6409"/>
                  </a:cubicBezTo>
                  <a:cubicBezTo>
                    <a:pt x="1979" y="7218"/>
                    <a:pt x="1844" y="8230"/>
                    <a:pt x="1754" y="9152"/>
                  </a:cubicBezTo>
                  <a:cubicBezTo>
                    <a:pt x="1372" y="13042"/>
                    <a:pt x="1889" y="16707"/>
                    <a:pt x="2789" y="19675"/>
                  </a:cubicBezTo>
                  <a:cubicBezTo>
                    <a:pt x="3014" y="20395"/>
                    <a:pt x="3328" y="21092"/>
                    <a:pt x="3756" y="21699"/>
                  </a:cubicBezTo>
                  <a:cubicBezTo>
                    <a:pt x="4160" y="22239"/>
                    <a:pt x="4745" y="22868"/>
                    <a:pt x="5330" y="23138"/>
                  </a:cubicBezTo>
                  <a:cubicBezTo>
                    <a:pt x="5644" y="23273"/>
                    <a:pt x="5982" y="23295"/>
                    <a:pt x="6499" y="233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39"/>
            <p:cNvSpPr/>
            <p:nvPr/>
          </p:nvSpPr>
          <p:spPr>
            <a:xfrm>
              <a:off x="5159150" y="2501650"/>
              <a:ext cx="61275" cy="64675"/>
            </a:xfrm>
            <a:custGeom>
              <a:rect b="b" l="l" r="r" t="t"/>
              <a:pathLst>
                <a:path extrusionOk="0" h="2587" w="2451">
                  <a:moveTo>
                    <a:pt x="607" y="135"/>
                  </a:moveTo>
                  <a:cubicBezTo>
                    <a:pt x="1012" y="1"/>
                    <a:pt x="1417" y="450"/>
                    <a:pt x="1799" y="720"/>
                  </a:cubicBezTo>
                  <a:cubicBezTo>
                    <a:pt x="2136" y="990"/>
                    <a:pt x="2451" y="1237"/>
                    <a:pt x="2428" y="1597"/>
                  </a:cubicBezTo>
                  <a:cubicBezTo>
                    <a:pt x="2406" y="1957"/>
                    <a:pt x="2069" y="2069"/>
                    <a:pt x="1754" y="2204"/>
                  </a:cubicBezTo>
                  <a:cubicBezTo>
                    <a:pt x="1417" y="2339"/>
                    <a:pt x="1147" y="2474"/>
                    <a:pt x="854" y="2519"/>
                  </a:cubicBezTo>
                  <a:cubicBezTo>
                    <a:pt x="112" y="2586"/>
                    <a:pt x="0" y="2227"/>
                    <a:pt x="112" y="1395"/>
                  </a:cubicBezTo>
                  <a:cubicBezTo>
                    <a:pt x="157" y="945"/>
                    <a:pt x="292" y="248"/>
                    <a:pt x="607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39"/>
            <p:cNvSpPr/>
            <p:nvPr/>
          </p:nvSpPr>
          <p:spPr>
            <a:xfrm>
              <a:off x="5122025" y="2556750"/>
              <a:ext cx="355300" cy="585775"/>
            </a:xfrm>
            <a:custGeom>
              <a:rect b="b" l="l" r="r" t="t"/>
              <a:pathLst>
                <a:path extrusionOk="0" h="23431" w="14212">
                  <a:moveTo>
                    <a:pt x="248" y="21272"/>
                  </a:moveTo>
                  <a:cubicBezTo>
                    <a:pt x="181" y="21811"/>
                    <a:pt x="68" y="22373"/>
                    <a:pt x="1" y="22891"/>
                  </a:cubicBezTo>
                  <a:cubicBezTo>
                    <a:pt x="2160" y="23430"/>
                    <a:pt x="3913" y="22553"/>
                    <a:pt x="5375" y="21362"/>
                  </a:cubicBezTo>
                  <a:cubicBezTo>
                    <a:pt x="6814" y="20170"/>
                    <a:pt x="8051" y="18393"/>
                    <a:pt x="9265" y="16347"/>
                  </a:cubicBezTo>
                  <a:cubicBezTo>
                    <a:pt x="10412" y="14436"/>
                    <a:pt x="11626" y="12277"/>
                    <a:pt x="12571" y="9804"/>
                  </a:cubicBezTo>
                  <a:cubicBezTo>
                    <a:pt x="13447" y="7510"/>
                    <a:pt x="14212" y="5104"/>
                    <a:pt x="13627" y="3395"/>
                  </a:cubicBezTo>
                  <a:cubicBezTo>
                    <a:pt x="13313" y="2451"/>
                    <a:pt x="12593" y="1597"/>
                    <a:pt x="11671" y="967"/>
                  </a:cubicBezTo>
                  <a:cubicBezTo>
                    <a:pt x="11356" y="742"/>
                    <a:pt x="10952" y="585"/>
                    <a:pt x="10547" y="360"/>
                  </a:cubicBezTo>
                  <a:cubicBezTo>
                    <a:pt x="10165" y="135"/>
                    <a:pt x="9647" y="0"/>
                    <a:pt x="9423" y="382"/>
                  </a:cubicBezTo>
                  <a:cubicBezTo>
                    <a:pt x="9153" y="900"/>
                    <a:pt x="9760" y="1304"/>
                    <a:pt x="10097" y="1574"/>
                  </a:cubicBezTo>
                  <a:cubicBezTo>
                    <a:pt x="11266" y="2541"/>
                    <a:pt x="11918" y="3800"/>
                    <a:pt x="11918" y="5239"/>
                  </a:cubicBezTo>
                  <a:cubicBezTo>
                    <a:pt x="11896" y="6004"/>
                    <a:pt x="11649" y="6813"/>
                    <a:pt x="11379" y="7758"/>
                  </a:cubicBezTo>
                  <a:cubicBezTo>
                    <a:pt x="11154" y="8567"/>
                    <a:pt x="10862" y="9557"/>
                    <a:pt x="10547" y="10434"/>
                  </a:cubicBezTo>
                  <a:cubicBezTo>
                    <a:pt x="9243" y="14121"/>
                    <a:pt x="7219" y="17224"/>
                    <a:pt x="5173" y="19518"/>
                  </a:cubicBezTo>
                  <a:cubicBezTo>
                    <a:pt x="4656" y="20080"/>
                    <a:pt x="4093" y="20575"/>
                    <a:pt x="3441" y="20934"/>
                  </a:cubicBezTo>
                  <a:cubicBezTo>
                    <a:pt x="2834" y="21272"/>
                    <a:pt x="2047" y="21609"/>
                    <a:pt x="1418" y="21586"/>
                  </a:cubicBezTo>
                  <a:cubicBezTo>
                    <a:pt x="1058" y="21586"/>
                    <a:pt x="743" y="21474"/>
                    <a:pt x="248" y="212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39"/>
            <p:cNvSpPr/>
            <p:nvPr/>
          </p:nvSpPr>
          <p:spPr>
            <a:xfrm>
              <a:off x="5312050" y="2541575"/>
              <a:ext cx="66350" cy="67475"/>
            </a:xfrm>
            <a:custGeom>
              <a:rect b="b" l="l" r="r" t="t"/>
              <a:pathLst>
                <a:path extrusionOk="0" h="2699" w="2654">
                  <a:moveTo>
                    <a:pt x="2406" y="292"/>
                  </a:moveTo>
                  <a:cubicBezTo>
                    <a:pt x="2069" y="0"/>
                    <a:pt x="1507" y="225"/>
                    <a:pt x="1079" y="315"/>
                  </a:cubicBezTo>
                  <a:cubicBezTo>
                    <a:pt x="652" y="405"/>
                    <a:pt x="270" y="495"/>
                    <a:pt x="135" y="832"/>
                  </a:cubicBezTo>
                  <a:cubicBezTo>
                    <a:pt x="0" y="1169"/>
                    <a:pt x="248" y="1417"/>
                    <a:pt x="472" y="1664"/>
                  </a:cubicBezTo>
                  <a:cubicBezTo>
                    <a:pt x="720" y="1934"/>
                    <a:pt x="900" y="2181"/>
                    <a:pt x="1169" y="2339"/>
                  </a:cubicBezTo>
                  <a:cubicBezTo>
                    <a:pt x="1822" y="2698"/>
                    <a:pt x="2046" y="2428"/>
                    <a:pt x="2316" y="1641"/>
                  </a:cubicBezTo>
                  <a:cubicBezTo>
                    <a:pt x="2474" y="1192"/>
                    <a:pt x="2653" y="517"/>
                    <a:pt x="2406" y="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39"/>
            <p:cNvSpPr/>
            <p:nvPr/>
          </p:nvSpPr>
          <p:spPr>
            <a:xfrm>
              <a:off x="5095050" y="3091900"/>
              <a:ext cx="74800" cy="76475"/>
            </a:xfrm>
            <a:custGeom>
              <a:rect b="b" l="l" r="r" t="t"/>
              <a:pathLst>
                <a:path extrusionOk="0" h="3059" w="2992">
                  <a:moveTo>
                    <a:pt x="2564" y="2519"/>
                  </a:moveTo>
                  <a:cubicBezTo>
                    <a:pt x="2474" y="2856"/>
                    <a:pt x="2114" y="3059"/>
                    <a:pt x="1777" y="2969"/>
                  </a:cubicBezTo>
                  <a:lnTo>
                    <a:pt x="540" y="2631"/>
                  </a:lnTo>
                  <a:cubicBezTo>
                    <a:pt x="203" y="2541"/>
                    <a:pt x="1" y="2182"/>
                    <a:pt x="91" y="1844"/>
                  </a:cubicBezTo>
                  <a:lnTo>
                    <a:pt x="450" y="518"/>
                  </a:lnTo>
                  <a:cubicBezTo>
                    <a:pt x="540" y="180"/>
                    <a:pt x="878" y="1"/>
                    <a:pt x="1215" y="91"/>
                  </a:cubicBezTo>
                  <a:lnTo>
                    <a:pt x="2474" y="428"/>
                  </a:lnTo>
                  <a:cubicBezTo>
                    <a:pt x="2811" y="518"/>
                    <a:pt x="2991" y="855"/>
                    <a:pt x="2901" y="11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9" name="Google Shape;4469;p39"/>
          <p:cNvGrpSpPr/>
          <p:nvPr/>
        </p:nvGrpSpPr>
        <p:grpSpPr>
          <a:xfrm rot="-2700149">
            <a:off x="970256" y="492697"/>
            <a:ext cx="1506117" cy="1616839"/>
            <a:chOff x="6147400" y="1188050"/>
            <a:chExt cx="923625" cy="991525"/>
          </a:xfrm>
        </p:grpSpPr>
        <p:sp>
          <p:nvSpPr>
            <p:cNvPr id="4470" name="Google Shape;4470;p39"/>
            <p:cNvSpPr/>
            <p:nvPr/>
          </p:nvSpPr>
          <p:spPr>
            <a:xfrm>
              <a:off x="6359325" y="1188050"/>
              <a:ext cx="544750" cy="168550"/>
            </a:xfrm>
            <a:custGeom>
              <a:rect b="b" l="l" r="r" t="t"/>
              <a:pathLst>
                <a:path extrusionOk="0" h="6742" w="21790">
                  <a:moveTo>
                    <a:pt x="1051" y="1"/>
                  </a:moveTo>
                  <a:cubicBezTo>
                    <a:pt x="728" y="1"/>
                    <a:pt x="378" y="78"/>
                    <a:pt x="135" y="355"/>
                  </a:cubicBezTo>
                  <a:cubicBezTo>
                    <a:pt x="113" y="355"/>
                    <a:pt x="90" y="378"/>
                    <a:pt x="68" y="400"/>
                  </a:cubicBezTo>
                  <a:cubicBezTo>
                    <a:pt x="45" y="423"/>
                    <a:pt x="23" y="445"/>
                    <a:pt x="0" y="468"/>
                  </a:cubicBezTo>
                  <a:cubicBezTo>
                    <a:pt x="90" y="513"/>
                    <a:pt x="203" y="557"/>
                    <a:pt x="315" y="580"/>
                  </a:cubicBezTo>
                  <a:cubicBezTo>
                    <a:pt x="540" y="670"/>
                    <a:pt x="810" y="737"/>
                    <a:pt x="1035" y="805"/>
                  </a:cubicBezTo>
                  <a:cubicBezTo>
                    <a:pt x="2496" y="1232"/>
                    <a:pt x="3935" y="1569"/>
                    <a:pt x="5374" y="1974"/>
                  </a:cubicBezTo>
                  <a:cubicBezTo>
                    <a:pt x="7263" y="2491"/>
                    <a:pt x="9197" y="2986"/>
                    <a:pt x="11131" y="3526"/>
                  </a:cubicBezTo>
                  <a:cubicBezTo>
                    <a:pt x="12997" y="4043"/>
                    <a:pt x="21632" y="6719"/>
                    <a:pt x="21789" y="6741"/>
                  </a:cubicBezTo>
                  <a:lnTo>
                    <a:pt x="21744" y="6426"/>
                  </a:lnTo>
                  <a:cubicBezTo>
                    <a:pt x="21744" y="6404"/>
                    <a:pt x="21744" y="6404"/>
                    <a:pt x="21744" y="6404"/>
                  </a:cubicBezTo>
                  <a:cubicBezTo>
                    <a:pt x="21722" y="6359"/>
                    <a:pt x="21722" y="6291"/>
                    <a:pt x="21699" y="6224"/>
                  </a:cubicBezTo>
                  <a:cubicBezTo>
                    <a:pt x="21699" y="6224"/>
                    <a:pt x="21699" y="6201"/>
                    <a:pt x="21699" y="6201"/>
                  </a:cubicBezTo>
                  <a:cubicBezTo>
                    <a:pt x="21677" y="6134"/>
                    <a:pt x="21654" y="6067"/>
                    <a:pt x="21632" y="5999"/>
                  </a:cubicBezTo>
                  <a:cubicBezTo>
                    <a:pt x="21609" y="5932"/>
                    <a:pt x="21564" y="5887"/>
                    <a:pt x="21542" y="5819"/>
                  </a:cubicBezTo>
                  <a:cubicBezTo>
                    <a:pt x="21542" y="5819"/>
                    <a:pt x="21542" y="5797"/>
                    <a:pt x="21542" y="5797"/>
                  </a:cubicBezTo>
                  <a:cubicBezTo>
                    <a:pt x="21497" y="5729"/>
                    <a:pt x="21474" y="5684"/>
                    <a:pt x="21429" y="5617"/>
                  </a:cubicBezTo>
                  <a:cubicBezTo>
                    <a:pt x="21384" y="5549"/>
                    <a:pt x="21339" y="5504"/>
                    <a:pt x="21317" y="5459"/>
                  </a:cubicBezTo>
                  <a:cubicBezTo>
                    <a:pt x="21294" y="5437"/>
                    <a:pt x="21294" y="5437"/>
                    <a:pt x="21272" y="5414"/>
                  </a:cubicBezTo>
                  <a:cubicBezTo>
                    <a:pt x="21227" y="5369"/>
                    <a:pt x="21182" y="5324"/>
                    <a:pt x="21137" y="5257"/>
                  </a:cubicBezTo>
                  <a:lnTo>
                    <a:pt x="21114" y="5257"/>
                  </a:lnTo>
                  <a:cubicBezTo>
                    <a:pt x="21070" y="5212"/>
                    <a:pt x="21025" y="5167"/>
                    <a:pt x="20957" y="5122"/>
                  </a:cubicBezTo>
                  <a:cubicBezTo>
                    <a:pt x="20935" y="5100"/>
                    <a:pt x="20935" y="5100"/>
                    <a:pt x="20912" y="5077"/>
                  </a:cubicBezTo>
                  <a:cubicBezTo>
                    <a:pt x="20845" y="5032"/>
                    <a:pt x="20777" y="4987"/>
                    <a:pt x="20710" y="4942"/>
                  </a:cubicBezTo>
                  <a:cubicBezTo>
                    <a:pt x="19945" y="4515"/>
                    <a:pt x="18978" y="4290"/>
                    <a:pt x="18101" y="3998"/>
                  </a:cubicBezTo>
                  <a:cubicBezTo>
                    <a:pt x="15448" y="3166"/>
                    <a:pt x="12862" y="2694"/>
                    <a:pt x="10321" y="2042"/>
                  </a:cubicBezTo>
                  <a:cubicBezTo>
                    <a:pt x="7713" y="1345"/>
                    <a:pt x="5150" y="782"/>
                    <a:pt x="2609" y="265"/>
                  </a:cubicBezTo>
                  <a:cubicBezTo>
                    <a:pt x="2226" y="198"/>
                    <a:pt x="1754" y="63"/>
                    <a:pt x="1327" y="18"/>
                  </a:cubicBezTo>
                  <a:cubicBezTo>
                    <a:pt x="1240" y="8"/>
                    <a:pt x="1146" y="1"/>
                    <a:pt x="1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1" name="Google Shape;4471;p39"/>
            <p:cNvSpPr/>
            <p:nvPr/>
          </p:nvSpPr>
          <p:spPr>
            <a:xfrm>
              <a:off x="6257000" y="1232325"/>
              <a:ext cx="814025" cy="947250"/>
            </a:xfrm>
            <a:custGeom>
              <a:rect b="b" l="l" r="r" t="t"/>
              <a:pathLst>
                <a:path extrusionOk="0" h="37890" w="32561">
                  <a:moveTo>
                    <a:pt x="31054" y="7533"/>
                  </a:moveTo>
                  <a:cubicBezTo>
                    <a:pt x="31436" y="7781"/>
                    <a:pt x="32223" y="8365"/>
                    <a:pt x="32358" y="8883"/>
                  </a:cubicBezTo>
                  <a:cubicBezTo>
                    <a:pt x="32493" y="9377"/>
                    <a:pt x="32201" y="10029"/>
                    <a:pt x="31953" y="10569"/>
                  </a:cubicBezTo>
                  <a:cubicBezTo>
                    <a:pt x="31751" y="11041"/>
                    <a:pt x="31279" y="11918"/>
                    <a:pt x="31459" y="12323"/>
                  </a:cubicBezTo>
                  <a:cubicBezTo>
                    <a:pt x="31616" y="12683"/>
                    <a:pt x="32223" y="12953"/>
                    <a:pt x="32403" y="13335"/>
                  </a:cubicBezTo>
                  <a:cubicBezTo>
                    <a:pt x="32560" y="13650"/>
                    <a:pt x="32358" y="14167"/>
                    <a:pt x="32246" y="14504"/>
                  </a:cubicBezTo>
                  <a:cubicBezTo>
                    <a:pt x="31953" y="15358"/>
                    <a:pt x="31571" y="16123"/>
                    <a:pt x="31144" y="16977"/>
                  </a:cubicBezTo>
                  <a:cubicBezTo>
                    <a:pt x="30896" y="17495"/>
                    <a:pt x="30627" y="18034"/>
                    <a:pt x="30244" y="18304"/>
                  </a:cubicBezTo>
                  <a:cubicBezTo>
                    <a:pt x="29997" y="18484"/>
                    <a:pt x="29637" y="18641"/>
                    <a:pt x="29345" y="18754"/>
                  </a:cubicBezTo>
                  <a:cubicBezTo>
                    <a:pt x="29008" y="18866"/>
                    <a:pt x="28648" y="18889"/>
                    <a:pt x="28445" y="19069"/>
                  </a:cubicBezTo>
                  <a:cubicBezTo>
                    <a:pt x="28153" y="19338"/>
                    <a:pt x="27861" y="19878"/>
                    <a:pt x="27636" y="20283"/>
                  </a:cubicBezTo>
                  <a:cubicBezTo>
                    <a:pt x="27051" y="21317"/>
                    <a:pt x="26354" y="22801"/>
                    <a:pt x="25905" y="23768"/>
                  </a:cubicBezTo>
                  <a:cubicBezTo>
                    <a:pt x="25207" y="25320"/>
                    <a:pt x="24533" y="27029"/>
                    <a:pt x="24083" y="28333"/>
                  </a:cubicBezTo>
                  <a:cubicBezTo>
                    <a:pt x="23319" y="30514"/>
                    <a:pt x="22419" y="32875"/>
                    <a:pt x="21632" y="35146"/>
                  </a:cubicBezTo>
                  <a:cubicBezTo>
                    <a:pt x="21385" y="35821"/>
                    <a:pt x="21160" y="36877"/>
                    <a:pt x="20508" y="37395"/>
                  </a:cubicBezTo>
                  <a:cubicBezTo>
                    <a:pt x="19923" y="37889"/>
                    <a:pt x="18889" y="37664"/>
                    <a:pt x="18079" y="37507"/>
                  </a:cubicBezTo>
                  <a:cubicBezTo>
                    <a:pt x="17135" y="37327"/>
                    <a:pt x="16303" y="37102"/>
                    <a:pt x="15539" y="36855"/>
                  </a:cubicBezTo>
                  <a:cubicBezTo>
                    <a:pt x="13830" y="36338"/>
                    <a:pt x="12053" y="35776"/>
                    <a:pt x="10367" y="35146"/>
                  </a:cubicBezTo>
                  <a:cubicBezTo>
                    <a:pt x="9332" y="34764"/>
                    <a:pt x="8500" y="34404"/>
                    <a:pt x="7736" y="34112"/>
                  </a:cubicBezTo>
                  <a:cubicBezTo>
                    <a:pt x="6027" y="33460"/>
                    <a:pt x="4341" y="32830"/>
                    <a:pt x="2497" y="32065"/>
                  </a:cubicBezTo>
                  <a:cubicBezTo>
                    <a:pt x="1193" y="31526"/>
                    <a:pt x="1" y="30694"/>
                    <a:pt x="23" y="29457"/>
                  </a:cubicBezTo>
                  <a:cubicBezTo>
                    <a:pt x="23" y="28940"/>
                    <a:pt x="248" y="28310"/>
                    <a:pt x="428" y="27658"/>
                  </a:cubicBezTo>
                  <a:cubicBezTo>
                    <a:pt x="585" y="27051"/>
                    <a:pt x="743" y="26421"/>
                    <a:pt x="923" y="25859"/>
                  </a:cubicBezTo>
                  <a:cubicBezTo>
                    <a:pt x="1328" y="24600"/>
                    <a:pt x="1867" y="23341"/>
                    <a:pt x="2362" y="22172"/>
                  </a:cubicBezTo>
                  <a:cubicBezTo>
                    <a:pt x="3936" y="18484"/>
                    <a:pt x="5308" y="14729"/>
                    <a:pt x="6904" y="11041"/>
                  </a:cubicBezTo>
                  <a:cubicBezTo>
                    <a:pt x="7916" y="8703"/>
                    <a:pt x="9220" y="6027"/>
                    <a:pt x="10457" y="3576"/>
                  </a:cubicBezTo>
                  <a:cubicBezTo>
                    <a:pt x="11244" y="1979"/>
                    <a:pt x="12436" y="91"/>
                    <a:pt x="13852" y="23"/>
                  </a:cubicBezTo>
                  <a:cubicBezTo>
                    <a:pt x="14459" y="1"/>
                    <a:pt x="15224" y="293"/>
                    <a:pt x="15921" y="495"/>
                  </a:cubicBezTo>
                  <a:cubicBezTo>
                    <a:pt x="18012" y="1148"/>
                    <a:pt x="20238" y="2272"/>
                    <a:pt x="22352" y="3306"/>
                  </a:cubicBezTo>
                  <a:cubicBezTo>
                    <a:pt x="24645" y="4453"/>
                    <a:pt x="26602" y="5262"/>
                    <a:pt x="28828" y="6342"/>
                  </a:cubicBezTo>
                  <a:cubicBezTo>
                    <a:pt x="29592" y="6701"/>
                    <a:pt x="30312" y="7084"/>
                    <a:pt x="31054" y="75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39"/>
            <p:cNvSpPr/>
            <p:nvPr/>
          </p:nvSpPr>
          <p:spPr>
            <a:xfrm>
              <a:off x="6574625" y="1332950"/>
              <a:ext cx="416575" cy="220950"/>
            </a:xfrm>
            <a:custGeom>
              <a:rect b="b" l="l" r="r" t="t"/>
              <a:pathLst>
                <a:path extrusionOk="0" h="8838" w="16663">
                  <a:moveTo>
                    <a:pt x="16572" y="7533"/>
                  </a:moveTo>
                  <a:cubicBezTo>
                    <a:pt x="16617" y="7466"/>
                    <a:pt x="16640" y="7376"/>
                    <a:pt x="16662" y="7309"/>
                  </a:cubicBezTo>
                  <a:cubicBezTo>
                    <a:pt x="16190" y="7084"/>
                    <a:pt x="15695" y="6859"/>
                    <a:pt x="15223" y="6634"/>
                  </a:cubicBezTo>
                  <a:cubicBezTo>
                    <a:pt x="13065" y="5577"/>
                    <a:pt x="11131" y="4655"/>
                    <a:pt x="8927" y="3643"/>
                  </a:cubicBezTo>
                  <a:cubicBezTo>
                    <a:pt x="7601" y="3036"/>
                    <a:pt x="6206" y="2474"/>
                    <a:pt x="4767" y="1822"/>
                  </a:cubicBezTo>
                  <a:cubicBezTo>
                    <a:pt x="4183" y="1552"/>
                    <a:pt x="3576" y="1282"/>
                    <a:pt x="2699" y="900"/>
                  </a:cubicBezTo>
                  <a:cubicBezTo>
                    <a:pt x="2159" y="675"/>
                    <a:pt x="877" y="1"/>
                    <a:pt x="607" y="113"/>
                  </a:cubicBezTo>
                  <a:cubicBezTo>
                    <a:pt x="338" y="226"/>
                    <a:pt x="0" y="878"/>
                    <a:pt x="113" y="1125"/>
                  </a:cubicBezTo>
                  <a:cubicBezTo>
                    <a:pt x="203" y="1350"/>
                    <a:pt x="607" y="1485"/>
                    <a:pt x="1035" y="1687"/>
                  </a:cubicBezTo>
                  <a:cubicBezTo>
                    <a:pt x="2137" y="2204"/>
                    <a:pt x="3216" y="2744"/>
                    <a:pt x="4138" y="3149"/>
                  </a:cubicBezTo>
                  <a:cubicBezTo>
                    <a:pt x="7668" y="4723"/>
                    <a:pt x="11086" y="6544"/>
                    <a:pt x="14504" y="8163"/>
                  </a:cubicBezTo>
                  <a:cubicBezTo>
                    <a:pt x="14953" y="8365"/>
                    <a:pt x="15516" y="8658"/>
                    <a:pt x="15943" y="8838"/>
                  </a:cubicBezTo>
                  <a:cubicBezTo>
                    <a:pt x="16168" y="8410"/>
                    <a:pt x="16393" y="7983"/>
                    <a:pt x="16572" y="75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39"/>
            <p:cNvSpPr/>
            <p:nvPr/>
          </p:nvSpPr>
          <p:spPr>
            <a:xfrm>
              <a:off x="6525150" y="1408275"/>
              <a:ext cx="427825" cy="225450"/>
            </a:xfrm>
            <a:custGeom>
              <a:rect b="b" l="l" r="r" t="t"/>
              <a:pathLst>
                <a:path extrusionOk="0" h="9018" w="17113">
                  <a:moveTo>
                    <a:pt x="17112" y="7556"/>
                  </a:moveTo>
                  <a:cubicBezTo>
                    <a:pt x="16528" y="7219"/>
                    <a:pt x="15853" y="6949"/>
                    <a:pt x="15224" y="6634"/>
                  </a:cubicBezTo>
                  <a:cubicBezTo>
                    <a:pt x="13065" y="5577"/>
                    <a:pt x="11131" y="4655"/>
                    <a:pt x="8927" y="3666"/>
                  </a:cubicBezTo>
                  <a:cubicBezTo>
                    <a:pt x="7601" y="3059"/>
                    <a:pt x="6207" y="2474"/>
                    <a:pt x="4768" y="1822"/>
                  </a:cubicBezTo>
                  <a:cubicBezTo>
                    <a:pt x="4183" y="1552"/>
                    <a:pt x="3576" y="1282"/>
                    <a:pt x="2699" y="900"/>
                  </a:cubicBezTo>
                  <a:cubicBezTo>
                    <a:pt x="2159" y="675"/>
                    <a:pt x="878" y="1"/>
                    <a:pt x="608" y="113"/>
                  </a:cubicBezTo>
                  <a:cubicBezTo>
                    <a:pt x="338" y="226"/>
                    <a:pt x="1" y="878"/>
                    <a:pt x="113" y="1125"/>
                  </a:cubicBezTo>
                  <a:cubicBezTo>
                    <a:pt x="203" y="1350"/>
                    <a:pt x="608" y="1485"/>
                    <a:pt x="1035" y="1687"/>
                  </a:cubicBezTo>
                  <a:cubicBezTo>
                    <a:pt x="2137" y="2227"/>
                    <a:pt x="3216" y="2744"/>
                    <a:pt x="4138" y="3171"/>
                  </a:cubicBezTo>
                  <a:cubicBezTo>
                    <a:pt x="7691" y="4723"/>
                    <a:pt x="11086" y="6544"/>
                    <a:pt x="14504" y="8163"/>
                  </a:cubicBezTo>
                  <a:cubicBezTo>
                    <a:pt x="15179" y="8478"/>
                    <a:pt x="16078" y="8973"/>
                    <a:pt x="16483" y="9018"/>
                  </a:cubicBezTo>
                  <a:cubicBezTo>
                    <a:pt x="16708" y="8523"/>
                    <a:pt x="16910" y="8051"/>
                    <a:pt x="17112" y="75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39"/>
            <p:cNvSpPr/>
            <p:nvPr/>
          </p:nvSpPr>
          <p:spPr>
            <a:xfrm>
              <a:off x="6510525" y="1496550"/>
              <a:ext cx="407025" cy="215875"/>
            </a:xfrm>
            <a:custGeom>
              <a:rect b="b" l="l" r="r" t="t"/>
              <a:pathLst>
                <a:path extrusionOk="0" h="8635" w="16281">
                  <a:moveTo>
                    <a:pt x="16281" y="7128"/>
                  </a:moveTo>
                  <a:cubicBezTo>
                    <a:pt x="15921" y="6971"/>
                    <a:pt x="15561" y="6791"/>
                    <a:pt x="15224" y="6633"/>
                  </a:cubicBezTo>
                  <a:cubicBezTo>
                    <a:pt x="13065" y="5576"/>
                    <a:pt x="11131" y="4632"/>
                    <a:pt x="8928" y="3643"/>
                  </a:cubicBezTo>
                  <a:cubicBezTo>
                    <a:pt x="7579" y="3036"/>
                    <a:pt x="6207" y="2473"/>
                    <a:pt x="4768" y="1821"/>
                  </a:cubicBezTo>
                  <a:cubicBezTo>
                    <a:pt x="4161" y="1552"/>
                    <a:pt x="3576" y="1282"/>
                    <a:pt x="2677" y="899"/>
                  </a:cubicBezTo>
                  <a:cubicBezTo>
                    <a:pt x="2160" y="675"/>
                    <a:pt x="855" y="0"/>
                    <a:pt x="608" y="112"/>
                  </a:cubicBezTo>
                  <a:cubicBezTo>
                    <a:pt x="338" y="225"/>
                    <a:pt x="1" y="854"/>
                    <a:pt x="113" y="1124"/>
                  </a:cubicBezTo>
                  <a:cubicBezTo>
                    <a:pt x="203" y="1349"/>
                    <a:pt x="608" y="1484"/>
                    <a:pt x="1035" y="1686"/>
                  </a:cubicBezTo>
                  <a:cubicBezTo>
                    <a:pt x="2115" y="2204"/>
                    <a:pt x="3216" y="2743"/>
                    <a:pt x="4138" y="3148"/>
                  </a:cubicBezTo>
                  <a:cubicBezTo>
                    <a:pt x="7669" y="4722"/>
                    <a:pt x="11086" y="6543"/>
                    <a:pt x="14504" y="8162"/>
                  </a:cubicBezTo>
                  <a:cubicBezTo>
                    <a:pt x="14819" y="8297"/>
                    <a:pt x="15156" y="8477"/>
                    <a:pt x="15494" y="8635"/>
                  </a:cubicBezTo>
                  <a:cubicBezTo>
                    <a:pt x="15764" y="8140"/>
                    <a:pt x="16033" y="7645"/>
                    <a:pt x="16281" y="71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39"/>
            <p:cNvSpPr/>
            <p:nvPr/>
          </p:nvSpPr>
          <p:spPr>
            <a:xfrm>
              <a:off x="6461075" y="1571875"/>
              <a:ext cx="414325" cy="219250"/>
            </a:xfrm>
            <a:custGeom>
              <a:rect b="b" l="l" r="r" t="t"/>
              <a:pathLst>
                <a:path extrusionOk="0" h="8770" w="16573">
                  <a:moveTo>
                    <a:pt x="16572" y="7263"/>
                  </a:moveTo>
                  <a:cubicBezTo>
                    <a:pt x="16123" y="7061"/>
                    <a:pt x="15650" y="6858"/>
                    <a:pt x="15223" y="6633"/>
                  </a:cubicBezTo>
                  <a:cubicBezTo>
                    <a:pt x="13064" y="5577"/>
                    <a:pt x="11131" y="4655"/>
                    <a:pt x="8927" y="3665"/>
                  </a:cubicBezTo>
                  <a:cubicBezTo>
                    <a:pt x="7578" y="3058"/>
                    <a:pt x="6206" y="2474"/>
                    <a:pt x="4767" y="1821"/>
                  </a:cubicBezTo>
                  <a:cubicBezTo>
                    <a:pt x="4160" y="1552"/>
                    <a:pt x="3575" y="1282"/>
                    <a:pt x="2676" y="900"/>
                  </a:cubicBezTo>
                  <a:cubicBezTo>
                    <a:pt x="2159" y="675"/>
                    <a:pt x="855" y="0"/>
                    <a:pt x="607" y="113"/>
                  </a:cubicBezTo>
                  <a:cubicBezTo>
                    <a:pt x="337" y="225"/>
                    <a:pt x="0" y="877"/>
                    <a:pt x="113" y="1124"/>
                  </a:cubicBezTo>
                  <a:cubicBezTo>
                    <a:pt x="203" y="1349"/>
                    <a:pt x="607" y="1484"/>
                    <a:pt x="1035" y="1687"/>
                  </a:cubicBezTo>
                  <a:cubicBezTo>
                    <a:pt x="2114" y="2204"/>
                    <a:pt x="3216" y="2743"/>
                    <a:pt x="4138" y="3148"/>
                  </a:cubicBezTo>
                  <a:cubicBezTo>
                    <a:pt x="7668" y="4722"/>
                    <a:pt x="11086" y="6543"/>
                    <a:pt x="14504" y="8162"/>
                  </a:cubicBezTo>
                  <a:cubicBezTo>
                    <a:pt x="14886" y="8342"/>
                    <a:pt x="15336" y="8590"/>
                    <a:pt x="15740" y="8770"/>
                  </a:cubicBezTo>
                  <a:cubicBezTo>
                    <a:pt x="16010" y="8252"/>
                    <a:pt x="16280" y="7758"/>
                    <a:pt x="16572" y="72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39"/>
            <p:cNvSpPr/>
            <p:nvPr/>
          </p:nvSpPr>
          <p:spPr>
            <a:xfrm>
              <a:off x="6430150" y="1645500"/>
              <a:ext cx="417125" cy="220950"/>
            </a:xfrm>
            <a:custGeom>
              <a:rect b="b" l="l" r="r" t="t"/>
              <a:pathLst>
                <a:path extrusionOk="0" h="8838" w="16685">
                  <a:moveTo>
                    <a:pt x="16595" y="7533"/>
                  </a:moveTo>
                  <a:cubicBezTo>
                    <a:pt x="16618" y="7444"/>
                    <a:pt x="16640" y="7376"/>
                    <a:pt x="16685" y="7309"/>
                  </a:cubicBezTo>
                  <a:cubicBezTo>
                    <a:pt x="16213" y="7061"/>
                    <a:pt x="15696" y="6859"/>
                    <a:pt x="15223" y="6634"/>
                  </a:cubicBezTo>
                  <a:cubicBezTo>
                    <a:pt x="13065" y="5577"/>
                    <a:pt x="11153" y="4633"/>
                    <a:pt x="8950" y="3643"/>
                  </a:cubicBezTo>
                  <a:cubicBezTo>
                    <a:pt x="7601" y="3036"/>
                    <a:pt x="6229" y="2474"/>
                    <a:pt x="4767" y="1822"/>
                  </a:cubicBezTo>
                  <a:cubicBezTo>
                    <a:pt x="4183" y="1530"/>
                    <a:pt x="3598" y="1282"/>
                    <a:pt x="2699" y="900"/>
                  </a:cubicBezTo>
                  <a:cubicBezTo>
                    <a:pt x="2159" y="675"/>
                    <a:pt x="877" y="1"/>
                    <a:pt x="608" y="91"/>
                  </a:cubicBezTo>
                  <a:cubicBezTo>
                    <a:pt x="360" y="226"/>
                    <a:pt x="0" y="855"/>
                    <a:pt x="113" y="1125"/>
                  </a:cubicBezTo>
                  <a:cubicBezTo>
                    <a:pt x="225" y="1350"/>
                    <a:pt x="608" y="1485"/>
                    <a:pt x="1035" y="1687"/>
                  </a:cubicBezTo>
                  <a:cubicBezTo>
                    <a:pt x="2137" y="2204"/>
                    <a:pt x="3216" y="2744"/>
                    <a:pt x="4138" y="3149"/>
                  </a:cubicBezTo>
                  <a:cubicBezTo>
                    <a:pt x="7691" y="4723"/>
                    <a:pt x="11108" y="6522"/>
                    <a:pt x="14526" y="8141"/>
                  </a:cubicBezTo>
                  <a:cubicBezTo>
                    <a:pt x="14976" y="8365"/>
                    <a:pt x="15516" y="8658"/>
                    <a:pt x="15965" y="8838"/>
                  </a:cubicBezTo>
                  <a:cubicBezTo>
                    <a:pt x="16190" y="8410"/>
                    <a:pt x="16415" y="7983"/>
                    <a:pt x="16595" y="75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39"/>
            <p:cNvSpPr/>
            <p:nvPr/>
          </p:nvSpPr>
          <p:spPr>
            <a:xfrm>
              <a:off x="6380675" y="1720825"/>
              <a:ext cx="427825" cy="224900"/>
            </a:xfrm>
            <a:custGeom>
              <a:rect b="b" l="l" r="r" t="t"/>
              <a:pathLst>
                <a:path extrusionOk="0" h="8996" w="17113">
                  <a:moveTo>
                    <a:pt x="17112" y="7556"/>
                  </a:moveTo>
                  <a:cubicBezTo>
                    <a:pt x="16528" y="7196"/>
                    <a:pt x="15853" y="6926"/>
                    <a:pt x="15224" y="6634"/>
                  </a:cubicBezTo>
                  <a:cubicBezTo>
                    <a:pt x="13087" y="5577"/>
                    <a:pt x="11154" y="4633"/>
                    <a:pt x="8950" y="3644"/>
                  </a:cubicBezTo>
                  <a:cubicBezTo>
                    <a:pt x="7601" y="3036"/>
                    <a:pt x="6229" y="2474"/>
                    <a:pt x="4790" y="1822"/>
                  </a:cubicBezTo>
                  <a:cubicBezTo>
                    <a:pt x="4183" y="1552"/>
                    <a:pt x="3598" y="1283"/>
                    <a:pt x="2699" y="900"/>
                  </a:cubicBezTo>
                  <a:cubicBezTo>
                    <a:pt x="2159" y="675"/>
                    <a:pt x="878" y="1"/>
                    <a:pt x="630" y="113"/>
                  </a:cubicBezTo>
                  <a:cubicBezTo>
                    <a:pt x="361" y="226"/>
                    <a:pt x="1" y="855"/>
                    <a:pt x="113" y="1125"/>
                  </a:cubicBezTo>
                  <a:cubicBezTo>
                    <a:pt x="226" y="1350"/>
                    <a:pt x="608" y="1485"/>
                    <a:pt x="1058" y="1687"/>
                  </a:cubicBezTo>
                  <a:cubicBezTo>
                    <a:pt x="2137" y="2204"/>
                    <a:pt x="3216" y="2744"/>
                    <a:pt x="4161" y="3149"/>
                  </a:cubicBezTo>
                  <a:cubicBezTo>
                    <a:pt x="7691" y="4723"/>
                    <a:pt x="11109" y="6544"/>
                    <a:pt x="14527" y="8163"/>
                  </a:cubicBezTo>
                  <a:cubicBezTo>
                    <a:pt x="15179" y="8478"/>
                    <a:pt x="16078" y="8973"/>
                    <a:pt x="16505" y="8995"/>
                  </a:cubicBezTo>
                  <a:cubicBezTo>
                    <a:pt x="16708" y="8523"/>
                    <a:pt x="16910" y="8028"/>
                    <a:pt x="17112" y="75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39"/>
            <p:cNvSpPr/>
            <p:nvPr/>
          </p:nvSpPr>
          <p:spPr>
            <a:xfrm>
              <a:off x="6366075" y="1808525"/>
              <a:ext cx="407575" cy="216450"/>
            </a:xfrm>
            <a:custGeom>
              <a:rect b="b" l="l" r="r" t="t"/>
              <a:pathLst>
                <a:path extrusionOk="0" h="8658" w="16303">
                  <a:moveTo>
                    <a:pt x="16302" y="7151"/>
                  </a:moveTo>
                  <a:cubicBezTo>
                    <a:pt x="15943" y="6971"/>
                    <a:pt x="15583" y="6814"/>
                    <a:pt x="15223" y="6656"/>
                  </a:cubicBezTo>
                  <a:cubicBezTo>
                    <a:pt x="13064" y="5600"/>
                    <a:pt x="11131" y="4655"/>
                    <a:pt x="8927" y="3666"/>
                  </a:cubicBezTo>
                  <a:cubicBezTo>
                    <a:pt x="7600" y="3059"/>
                    <a:pt x="6206" y="2497"/>
                    <a:pt x="4767" y="1822"/>
                  </a:cubicBezTo>
                  <a:cubicBezTo>
                    <a:pt x="4182" y="1552"/>
                    <a:pt x="3575" y="1305"/>
                    <a:pt x="2698" y="923"/>
                  </a:cubicBezTo>
                  <a:cubicBezTo>
                    <a:pt x="2159" y="698"/>
                    <a:pt x="877" y="1"/>
                    <a:pt x="607" y="113"/>
                  </a:cubicBezTo>
                  <a:cubicBezTo>
                    <a:pt x="337" y="225"/>
                    <a:pt x="0" y="878"/>
                    <a:pt x="113" y="1125"/>
                  </a:cubicBezTo>
                  <a:cubicBezTo>
                    <a:pt x="202" y="1350"/>
                    <a:pt x="607" y="1507"/>
                    <a:pt x="1034" y="1710"/>
                  </a:cubicBezTo>
                  <a:cubicBezTo>
                    <a:pt x="2136" y="2227"/>
                    <a:pt x="3216" y="2744"/>
                    <a:pt x="4137" y="3171"/>
                  </a:cubicBezTo>
                  <a:cubicBezTo>
                    <a:pt x="7668" y="4745"/>
                    <a:pt x="11086" y="6544"/>
                    <a:pt x="14503" y="8163"/>
                  </a:cubicBezTo>
                  <a:cubicBezTo>
                    <a:pt x="14818" y="8320"/>
                    <a:pt x="15156" y="8500"/>
                    <a:pt x="15493" y="8658"/>
                  </a:cubicBezTo>
                  <a:cubicBezTo>
                    <a:pt x="15763" y="8163"/>
                    <a:pt x="16033" y="7646"/>
                    <a:pt x="16302" y="71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39"/>
            <p:cNvSpPr/>
            <p:nvPr/>
          </p:nvSpPr>
          <p:spPr>
            <a:xfrm>
              <a:off x="6316600" y="1884425"/>
              <a:ext cx="414325" cy="218700"/>
            </a:xfrm>
            <a:custGeom>
              <a:rect b="b" l="l" r="r" t="t"/>
              <a:pathLst>
                <a:path extrusionOk="0" h="8748" w="16573">
                  <a:moveTo>
                    <a:pt x="16572" y="7263"/>
                  </a:moveTo>
                  <a:cubicBezTo>
                    <a:pt x="16123" y="7038"/>
                    <a:pt x="15673" y="6836"/>
                    <a:pt x="15223" y="6633"/>
                  </a:cubicBezTo>
                  <a:cubicBezTo>
                    <a:pt x="13065" y="5577"/>
                    <a:pt x="11131" y="4632"/>
                    <a:pt x="8927" y="3643"/>
                  </a:cubicBezTo>
                  <a:cubicBezTo>
                    <a:pt x="7601" y="3036"/>
                    <a:pt x="6206" y="2474"/>
                    <a:pt x="4767" y="1822"/>
                  </a:cubicBezTo>
                  <a:cubicBezTo>
                    <a:pt x="4183" y="1552"/>
                    <a:pt x="3576" y="1282"/>
                    <a:pt x="2699" y="900"/>
                  </a:cubicBezTo>
                  <a:cubicBezTo>
                    <a:pt x="2159" y="675"/>
                    <a:pt x="877" y="0"/>
                    <a:pt x="607" y="113"/>
                  </a:cubicBezTo>
                  <a:cubicBezTo>
                    <a:pt x="338" y="225"/>
                    <a:pt x="0" y="855"/>
                    <a:pt x="113" y="1124"/>
                  </a:cubicBezTo>
                  <a:cubicBezTo>
                    <a:pt x="203" y="1349"/>
                    <a:pt x="607" y="1484"/>
                    <a:pt x="1035" y="1687"/>
                  </a:cubicBezTo>
                  <a:cubicBezTo>
                    <a:pt x="2137" y="2204"/>
                    <a:pt x="3216" y="2743"/>
                    <a:pt x="4138" y="3148"/>
                  </a:cubicBezTo>
                  <a:cubicBezTo>
                    <a:pt x="7691" y="4722"/>
                    <a:pt x="11086" y="6544"/>
                    <a:pt x="14504" y="8163"/>
                  </a:cubicBezTo>
                  <a:cubicBezTo>
                    <a:pt x="14886" y="8342"/>
                    <a:pt x="15336" y="8567"/>
                    <a:pt x="15740" y="8747"/>
                  </a:cubicBezTo>
                  <a:cubicBezTo>
                    <a:pt x="16010" y="8252"/>
                    <a:pt x="16303" y="7758"/>
                    <a:pt x="16572" y="72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39"/>
            <p:cNvSpPr/>
            <p:nvPr/>
          </p:nvSpPr>
          <p:spPr>
            <a:xfrm>
              <a:off x="6613975" y="1263800"/>
              <a:ext cx="39925" cy="21950"/>
            </a:xfrm>
            <a:custGeom>
              <a:rect b="b" l="l" r="r" t="t"/>
              <a:pathLst>
                <a:path extrusionOk="0" h="878" w="1597">
                  <a:moveTo>
                    <a:pt x="0" y="203"/>
                  </a:moveTo>
                  <a:cubicBezTo>
                    <a:pt x="158" y="68"/>
                    <a:pt x="360" y="1"/>
                    <a:pt x="540" y="1"/>
                  </a:cubicBezTo>
                  <a:cubicBezTo>
                    <a:pt x="787" y="1"/>
                    <a:pt x="1597" y="203"/>
                    <a:pt x="1439" y="541"/>
                  </a:cubicBezTo>
                  <a:cubicBezTo>
                    <a:pt x="1282" y="878"/>
                    <a:pt x="45" y="631"/>
                    <a:pt x="0" y="2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39"/>
            <p:cNvSpPr/>
            <p:nvPr/>
          </p:nvSpPr>
          <p:spPr>
            <a:xfrm>
              <a:off x="6563950" y="1259875"/>
              <a:ext cx="32050" cy="27000"/>
            </a:xfrm>
            <a:custGeom>
              <a:rect b="b" l="l" r="r" t="t"/>
              <a:pathLst>
                <a:path extrusionOk="0" h="1080" w="1282">
                  <a:moveTo>
                    <a:pt x="1259" y="585"/>
                  </a:moveTo>
                  <a:cubicBezTo>
                    <a:pt x="1057" y="810"/>
                    <a:pt x="675" y="1080"/>
                    <a:pt x="472" y="945"/>
                  </a:cubicBezTo>
                  <a:cubicBezTo>
                    <a:pt x="0" y="608"/>
                    <a:pt x="1282" y="1"/>
                    <a:pt x="1259" y="5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39"/>
            <p:cNvSpPr/>
            <p:nvPr/>
          </p:nvSpPr>
          <p:spPr>
            <a:xfrm>
              <a:off x="6601050" y="1285725"/>
              <a:ext cx="19125" cy="15775"/>
            </a:xfrm>
            <a:custGeom>
              <a:rect b="b" l="l" r="r" t="t"/>
              <a:pathLst>
                <a:path extrusionOk="0" h="631" w="765">
                  <a:moveTo>
                    <a:pt x="765" y="293"/>
                  </a:moveTo>
                  <a:cubicBezTo>
                    <a:pt x="720" y="338"/>
                    <a:pt x="720" y="383"/>
                    <a:pt x="742" y="428"/>
                  </a:cubicBezTo>
                  <a:cubicBezTo>
                    <a:pt x="517" y="630"/>
                    <a:pt x="293" y="630"/>
                    <a:pt x="0" y="473"/>
                  </a:cubicBezTo>
                  <a:cubicBezTo>
                    <a:pt x="0" y="406"/>
                    <a:pt x="23" y="338"/>
                    <a:pt x="0" y="293"/>
                  </a:cubicBezTo>
                  <a:cubicBezTo>
                    <a:pt x="225" y="113"/>
                    <a:pt x="540" y="1"/>
                    <a:pt x="765" y="2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39"/>
            <p:cNvSpPr/>
            <p:nvPr/>
          </p:nvSpPr>
          <p:spPr>
            <a:xfrm>
              <a:off x="7021525" y="1429650"/>
              <a:ext cx="28125" cy="32050"/>
            </a:xfrm>
            <a:custGeom>
              <a:rect b="b" l="l" r="r" t="t"/>
              <a:pathLst>
                <a:path extrusionOk="0" h="1282" w="1125">
                  <a:moveTo>
                    <a:pt x="1125" y="742"/>
                  </a:moveTo>
                  <a:cubicBezTo>
                    <a:pt x="967" y="1282"/>
                    <a:pt x="1" y="607"/>
                    <a:pt x="180" y="315"/>
                  </a:cubicBezTo>
                  <a:cubicBezTo>
                    <a:pt x="338" y="0"/>
                    <a:pt x="1035" y="427"/>
                    <a:pt x="1125" y="7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39"/>
            <p:cNvSpPr/>
            <p:nvPr/>
          </p:nvSpPr>
          <p:spPr>
            <a:xfrm>
              <a:off x="6975425" y="1409975"/>
              <a:ext cx="39375" cy="30925"/>
            </a:xfrm>
            <a:custGeom>
              <a:rect b="b" l="l" r="r" t="t"/>
              <a:pathLst>
                <a:path extrusionOk="0" h="1237" w="1575">
                  <a:moveTo>
                    <a:pt x="1080" y="427"/>
                  </a:moveTo>
                  <a:cubicBezTo>
                    <a:pt x="1372" y="585"/>
                    <a:pt x="1575" y="675"/>
                    <a:pt x="1440" y="900"/>
                  </a:cubicBezTo>
                  <a:cubicBezTo>
                    <a:pt x="1260" y="1237"/>
                    <a:pt x="1" y="652"/>
                    <a:pt x="181" y="293"/>
                  </a:cubicBezTo>
                  <a:cubicBezTo>
                    <a:pt x="316" y="0"/>
                    <a:pt x="810" y="270"/>
                    <a:pt x="1080" y="4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39"/>
            <p:cNvSpPr/>
            <p:nvPr/>
          </p:nvSpPr>
          <p:spPr>
            <a:xfrm>
              <a:off x="7035025" y="1461125"/>
              <a:ext cx="17450" cy="23075"/>
            </a:xfrm>
            <a:custGeom>
              <a:rect b="b" l="l" r="r" t="t"/>
              <a:pathLst>
                <a:path extrusionOk="0" h="923" w="698">
                  <a:moveTo>
                    <a:pt x="652" y="360"/>
                  </a:moveTo>
                  <a:cubicBezTo>
                    <a:pt x="697" y="630"/>
                    <a:pt x="405" y="922"/>
                    <a:pt x="225" y="765"/>
                  </a:cubicBezTo>
                  <a:cubicBezTo>
                    <a:pt x="0" y="563"/>
                    <a:pt x="405" y="0"/>
                    <a:pt x="652" y="3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39"/>
            <p:cNvSpPr/>
            <p:nvPr/>
          </p:nvSpPr>
          <p:spPr>
            <a:xfrm>
              <a:off x="6977125" y="1562300"/>
              <a:ext cx="73100" cy="107975"/>
            </a:xfrm>
            <a:custGeom>
              <a:rect b="b" l="l" r="r" t="t"/>
              <a:pathLst>
                <a:path extrusionOk="0" h="4319" w="2924">
                  <a:moveTo>
                    <a:pt x="0" y="3868"/>
                  </a:moveTo>
                  <a:cubicBezTo>
                    <a:pt x="90" y="3329"/>
                    <a:pt x="517" y="2654"/>
                    <a:pt x="922" y="1935"/>
                  </a:cubicBezTo>
                  <a:cubicBezTo>
                    <a:pt x="1102" y="1620"/>
                    <a:pt x="1259" y="1350"/>
                    <a:pt x="1462" y="968"/>
                  </a:cubicBezTo>
                  <a:cubicBezTo>
                    <a:pt x="1619" y="698"/>
                    <a:pt x="1822" y="181"/>
                    <a:pt x="2046" y="91"/>
                  </a:cubicBezTo>
                  <a:cubicBezTo>
                    <a:pt x="2294" y="1"/>
                    <a:pt x="2811" y="316"/>
                    <a:pt x="2878" y="563"/>
                  </a:cubicBezTo>
                  <a:cubicBezTo>
                    <a:pt x="2923" y="743"/>
                    <a:pt x="2654" y="1193"/>
                    <a:pt x="2496" y="1507"/>
                  </a:cubicBezTo>
                  <a:cubicBezTo>
                    <a:pt x="2159" y="2182"/>
                    <a:pt x="1934" y="2677"/>
                    <a:pt x="1552" y="3396"/>
                  </a:cubicBezTo>
                  <a:cubicBezTo>
                    <a:pt x="1394" y="3711"/>
                    <a:pt x="1169" y="4161"/>
                    <a:pt x="922" y="4228"/>
                  </a:cubicBezTo>
                  <a:cubicBezTo>
                    <a:pt x="675" y="4318"/>
                    <a:pt x="225" y="4048"/>
                    <a:pt x="0" y="38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39"/>
            <p:cNvSpPr/>
            <p:nvPr/>
          </p:nvSpPr>
          <p:spPr>
            <a:xfrm>
              <a:off x="6147400" y="1199725"/>
              <a:ext cx="753300" cy="945375"/>
            </a:xfrm>
            <a:custGeom>
              <a:rect b="b" l="l" r="r" t="t"/>
              <a:pathLst>
                <a:path extrusionOk="0" h="37815" w="30132">
                  <a:moveTo>
                    <a:pt x="8477" y="1"/>
                  </a:moveTo>
                  <a:cubicBezTo>
                    <a:pt x="8185" y="383"/>
                    <a:pt x="8050" y="1395"/>
                    <a:pt x="7938" y="1844"/>
                  </a:cubicBezTo>
                  <a:cubicBezTo>
                    <a:pt x="6993" y="5217"/>
                    <a:pt x="6049" y="8388"/>
                    <a:pt x="5217" y="11648"/>
                  </a:cubicBezTo>
                  <a:cubicBezTo>
                    <a:pt x="4227" y="15606"/>
                    <a:pt x="3081" y="19451"/>
                    <a:pt x="1956" y="23408"/>
                  </a:cubicBezTo>
                  <a:cubicBezTo>
                    <a:pt x="1417" y="25275"/>
                    <a:pt x="787" y="27366"/>
                    <a:pt x="360" y="29277"/>
                  </a:cubicBezTo>
                  <a:cubicBezTo>
                    <a:pt x="158" y="30244"/>
                    <a:pt x="0" y="31233"/>
                    <a:pt x="675" y="31908"/>
                  </a:cubicBezTo>
                  <a:cubicBezTo>
                    <a:pt x="1259" y="32515"/>
                    <a:pt x="2519" y="32897"/>
                    <a:pt x="3193" y="33167"/>
                  </a:cubicBezTo>
                  <a:cubicBezTo>
                    <a:pt x="4969" y="33819"/>
                    <a:pt x="6566" y="34381"/>
                    <a:pt x="8230" y="34853"/>
                  </a:cubicBezTo>
                  <a:cubicBezTo>
                    <a:pt x="10726" y="35573"/>
                    <a:pt x="13267" y="36382"/>
                    <a:pt x="15718" y="36945"/>
                  </a:cubicBezTo>
                  <a:cubicBezTo>
                    <a:pt x="16100" y="37012"/>
                    <a:pt x="16527" y="37080"/>
                    <a:pt x="16954" y="37192"/>
                  </a:cubicBezTo>
                  <a:cubicBezTo>
                    <a:pt x="17382" y="37304"/>
                    <a:pt x="17786" y="37439"/>
                    <a:pt x="18214" y="37529"/>
                  </a:cubicBezTo>
                  <a:cubicBezTo>
                    <a:pt x="18665" y="37639"/>
                    <a:pt x="19240" y="37814"/>
                    <a:pt x="19748" y="37814"/>
                  </a:cubicBezTo>
                  <a:cubicBezTo>
                    <a:pt x="20076" y="37814"/>
                    <a:pt x="20377" y="37741"/>
                    <a:pt x="20597" y="37529"/>
                  </a:cubicBezTo>
                  <a:cubicBezTo>
                    <a:pt x="20957" y="37192"/>
                    <a:pt x="21182" y="36248"/>
                    <a:pt x="21362" y="35618"/>
                  </a:cubicBezTo>
                  <a:cubicBezTo>
                    <a:pt x="21587" y="34898"/>
                    <a:pt x="21856" y="34291"/>
                    <a:pt x="22036" y="33662"/>
                  </a:cubicBezTo>
                  <a:cubicBezTo>
                    <a:pt x="22463" y="32358"/>
                    <a:pt x="22756" y="31053"/>
                    <a:pt x="23071" y="29817"/>
                  </a:cubicBezTo>
                  <a:cubicBezTo>
                    <a:pt x="23723" y="27208"/>
                    <a:pt x="24330" y="24757"/>
                    <a:pt x="25229" y="22104"/>
                  </a:cubicBezTo>
                  <a:cubicBezTo>
                    <a:pt x="26106" y="19451"/>
                    <a:pt x="26826" y="17000"/>
                    <a:pt x="27838" y="14324"/>
                  </a:cubicBezTo>
                  <a:cubicBezTo>
                    <a:pt x="28287" y="13087"/>
                    <a:pt x="28804" y="11738"/>
                    <a:pt x="29277" y="10389"/>
                  </a:cubicBezTo>
                  <a:cubicBezTo>
                    <a:pt x="29749" y="9107"/>
                    <a:pt x="30131" y="8095"/>
                    <a:pt x="30131" y="6994"/>
                  </a:cubicBezTo>
                  <a:cubicBezTo>
                    <a:pt x="30131" y="6791"/>
                    <a:pt x="30131" y="6589"/>
                    <a:pt x="30086" y="6387"/>
                  </a:cubicBezTo>
                  <a:cubicBezTo>
                    <a:pt x="29502" y="4610"/>
                    <a:pt x="21474" y="3576"/>
                    <a:pt x="19608" y="3059"/>
                  </a:cubicBezTo>
                  <a:cubicBezTo>
                    <a:pt x="17674" y="2519"/>
                    <a:pt x="15740" y="2024"/>
                    <a:pt x="13851" y="1507"/>
                  </a:cubicBezTo>
                  <a:cubicBezTo>
                    <a:pt x="12412" y="1102"/>
                    <a:pt x="10973" y="765"/>
                    <a:pt x="9512" y="338"/>
                  </a:cubicBezTo>
                  <a:cubicBezTo>
                    <a:pt x="9287" y="270"/>
                    <a:pt x="9017" y="203"/>
                    <a:pt x="8792" y="113"/>
                  </a:cubicBezTo>
                  <a:cubicBezTo>
                    <a:pt x="8680" y="90"/>
                    <a:pt x="8567" y="46"/>
                    <a:pt x="8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39"/>
            <p:cNvSpPr/>
            <p:nvPr/>
          </p:nvSpPr>
          <p:spPr>
            <a:xfrm>
              <a:off x="6355950" y="1235150"/>
              <a:ext cx="28125" cy="38800"/>
            </a:xfrm>
            <a:custGeom>
              <a:rect b="b" l="l" r="r" t="t"/>
              <a:pathLst>
                <a:path extrusionOk="0" h="1552" w="1125">
                  <a:moveTo>
                    <a:pt x="450" y="1462"/>
                  </a:moveTo>
                  <a:cubicBezTo>
                    <a:pt x="0" y="1552"/>
                    <a:pt x="428" y="0"/>
                    <a:pt x="855" y="292"/>
                  </a:cubicBezTo>
                  <a:cubicBezTo>
                    <a:pt x="1125" y="450"/>
                    <a:pt x="787" y="1372"/>
                    <a:pt x="450" y="14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39"/>
            <p:cNvSpPr/>
            <p:nvPr/>
          </p:nvSpPr>
          <p:spPr>
            <a:xfrm>
              <a:off x="6377875" y="1264375"/>
              <a:ext cx="16875" cy="30375"/>
            </a:xfrm>
            <a:custGeom>
              <a:rect b="b" l="l" r="r" t="t"/>
              <a:pathLst>
                <a:path extrusionOk="0" h="1215" w="675">
                  <a:moveTo>
                    <a:pt x="180" y="967"/>
                  </a:moveTo>
                  <a:cubicBezTo>
                    <a:pt x="0" y="877"/>
                    <a:pt x="68" y="450"/>
                    <a:pt x="248" y="315"/>
                  </a:cubicBezTo>
                  <a:cubicBezTo>
                    <a:pt x="675" y="0"/>
                    <a:pt x="630" y="1215"/>
                    <a:pt x="180" y="9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39"/>
            <p:cNvSpPr/>
            <p:nvPr/>
          </p:nvSpPr>
          <p:spPr>
            <a:xfrm>
              <a:off x="6348650" y="1279000"/>
              <a:ext cx="21375" cy="28675"/>
            </a:xfrm>
            <a:custGeom>
              <a:rect b="b" l="l" r="r" t="t"/>
              <a:pathLst>
                <a:path extrusionOk="0" h="1147" w="855">
                  <a:moveTo>
                    <a:pt x="382" y="1124"/>
                  </a:moveTo>
                  <a:cubicBezTo>
                    <a:pt x="360" y="1124"/>
                    <a:pt x="337" y="1124"/>
                    <a:pt x="315" y="1102"/>
                  </a:cubicBezTo>
                  <a:cubicBezTo>
                    <a:pt x="0" y="1079"/>
                    <a:pt x="90" y="472"/>
                    <a:pt x="427" y="270"/>
                  </a:cubicBezTo>
                  <a:cubicBezTo>
                    <a:pt x="855" y="0"/>
                    <a:pt x="787" y="1147"/>
                    <a:pt x="382" y="11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1" name="Google Shape;4491;p39"/>
            <p:cNvSpPr/>
            <p:nvPr/>
          </p:nvSpPr>
          <p:spPr>
            <a:xfrm>
              <a:off x="6177750" y="1330150"/>
              <a:ext cx="177100" cy="619500"/>
            </a:xfrm>
            <a:custGeom>
              <a:rect b="b" l="l" r="r" t="t"/>
              <a:pathLst>
                <a:path extrusionOk="0" h="24780" w="7084">
                  <a:moveTo>
                    <a:pt x="7016" y="23"/>
                  </a:moveTo>
                  <a:cubicBezTo>
                    <a:pt x="7038" y="23"/>
                    <a:pt x="7083" y="23"/>
                    <a:pt x="7083" y="45"/>
                  </a:cubicBezTo>
                  <a:cubicBezTo>
                    <a:pt x="7016" y="607"/>
                    <a:pt x="6724" y="2069"/>
                    <a:pt x="6454" y="3036"/>
                  </a:cubicBezTo>
                  <a:cubicBezTo>
                    <a:pt x="6184" y="4048"/>
                    <a:pt x="5892" y="5037"/>
                    <a:pt x="5577" y="6026"/>
                  </a:cubicBezTo>
                  <a:cubicBezTo>
                    <a:pt x="4295" y="9984"/>
                    <a:pt x="3171" y="14054"/>
                    <a:pt x="2204" y="18056"/>
                  </a:cubicBezTo>
                  <a:cubicBezTo>
                    <a:pt x="1799" y="19788"/>
                    <a:pt x="1349" y="21519"/>
                    <a:pt x="877" y="23273"/>
                  </a:cubicBezTo>
                  <a:cubicBezTo>
                    <a:pt x="765" y="23700"/>
                    <a:pt x="742" y="23970"/>
                    <a:pt x="518" y="24442"/>
                  </a:cubicBezTo>
                  <a:cubicBezTo>
                    <a:pt x="450" y="24555"/>
                    <a:pt x="450" y="24780"/>
                    <a:pt x="293" y="24735"/>
                  </a:cubicBezTo>
                  <a:cubicBezTo>
                    <a:pt x="0" y="24690"/>
                    <a:pt x="158" y="24240"/>
                    <a:pt x="203" y="24060"/>
                  </a:cubicBezTo>
                  <a:cubicBezTo>
                    <a:pt x="338" y="23295"/>
                    <a:pt x="540" y="22531"/>
                    <a:pt x="720" y="21744"/>
                  </a:cubicBezTo>
                  <a:cubicBezTo>
                    <a:pt x="1777" y="16662"/>
                    <a:pt x="3126" y="11513"/>
                    <a:pt x="4925" y="6251"/>
                  </a:cubicBezTo>
                  <a:cubicBezTo>
                    <a:pt x="5532" y="4497"/>
                    <a:pt x="6139" y="2631"/>
                    <a:pt x="6589" y="787"/>
                  </a:cubicBezTo>
                  <a:cubicBezTo>
                    <a:pt x="6679" y="472"/>
                    <a:pt x="6746" y="135"/>
                    <a:pt x="6881" y="45"/>
                  </a:cubicBezTo>
                  <a:cubicBezTo>
                    <a:pt x="6926" y="0"/>
                    <a:pt x="6971" y="0"/>
                    <a:pt x="7016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39"/>
            <p:cNvSpPr/>
            <p:nvPr/>
          </p:nvSpPr>
          <p:spPr>
            <a:xfrm>
              <a:off x="6439150" y="1384675"/>
              <a:ext cx="285600" cy="227125"/>
            </a:xfrm>
            <a:custGeom>
              <a:rect b="b" l="l" r="r" t="t"/>
              <a:pathLst>
                <a:path extrusionOk="0" h="9085" w="11424">
                  <a:moveTo>
                    <a:pt x="10748" y="2519"/>
                  </a:moveTo>
                  <a:cubicBezTo>
                    <a:pt x="10748" y="2519"/>
                    <a:pt x="11108" y="2699"/>
                    <a:pt x="11198" y="2856"/>
                  </a:cubicBezTo>
                  <a:cubicBezTo>
                    <a:pt x="11423" y="3193"/>
                    <a:pt x="11108" y="3868"/>
                    <a:pt x="10951" y="4340"/>
                  </a:cubicBezTo>
                  <a:cubicBezTo>
                    <a:pt x="10636" y="5307"/>
                    <a:pt x="10321" y="6341"/>
                    <a:pt x="10051" y="7376"/>
                  </a:cubicBezTo>
                  <a:cubicBezTo>
                    <a:pt x="9917" y="7825"/>
                    <a:pt x="9759" y="8567"/>
                    <a:pt x="9354" y="8792"/>
                  </a:cubicBezTo>
                  <a:cubicBezTo>
                    <a:pt x="8905" y="9085"/>
                    <a:pt x="7623" y="8522"/>
                    <a:pt x="7106" y="8365"/>
                  </a:cubicBezTo>
                  <a:cubicBezTo>
                    <a:pt x="5464" y="7825"/>
                    <a:pt x="4138" y="7421"/>
                    <a:pt x="2541" y="7038"/>
                  </a:cubicBezTo>
                  <a:cubicBezTo>
                    <a:pt x="2204" y="6948"/>
                    <a:pt x="1799" y="6836"/>
                    <a:pt x="1394" y="6724"/>
                  </a:cubicBezTo>
                  <a:cubicBezTo>
                    <a:pt x="990" y="6589"/>
                    <a:pt x="517" y="6454"/>
                    <a:pt x="270" y="6116"/>
                  </a:cubicBezTo>
                  <a:cubicBezTo>
                    <a:pt x="0" y="5779"/>
                    <a:pt x="180" y="5195"/>
                    <a:pt x="293" y="4722"/>
                  </a:cubicBezTo>
                  <a:cubicBezTo>
                    <a:pt x="427" y="4160"/>
                    <a:pt x="517" y="3733"/>
                    <a:pt x="630" y="3306"/>
                  </a:cubicBezTo>
                  <a:cubicBezTo>
                    <a:pt x="832" y="2609"/>
                    <a:pt x="1035" y="1934"/>
                    <a:pt x="1304" y="1125"/>
                  </a:cubicBezTo>
                  <a:cubicBezTo>
                    <a:pt x="1394" y="855"/>
                    <a:pt x="1507" y="540"/>
                    <a:pt x="1664" y="383"/>
                  </a:cubicBezTo>
                  <a:cubicBezTo>
                    <a:pt x="2091" y="0"/>
                    <a:pt x="3351" y="360"/>
                    <a:pt x="3868" y="473"/>
                  </a:cubicBezTo>
                  <a:cubicBezTo>
                    <a:pt x="5397" y="832"/>
                    <a:pt x="6903" y="1282"/>
                    <a:pt x="8410" y="1754"/>
                  </a:cubicBezTo>
                  <a:cubicBezTo>
                    <a:pt x="9174" y="1979"/>
                    <a:pt x="9961" y="2114"/>
                    <a:pt x="10748" y="25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39"/>
            <p:cNvSpPr/>
            <p:nvPr/>
          </p:nvSpPr>
          <p:spPr>
            <a:xfrm>
              <a:off x="6485800" y="1436950"/>
              <a:ext cx="195100" cy="68050"/>
            </a:xfrm>
            <a:custGeom>
              <a:rect b="b" l="l" r="r" t="t"/>
              <a:pathLst>
                <a:path extrusionOk="0" h="2722" w="7804">
                  <a:moveTo>
                    <a:pt x="46" y="585"/>
                  </a:moveTo>
                  <a:cubicBezTo>
                    <a:pt x="1" y="1"/>
                    <a:pt x="495" y="158"/>
                    <a:pt x="1012" y="270"/>
                  </a:cubicBezTo>
                  <a:cubicBezTo>
                    <a:pt x="1979" y="495"/>
                    <a:pt x="2811" y="720"/>
                    <a:pt x="3756" y="967"/>
                  </a:cubicBezTo>
                  <a:cubicBezTo>
                    <a:pt x="5195" y="1327"/>
                    <a:pt x="6184" y="1552"/>
                    <a:pt x="7376" y="1912"/>
                  </a:cubicBezTo>
                  <a:cubicBezTo>
                    <a:pt x="7466" y="1934"/>
                    <a:pt x="7803" y="2272"/>
                    <a:pt x="7601" y="2519"/>
                  </a:cubicBezTo>
                  <a:cubicBezTo>
                    <a:pt x="7443" y="2721"/>
                    <a:pt x="6926" y="2519"/>
                    <a:pt x="6656" y="2451"/>
                  </a:cubicBezTo>
                  <a:cubicBezTo>
                    <a:pt x="4790" y="1934"/>
                    <a:pt x="2856" y="1372"/>
                    <a:pt x="967" y="945"/>
                  </a:cubicBezTo>
                  <a:cubicBezTo>
                    <a:pt x="653" y="877"/>
                    <a:pt x="270" y="900"/>
                    <a:pt x="46" y="5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39"/>
            <p:cNvSpPr/>
            <p:nvPr/>
          </p:nvSpPr>
          <p:spPr>
            <a:xfrm>
              <a:off x="6475125" y="1484175"/>
              <a:ext cx="190025" cy="65800"/>
            </a:xfrm>
            <a:custGeom>
              <a:rect b="b" l="l" r="r" t="t"/>
              <a:pathLst>
                <a:path extrusionOk="0" h="2632" w="7601">
                  <a:moveTo>
                    <a:pt x="7263" y="1889"/>
                  </a:moveTo>
                  <a:cubicBezTo>
                    <a:pt x="7466" y="2002"/>
                    <a:pt x="7601" y="2204"/>
                    <a:pt x="7488" y="2384"/>
                  </a:cubicBezTo>
                  <a:cubicBezTo>
                    <a:pt x="7331" y="2631"/>
                    <a:pt x="6926" y="2406"/>
                    <a:pt x="6566" y="2316"/>
                  </a:cubicBezTo>
                  <a:cubicBezTo>
                    <a:pt x="4677" y="1822"/>
                    <a:pt x="2924" y="1327"/>
                    <a:pt x="1080" y="922"/>
                  </a:cubicBezTo>
                  <a:cubicBezTo>
                    <a:pt x="787" y="855"/>
                    <a:pt x="315" y="832"/>
                    <a:pt x="158" y="675"/>
                  </a:cubicBezTo>
                  <a:cubicBezTo>
                    <a:pt x="23" y="562"/>
                    <a:pt x="0" y="248"/>
                    <a:pt x="135" y="113"/>
                  </a:cubicBezTo>
                  <a:cubicBezTo>
                    <a:pt x="270" y="0"/>
                    <a:pt x="1687" y="405"/>
                    <a:pt x="1889" y="450"/>
                  </a:cubicBezTo>
                  <a:cubicBezTo>
                    <a:pt x="3688" y="900"/>
                    <a:pt x="5509" y="1529"/>
                    <a:pt x="7173" y="1867"/>
                  </a:cubicBezTo>
                  <a:cubicBezTo>
                    <a:pt x="7196" y="1889"/>
                    <a:pt x="7218" y="1867"/>
                    <a:pt x="7263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39"/>
            <p:cNvSpPr/>
            <p:nvPr/>
          </p:nvSpPr>
          <p:spPr>
            <a:xfrm>
              <a:off x="6774750" y="1337450"/>
              <a:ext cx="48375" cy="28700"/>
            </a:xfrm>
            <a:custGeom>
              <a:rect b="b" l="l" r="r" t="t"/>
              <a:pathLst>
                <a:path extrusionOk="0" h="1148" w="1935">
                  <a:moveTo>
                    <a:pt x="90" y="225"/>
                  </a:moveTo>
                  <a:cubicBezTo>
                    <a:pt x="383" y="1"/>
                    <a:pt x="1934" y="203"/>
                    <a:pt x="1822" y="720"/>
                  </a:cubicBezTo>
                  <a:cubicBezTo>
                    <a:pt x="1732" y="1147"/>
                    <a:pt x="383" y="922"/>
                    <a:pt x="90" y="585"/>
                  </a:cubicBezTo>
                  <a:cubicBezTo>
                    <a:pt x="23" y="495"/>
                    <a:pt x="0" y="428"/>
                    <a:pt x="90" y="2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39"/>
            <p:cNvSpPr/>
            <p:nvPr/>
          </p:nvSpPr>
          <p:spPr>
            <a:xfrm>
              <a:off x="6812400" y="1368375"/>
              <a:ext cx="21400" cy="23625"/>
            </a:xfrm>
            <a:custGeom>
              <a:rect b="b" l="l" r="r" t="t"/>
              <a:pathLst>
                <a:path extrusionOk="0" h="945" w="856">
                  <a:moveTo>
                    <a:pt x="68" y="495"/>
                  </a:moveTo>
                  <a:cubicBezTo>
                    <a:pt x="1" y="0"/>
                    <a:pt x="765" y="113"/>
                    <a:pt x="810" y="428"/>
                  </a:cubicBezTo>
                  <a:cubicBezTo>
                    <a:pt x="855" y="832"/>
                    <a:pt x="113" y="945"/>
                    <a:pt x="68" y="4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39"/>
            <p:cNvSpPr/>
            <p:nvPr/>
          </p:nvSpPr>
          <p:spPr>
            <a:xfrm>
              <a:off x="6836575" y="1343625"/>
              <a:ext cx="30375" cy="22525"/>
            </a:xfrm>
            <a:custGeom>
              <a:rect b="b" l="l" r="r" t="t"/>
              <a:pathLst>
                <a:path extrusionOk="0" h="901" w="1215">
                  <a:moveTo>
                    <a:pt x="23" y="496"/>
                  </a:moveTo>
                  <a:cubicBezTo>
                    <a:pt x="68" y="1"/>
                    <a:pt x="1215" y="226"/>
                    <a:pt x="1125" y="653"/>
                  </a:cubicBezTo>
                  <a:cubicBezTo>
                    <a:pt x="1103" y="833"/>
                    <a:pt x="968" y="855"/>
                    <a:pt x="720" y="878"/>
                  </a:cubicBezTo>
                  <a:cubicBezTo>
                    <a:pt x="361" y="900"/>
                    <a:pt x="1" y="833"/>
                    <a:pt x="23" y="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98" name="Google Shape;4498;p39"/>
          <p:cNvGrpSpPr/>
          <p:nvPr/>
        </p:nvGrpSpPr>
        <p:grpSpPr>
          <a:xfrm>
            <a:off x="1375065" y="3448760"/>
            <a:ext cx="1241194" cy="1226547"/>
            <a:chOff x="3175325" y="1317225"/>
            <a:chExt cx="906775" cy="896075"/>
          </a:xfrm>
        </p:grpSpPr>
        <p:sp>
          <p:nvSpPr>
            <p:cNvPr id="4499" name="Google Shape;4499;p39"/>
            <p:cNvSpPr/>
            <p:nvPr/>
          </p:nvSpPr>
          <p:spPr>
            <a:xfrm>
              <a:off x="3175325" y="1317225"/>
              <a:ext cx="906775" cy="442975"/>
            </a:xfrm>
            <a:custGeom>
              <a:rect b="b" l="l" r="r" t="t"/>
              <a:pathLst>
                <a:path extrusionOk="0" h="17719" w="36271">
                  <a:moveTo>
                    <a:pt x="31773" y="17561"/>
                  </a:moveTo>
                  <a:cubicBezTo>
                    <a:pt x="31863" y="17022"/>
                    <a:pt x="31908" y="16460"/>
                    <a:pt x="31998" y="15897"/>
                  </a:cubicBezTo>
                  <a:cubicBezTo>
                    <a:pt x="32515" y="15830"/>
                    <a:pt x="32987" y="15853"/>
                    <a:pt x="33302" y="15650"/>
                  </a:cubicBezTo>
                  <a:cubicBezTo>
                    <a:pt x="33549" y="15470"/>
                    <a:pt x="33684" y="15043"/>
                    <a:pt x="33774" y="14728"/>
                  </a:cubicBezTo>
                  <a:cubicBezTo>
                    <a:pt x="34112" y="13671"/>
                    <a:pt x="34246" y="12525"/>
                    <a:pt x="34426" y="11243"/>
                  </a:cubicBezTo>
                  <a:cubicBezTo>
                    <a:pt x="34651" y="9759"/>
                    <a:pt x="34943" y="7578"/>
                    <a:pt x="34067" y="6566"/>
                  </a:cubicBezTo>
                  <a:cubicBezTo>
                    <a:pt x="33212" y="5599"/>
                    <a:pt x="31436" y="5352"/>
                    <a:pt x="29794" y="5037"/>
                  </a:cubicBezTo>
                  <a:cubicBezTo>
                    <a:pt x="28580" y="4812"/>
                    <a:pt x="27366" y="4587"/>
                    <a:pt x="26241" y="4340"/>
                  </a:cubicBezTo>
                  <a:cubicBezTo>
                    <a:pt x="23948" y="3868"/>
                    <a:pt x="21767" y="3463"/>
                    <a:pt x="19091" y="2991"/>
                  </a:cubicBezTo>
                  <a:cubicBezTo>
                    <a:pt x="15516" y="2384"/>
                    <a:pt x="11828" y="1844"/>
                    <a:pt x="7848" y="1529"/>
                  </a:cubicBezTo>
                  <a:cubicBezTo>
                    <a:pt x="6409" y="1417"/>
                    <a:pt x="4700" y="1394"/>
                    <a:pt x="3913" y="1956"/>
                  </a:cubicBezTo>
                  <a:cubicBezTo>
                    <a:pt x="3463" y="2294"/>
                    <a:pt x="3126" y="3081"/>
                    <a:pt x="2879" y="3733"/>
                  </a:cubicBezTo>
                  <a:cubicBezTo>
                    <a:pt x="2339" y="5172"/>
                    <a:pt x="2047" y="6498"/>
                    <a:pt x="1777" y="8207"/>
                  </a:cubicBezTo>
                  <a:cubicBezTo>
                    <a:pt x="1664" y="9017"/>
                    <a:pt x="1305" y="10501"/>
                    <a:pt x="1687" y="10748"/>
                  </a:cubicBezTo>
                  <a:cubicBezTo>
                    <a:pt x="2069" y="10996"/>
                    <a:pt x="2699" y="10973"/>
                    <a:pt x="3193" y="11086"/>
                  </a:cubicBezTo>
                  <a:cubicBezTo>
                    <a:pt x="3126" y="11580"/>
                    <a:pt x="2991" y="12007"/>
                    <a:pt x="2924" y="12480"/>
                  </a:cubicBezTo>
                  <a:cubicBezTo>
                    <a:pt x="2249" y="12412"/>
                    <a:pt x="832" y="12255"/>
                    <a:pt x="383" y="11558"/>
                  </a:cubicBezTo>
                  <a:cubicBezTo>
                    <a:pt x="0" y="10951"/>
                    <a:pt x="203" y="9781"/>
                    <a:pt x="315" y="8859"/>
                  </a:cubicBezTo>
                  <a:cubicBezTo>
                    <a:pt x="428" y="7915"/>
                    <a:pt x="608" y="7038"/>
                    <a:pt x="787" y="6161"/>
                  </a:cubicBezTo>
                  <a:cubicBezTo>
                    <a:pt x="990" y="5172"/>
                    <a:pt x="1102" y="4362"/>
                    <a:pt x="1305" y="3508"/>
                  </a:cubicBezTo>
                  <a:cubicBezTo>
                    <a:pt x="1507" y="2676"/>
                    <a:pt x="1732" y="1439"/>
                    <a:pt x="2182" y="922"/>
                  </a:cubicBezTo>
                  <a:cubicBezTo>
                    <a:pt x="2721" y="337"/>
                    <a:pt x="4003" y="157"/>
                    <a:pt x="4992" y="90"/>
                  </a:cubicBezTo>
                  <a:cubicBezTo>
                    <a:pt x="6342" y="0"/>
                    <a:pt x="7781" y="157"/>
                    <a:pt x="9197" y="247"/>
                  </a:cubicBezTo>
                  <a:cubicBezTo>
                    <a:pt x="11896" y="405"/>
                    <a:pt x="14526" y="652"/>
                    <a:pt x="17067" y="1057"/>
                  </a:cubicBezTo>
                  <a:cubicBezTo>
                    <a:pt x="18281" y="1259"/>
                    <a:pt x="19496" y="1507"/>
                    <a:pt x="20732" y="1709"/>
                  </a:cubicBezTo>
                  <a:cubicBezTo>
                    <a:pt x="24533" y="2384"/>
                    <a:pt x="28130" y="2878"/>
                    <a:pt x="31526" y="3935"/>
                  </a:cubicBezTo>
                  <a:cubicBezTo>
                    <a:pt x="32627" y="4295"/>
                    <a:pt x="33864" y="4610"/>
                    <a:pt x="34629" y="5172"/>
                  </a:cubicBezTo>
                  <a:cubicBezTo>
                    <a:pt x="36023" y="6184"/>
                    <a:pt x="36270" y="8635"/>
                    <a:pt x="35933" y="10973"/>
                  </a:cubicBezTo>
                  <a:cubicBezTo>
                    <a:pt x="35775" y="12120"/>
                    <a:pt x="35663" y="13132"/>
                    <a:pt x="35438" y="14166"/>
                  </a:cubicBezTo>
                  <a:cubicBezTo>
                    <a:pt x="35146" y="15448"/>
                    <a:pt x="34786" y="17044"/>
                    <a:pt x="33707" y="17494"/>
                  </a:cubicBezTo>
                  <a:cubicBezTo>
                    <a:pt x="33190" y="17719"/>
                    <a:pt x="32470" y="17674"/>
                    <a:pt x="31773" y="175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39"/>
            <p:cNvSpPr/>
            <p:nvPr/>
          </p:nvSpPr>
          <p:spPr>
            <a:xfrm>
              <a:off x="3210175" y="1566250"/>
              <a:ext cx="50625" cy="87725"/>
            </a:xfrm>
            <a:custGeom>
              <a:rect b="b" l="l" r="r" t="t"/>
              <a:pathLst>
                <a:path extrusionOk="0" h="3509" w="2025">
                  <a:moveTo>
                    <a:pt x="2024" y="225"/>
                  </a:moveTo>
                  <a:cubicBezTo>
                    <a:pt x="1799" y="1349"/>
                    <a:pt x="1530" y="2429"/>
                    <a:pt x="1260" y="3508"/>
                  </a:cubicBezTo>
                  <a:cubicBezTo>
                    <a:pt x="1" y="3306"/>
                    <a:pt x="473" y="2406"/>
                    <a:pt x="630" y="1507"/>
                  </a:cubicBezTo>
                  <a:cubicBezTo>
                    <a:pt x="720" y="1057"/>
                    <a:pt x="788" y="607"/>
                    <a:pt x="900" y="405"/>
                  </a:cubicBezTo>
                  <a:cubicBezTo>
                    <a:pt x="1080" y="0"/>
                    <a:pt x="1642" y="113"/>
                    <a:pt x="2024" y="2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39"/>
            <p:cNvSpPr/>
            <p:nvPr/>
          </p:nvSpPr>
          <p:spPr>
            <a:xfrm>
              <a:off x="3967400" y="1692725"/>
              <a:ext cx="37675" cy="90525"/>
            </a:xfrm>
            <a:custGeom>
              <a:rect b="b" l="l" r="r" t="t"/>
              <a:pathLst>
                <a:path extrusionOk="0" h="3621" w="1507">
                  <a:moveTo>
                    <a:pt x="517" y="1"/>
                  </a:moveTo>
                  <a:cubicBezTo>
                    <a:pt x="292" y="1125"/>
                    <a:pt x="157" y="2227"/>
                    <a:pt x="0" y="3351"/>
                  </a:cubicBezTo>
                  <a:cubicBezTo>
                    <a:pt x="1259" y="3621"/>
                    <a:pt x="1147" y="2609"/>
                    <a:pt x="1327" y="1709"/>
                  </a:cubicBezTo>
                  <a:cubicBezTo>
                    <a:pt x="1417" y="1260"/>
                    <a:pt x="1507" y="833"/>
                    <a:pt x="1507" y="585"/>
                  </a:cubicBezTo>
                  <a:cubicBezTo>
                    <a:pt x="1462" y="135"/>
                    <a:pt x="922" y="46"/>
                    <a:pt x="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39"/>
            <p:cNvSpPr/>
            <p:nvPr/>
          </p:nvSpPr>
          <p:spPr>
            <a:xfrm>
              <a:off x="3175325" y="1523525"/>
              <a:ext cx="810650" cy="689775"/>
            </a:xfrm>
            <a:custGeom>
              <a:rect b="b" l="l" r="r" t="t"/>
              <a:pathLst>
                <a:path extrusionOk="0" h="27591" w="32426">
                  <a:moveTo>
                    <a:pt x="5172" y="90"/>
                  </a:moveTo>
                  <a:cubicBezTo>
                    <a:pt x="6319" y="0"/>
                    <a:pt x="7983" y="113"/>
                    <a:pt x="9085" y="248"/>
                  </a:cubicBezTo>
                  <a:cubicBezTo>
                    <a:pt x="12705" y="652"/>
                    <a:pt x="16168" y="1327"/>
                    <a:pt x="19496" y="2024"/>
                  </a:cubicBezTo>
                  <a:cubicBezTo>
                    <a:pt x="21744" y="2496"/>
                    <a:pt x="24038" y="2946"/>
                    <a:pt x="26196" y="3463"/>
                  </a:cubicBezTo>
                  <a:cubicBezTo>
                    <a:pt x="27231" y="3710"/>
                    <a:pt x="28445" y="3935"/>
                    <a:pt x="29524" y="4228"/>
                  </a:cubicBezTo>
                  <a:cubicBezTo>
                    <a:pt x="30716" y="4542"/>
                    <a:pt x="31840" y="5015"/>
                    <a:pt x="32178" y="6049"/>
                  </a:cubicBezTo>
                  <a:cubicBezTo>
                    <a:pt x="32425" y="6858"/>
                    <a:pt x="32178" y="7983"/>
                    <a:pt x="32065" y="8770"/>
                  </a:cubicBezTo>
                  <a:cubicBezTo>
                    <a:pt x="31683" y="11468"/>
                    <a:pt x="31256" y="13762"/>
                    <a:pt x="30851" y="16505"/>
                  </a:cubicBezTo>
                  <a:cubicBezTo>
                    <a:pt x="30581" y="18281"/>
                    <a:pt x="30379" y="19990"/>
                    <a:pt x="30087" y="21744"/>
                  </a:cubicBezTo>
                  <a:cubicBezTo>
                    <a:pt x="29862" y="23273"/>
                    <a:pt x="29547" y="25432"/>
                    <a:pt x="28850" y="26489"/>
                  </a:cubicBezTo>
                  <a:cubicBezTo>
                    <a:pt x="28625" y="26826"/>
                    <a:pt x="28288" y="27141"/>
                    <a:pt x="27905" y="27276"/>
                  </a:cubicBezTo>
                  <a:cubicBezTo>
                    <a:pt x="26939" y="27590"/>
                    <a:pt x="25342" y="27321"/>
                    <a:pt x="24195" y="27186"/>
                  </a:cubicBezTo>
                  <a:cubicBezTo>
                    <a:pt x="22914" y="27028"/>
                    <a:pt x="21722" y="26893"/>
                    <a:pt x="20598" y="26736"/>
                  </a:cubicBezTo>
                  <a:cubicBezTo>
                    <a:pt x="18124" y="26421"/>
                    <a:pt x="16280" y="25836"/>
                    <a:pt x="13919" y="25319"/>
                  </a:cubicBezTo>
                  <a:cubicBezTo>
                    <a:pt x="12840" y="25094"/>
                    <a:pt x="11716" y="24870"/>
                    <a:pt x="10546" y="24645"/>
                  </a:cubicBezTo>
                  <a:cubicBezTo>
                    <a:pt x="9445" y="24420"/>
                    <a:pt x="8275" y="24285"/>
                    <a:pt x="7106" y="24038"/>
                  </a:cubicBezTo>
                  <a:cubicBezTo>
                    <a:pt x="6072" y="23835"/>
                    <a:pt x="4880" y="23610"/>
                    <a:pt x="3778" y="23318"/>
                  </a:cubicBezTo>
                  <a:cubicBezTo>
                    <a:pt x="1979" y="22846"/>
                    <a:pt x="270" y="22396"/>
                    <a:pt x="90" y="20372"/>
                  </a:cubicBezTo>
                  <a:cubicBezTo>
                    <a:pt x="0" y="19473"/>
                    <a:pt x="158" y="18529"/>
                    <a:pt x="270" y="17607"/>
                  </a:cubicBezTo>
                  <a:cubicBezTo>
                    <a:pt x="473" y="15875"/>
                    <a:pt x="720" y="14076"/>
                    <a:pt x="1012" y="12502"/>
                  </a:cubicBezTo>
                  <a:cubicBezTo>
                    <a:pt x="1664" y="9309"/>
                    <a:pt x="2339" y="6049"/>
                    <a:pt x="2969" y="2721"/>
                  </a:cubicBezTo>
                  <a:cubicBezTo>
                    <a:pt x="3126" y="1867"/>
                    <a:pt x="3328" y="1035"/>
                    <a:pt x="3756" y="585"/>
                  </a:cubicBezTo>
                  <a:cubicBezTo>
                    <a:pt x="4093" y="225"/>
                    <a:pt x="4610" y="113"/>
                    <a:pt x="5172" y="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39"/>
            <p:cNvSpPr/>
            <p:nvPr/>
          </p:nvSpPr>
          <p:spPr>
            <a:xfrm>
              <a:off x="3467650" y="1737125"/>
              <a:ext cx="217575" cy="230525"/>
            </a:xfrm>
            <a:custGeom>
              <a:rect b="b" l="l" r="r" t="t"/>
              <a:pathLst>
                <a:path extrusionOk="0" h="9221" w="8703">
                  <a:moveTo>
                    <a:pt x="6116" y="3396"/>
                  </a:moveTo>
                  <a:cubicBezTo>
                    <a:pt x="6566" y="3531"/>
                    <a:pt x="7061" y="3644"/>
                    <a:pt x="7600" y="3801"/>
                  </a:cubicBezTo>
                  <a:cubicBezTo>
                    <a:pt x="7983" y="3913"/>
                    <a:pt x="8545" y="4048"/>
                    <a:pt x="8612" y="4431"/>
                  </a:cubicBezTo>
                  <a:cubicBezTo>
                    <a:pt x="8702" y="4790"/>
                    <a:pt x="8545" y="5487"/>
                    <a:pt x="8432" y="5735"/>
                  </a:cubicBezTo>
                  <a:cubicBezTo>
                    <a:pt x="8320" y="6027"/>
                    <a:pt x="8252" y="6612"/>
                    <a:pt x="7893" y="6679"/>
                  </a:cubicBezTo>
                  <a:cubicBezTo>
                    <a:pt x="7533" y="6769"/>
                    <a:pt x="6993" y="6544"/>
                    <a:pt x="6656" y="6477"/>
                  </a:cubicBezTo>
                  <a:cubicBezTo>
                    <a:pt x="6296" y="6387"/>
                    <a:pt x="5959" y="6319"/>
                    <a:pt x="5577" y="6252"/>
                  </a:cubicBezTo>
                  <a:cubicBezTo>
                    <a:pt x="5374" y="7174"/>
                    <a:pt x="5329" y="8546"/>
                    <a:pt x="4542" y="8905"/>
                  </a:cubicBezTo>
                  <a:cubicBezTo>
                    <a:pt x="3890" y="9220"/>
                    <a:pt x="2519" y="9063"/>
                    <a:pt x="2316" y="8478"/>
                  </a:cubicBezTo>
                  <a:cubicBezTo>
                    <a:pt x="2159" y="8028"/>
                    <a:pt x="2361" y="7489"/>
                    <a:pt x="2451" y="7084"/>
                  </a:cubicBezTo>
                  <a:cubicBezTo>
                    <a:pt x="2541" y="6634"/>
                    <a:pt x="2631" y="6229"/>
                    <a:pt x="2721" y="5802"/>
                  </a:cubicBezTo>
                  <a:cubicBezTo>
                    <a:pt x="2316" y="5712"/>
                    <a:pt x="1844" y="5645"/>
                    <a:pt x="1349" y="5532"/>
                  </a:cubicBezTo>
                  <a:cubicBezTo>
                    <a:pt x="922" y="5420"/>
                    <a:pt x="382" y="5353"/>
                    <a:pt x="225" y="5015"/>
                  </a:cubicBezTo>
                  <a:cubicBezTo>
                    <a:pt x="0" y="4588"/>
                    <a:pt x="247" y="4026"/>
                    <a:pt x="382" y="3644"/>
                  </a:cubicBezTo>
                  <a:cubicBezTo>
                    <a:pt x="495" y="3284"/>
                    <a:pt x="630" y="2767"/>
                    <a:pt x="1012" y="2632"/>
                  </a:cubicBezTo>
                  <a:cubicBezTo>
                    <a:pt x="1372" y="2497"/>
                    <a:pt x="1866" y="2677"/>
                    <a:pt x="2226" y="2744"/>
                  </a:cubicBezTo>
                  <a:cubicBezTo>
                    <a:pt x="2608" y="2812"/>
                    <a:pt x="2968" y="2902"/>
                    <a:pt x="3328" y="2992"/>
                  </a:cubicBezTo>
                  <a:cubicBezTo>
                    <a:pt x="3508" y="2497"/>
                    <a:pt x="3575" y="945"/>
                    <a:pt x="4182" y="451"/>
                  </a:cubicBezTo>
                  <a:cubicBezTo>
                    <a:pt x="4700" y="1"/>
                    <a:pt x="6094" y="68"/>
                    <a:pt x="6364" y="631"/>
                  </a:cubicBezTo>
                  <a:cubicBezTo>
                    <a:pt x="6723" y="1373"/>
                    <a:pt x="6274" y="2767"/>
                    <a:pt x="6116" y="33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39"/>
            <p:cNvSpPr/>
            <p:nvPr/>
          </p:nvSpPr>
          <p:spPr>
            <a:xfrm>
              <a:off x="3331050" y="1402100"/>
              <a:ext cx="631300" cy="159675"/>
            </a:xfrm>
            <a:custGeom>
              <a:rect b="b" l="l" r="r" t="t"/>
              <a:pathLst>
                <a:path extrusionOk="0" h="6387" w="25252">
                  <a:moveTo>
                    <a:pt x="25252" y="6386"/>
                  </a:moveTo>
                  <a:cubicBezTo>
                    <a:pt x="21137" y="5577"/>
                    <a:pt x="16954" y="4767"/>
                    <a:pt x="12750" y="3958"/>
                  </a:cubicBezTo>
                  <a:cubicBezTo>
                    <a:pt x="8522" y="3171"/>
                    <a:pt x="4227" y="2676"/>
                    <a:pt x="0" y="1799"/>
                  </a:cubicBezTo>
                  <a:cubicBezTo>
                    <a:pt x="382" y="922"/>
                    <a:pt x="495" y="135"/>
                    <a:pt x="1664" y="45"/>
                  </a:cubicBezTo>
                  <a:cubicBezTo>
                    <a:pt x="2204" y="0"/>
                    <a:pt x="2766" y="68"/>
                    <a:pt x="3328" y="135"/>
                  </a:cubicBezTo>
                  <a:cubicBezTo>
                    <a:pt x="4880" y="315"/>
                    <a:pt x="6431" y="608"/>
                    <a:pt x="7848" y="855"/>
                  </a:cubicBezTo>
                  <a:cubicBezTo>
                    <a:pt x="9849" y="1215"/>
                    <a:pt x="11738" y="1529"/>
                    <a:pt x="13829" y="1867"/>
                  </a:cubicBezTo>
                  <a:cubicBezTo>
                    <a:pt x="15785" y="2182"/>
                    <a:pt x="17786" y="2564"/>
                    <a:pt x="19788" y="2901"/>
                  </a:cubicBezTo>
                  <a:cubicBezTo>
                    <a:pt x="20732" y="3058"/>
                    <a:pt x="21676" y="3283"/>
                    <a:pt x="22643" y="3531"/>
                  </a:cubicBezTo>
                  <a:cubicBezTo>
                    <a:pt x="23565" y="3756"/>
                    <a:pt x="24600" y="4115"/>
                    <a:pt x="24937" y="4722"/>
                  </a:cubicBezTo>
                  <a:cubicBezTo>
                    <a:pt x="25184" y="5150"/>
                    <a:pt x="25207" y="5869"/>
                    <a:pt x="25252" y="63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39"/>
            <p:cNvSpPr/>
            <p:nvPr/>
          </p:nvSpPr>
          <p:spPr>
            <a:xfrm>
              <a:off x="3242225" y="1439750"/>
              <a:ext cx="762300" cy="238950"/>
            </a:xfrm>
            <a:custGeom>
              <a:rect b="b" l="l" r="r" t="t"/>
              <a:pathLst>
                <a:path extrusionOk="0" h="9558" w="30492">
                  <a:moveTo>
                    <a:pt x="3148" y="113"/>
                  </a:moveTo>
                  <a:cubicBezTo>
                    <a:pt x="4228" y="1"/>
                    <a:pt x="5712" y="248"/>
                    <a:pt x="6791" y="383"/>
                  </a:cubicBezTo>
                  <a:cubicBezTo>
                    <a:pt x="7960" y="541"/>
                    <a:pt x="9085" y="743"/>
                    <a:pt x="10186" y="923"/>
                  </a:cubicBezTo>
                  <a:cubicBezTo>
                    <a:pt x="12435" y="1283"/>
                    <a:pt x="14571" y="1665"/>
                    <a:pt x="16887" y="2025"/>
                  </a:cubicBezTo>
                  <a:cubicBezTo>
                    <a:pt x="19630" y="2429"/>
                    <a:pt x="22329" y="2947"/>
                    <a:pt x="25117" y="3599"/>
                  </a:cubicBezTo>
                  <a:cubicBezTo>
                    <a:pt x="26129" y="3824"/>
                    <a:pt x="27208" y="4116"/>
                    <a:pt x="28130" y="4476"/>
                  </a:cubicBezTo>
                  <a:cubicBezTo>
                    <a:pt x="29367" y="4948"/>
                    <a:pt x="30154" y="5375"/>
                    <a:pt x="30379" y="6949"/>
                  </a:cubicBezTo>
                  <a:cubicBezTo>
                    <a:pt x="30491" y="7691"/>
                    <a:pt x="30446" y="8973"/>
                    <a:pt x="29974" y="9288"/>
                  </a:cubicBezTo>
                  <a:cubicBezTo>
                    <a:pt x="29569" y="9557"/>
                    <a:pt x="28670" y="9445"/>
                    <a:pt x="28085" y="9333"/>
                  </a:cubicBezTo>
                  <a:cubicBezTo>
                    <a:pt x="27545" y="9220"/>
                    <a:pt x="26848" y="9040"/>
                    <a:pt x="26309" y="8928"/>
                  </a:cubicBezTo>
                  <a:cubicBezTo>
                    <a:pt x="25005" y="8658"/>
                    <a:pt x="23723" y="8523"/>
                    <a:pt x="22531" y="8298"/>
                  </a:cubicBezTo>
                  <a:cubicBezTo>
                    <a:pt x="19945" y="7804"/>
                    <a:pt x="17629" y="7309"/>
                    <a:pt x="15156" y="6859"/>
                  </a:cubicBezTo>
                  <a:cubicBezTo>
                    <a:pt x="12750" y="6409"/>
                    <a:pt x="10344" y="5892"/>
                    <a:pt x="7645" y="5555"/>
                  </a:cubicBezTo>
                  <a:cubicBezTo>
                    <a:pt x="5734" y="5330"/>
                    <a:pt x="3666" y="5150"/>
                    <a:pt x="1709" y="4880"/>
                  </a:cubicBezTo>
                  <a:cubicBezTo>
                    <a:pt x="1102" y="4790"/>
                    <a:pt x="270" y="4678"/>
                    <a:pt x="113" y="4183"/>
                  </a:cubicBezTo>
                  <a:cubicBezTo>
                    <a:pt x="0" y="3846"/>
                    <a:pt x="135" y="3396"/>
                    <a:pt x="248" y="2992"/>
                  </a:cubicBezTo>
                  <a:cubicBezTo>
                    <a:pt x="495" y="2025"/>
                    <a:pt x="945" y="743"/>
                    <a:pt x="1709" y="383"/>
                  </a:cubicBezTo>
                  <a:cubicBezTo>
                    <a:pt x="2091" y="226"/>
                    <a:pt x="2676" y="158"/>
                    <a:pt x="314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39"/>
            <p:cNvSpPr/>
            <p:nvPr/>
          </p:nvSpPr>
          <p:spPr>
            <a:xfrm>
              <a:off x="3866775" y="1533650"/>
              <a:ext cx="61850" cy="68600"/>
            </a:xfrm>
            <a:custGeom>
              <a:rect b="b" l="l" r="r" t="t"/>
              <a:pathLst>
                <a:path extrusionOk="0" h="2744" w="2474">
                  <a:moveTo>
                    <a:pt x="90" y="1079"/>
                  </a:moveTo>
                  <a:cubicBezTo>
                    <a:pt x="0" y="0"/>
                    <a:pt x="2474" y="1079"/>
                    <a:pt x="2181" y="1844"/>
                  </a:cubicBezTo>
                  <a:cubicBezTo>
                    <a:pt x="1844" y="2743"/>
                    <a:pt x="405" y="1731"/>
                    <a:pt x="113" y="1192"/>
                  </a:cubicBezTo>
                  <a:cubicBezTo>
                    <a:pt x="90" y="1147"/>
                    <a:pt x="113" y="1124"/>
                    <a:pt x="90" y="10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39"/>
            <p:cNvSpPr/>
            <p:nvPr/>
          </p:nvSpPr>
          <p:spPr>
            <a:xfrm>
              <a:off x="3937600" y="1581425"/>
              <a:ext cx="55100" cy="54000"/>
            </a:xfrm>
            <a:custGeom>
              <a:rect b="b" l="l" r="r" t="t"/>
              <a:pathLst>
                <a:path extrusionOk="0" h="2160" w="2204">
                  <a:moveTo>
                    <a:pt x="23" y="877"/>
                  </a:moveTo>
                  <a:cubicBezTo>
                    <a:pt x="68" y="0"/>
                    <a:pt x="2204" y="787"/>
                    <a:pt x="1732" y="1574"/>
                  </a:cubicBezTo>
                  <a:cubicBezTo>
                    <a:pt x="1349" y="2159"/>
                    <a:pt x="0" y="1507"/>
                    <a:pt x="23" y="8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8" name="Google Shape;4508;p39"/>
            <p:cNvSpPr/>
            <p:nvPr/>
          </p:nvSpPr>
          <p:spPr>
            <a:xfrm>
              <a:off x="3862825" y="2100850"/>
              <a:ext cx="25900" cy="80400"/>
            </a:xfrm>
            <a:custGeom>
              <a:rect b="b" l="l" r="r" t="t"/>
              <a:pathLst>
                <a:path extrusionOk="0" h="3216" w="1036">
                  <a:moveTo>
                    <a:pt x="473" y="45"/>
                  </a:moveTo>
                  <a:cubicBezTo>
                    <a:pt x="181" y="450"/>
                    <a:pt x="68" y="1304"/>
                    <a:pt x="23" y="2136"/>
                  </a:cubicBezTo>
                  <a:cubicBezTo>
                    <a:pt x="1" y="2496"/>
                    <a:pt x="1" y="3081"/>
                    <a:pt x="315" y="3148"/>
                  </a:cubicBezTo>
                  <a:cubicBezTo>
                    <a:pt x="698" y="3216"/>
                    <a:pt x="833" y="2541"/>
                    <a:pt x="878" y="2316"/>
                  </a:cubicBezTo>
                  <a:cubicBezTo>
                    <a:pt x="1013" y="1552"/>
                    <a:pt x="1035" y="630"/>
                    <a:pt x="900" y="113"/>
                  </a:cubicBezTo>
                  <a:cubicBezTo>
                    <a:pt x="833" y="23"/>
                    <a:pt x="608" y="0"/>
                    <a:pt x="473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39"/>
            <p:cNvSpPr/>
            <p:nvPr/>
          </p:nvSpPr>
          <p:spPr>
            <a:xfrm>
              <a:off x="3815600" y="2144700"/>
              <a:ext cx="36575" cy="46100"/>
            </a:xfrm>
            <a:custGeom>
              <a:rect b="b" l="l" r="r" t="t"/>
              <a:pathLst>
                <a:path extrusionOk="0" h="1844" w="1463">
                  <a:moveTo>
                    <a:pt x="1103" y="292"/>
                  </a:moveTo>
                  <a:cubicBezTo>
                    <a:pt x="338" y="0"/>
                    <a:pt x="1" y="1776"/>
                    <a:pt x="675" y="1821"/>
                  </a:cubicBezTo>
                  <a:cubicBezTo>
                    <a:pt x="968" y="1844"/>
                    <a:pt x="1462" y="1057"/>
                    <a:pt x="1395" y="607"/>
                  </a:cubicBezTo>
                  <a:cubicBezTo>
                    <a:pt x="1373" y="450"/>
                    <a:pt x="1238" y="337"/>
                    <a:pt x="1103" y="2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39"/>
            <p:cNvSpPr/>
            <p:nvPr/>
          </p:nvSpPr>
          <p:spPr>
            <a:xfrm>
              <a:off x="3257950" y="1607275"/>
              <a:ext cx="36575" cy="79300"/>
            </a:xfrm>
            <a:custGeom>
              <a:rect b="b" l="l" r="r" t="t"/>
              <a:pathLst>
                <a:path extrusionOk="0" h="3172" w="1463">
                  <a:moveTo>
                    <a:pt x="1013" y="23"/>
                  </a:moveTo>
                  <a:cubicBezTo>
                    <a:pt x="631" y="360"/>
                    <a:pt x="383" y="1170"/>
                    <a:pt x="203" y="2002"/>
                  </a:cubicBezTo>
                  <a:cubicBezTo>
                    <a:pt x="113" y="2362"/>
                    <a:pt x="1" y="2924"/>
                    <a:pt x="316" y="3036"/>
                  </a:cubicBezTo>
                  <a:cubicBezTo>
                    <a:pt x="675" y="3171"/>
                    <a:pt x="923" y="2542"/>
                    <a:pt x="1013" y="2317"/>
                  </a:cubicBezTo>
                  <a:cubicBezTo>
                    <a:pt x="1283" y="1597"/>
                    <a:pt x="1462" y="675"/>
                    <a:pt x="1418" y="158"/>
                  </a:cubicBezTo>
                  <a:cubicBezTo>
                    <a:pt x="1350" y="68"/>
                    <a:pt x="1148" y="1"/>
                    <a:pt x="10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39"/>
            <p:cNvSpPr/>
            <p:nvPr/>
          </p:nvSpPr>
          <p:spPr>
            <a:xfrm>
              <a:off x="3915100" y="1698350"/>
              <a:ext cx="45575" cy="75900"/>
            </a:xfrm>
            <a:custGeom>
              <a:rect b="b" l="l" r="r" t="t"/>
              <a:pathLst>
                <a:path extrusionOk="0" h="3036" w="1823">
                  <a:moveTo>
                    <a:pt x="1462" y="113"/>
                  </a:moveTo>
                  <a:cubicBezTo>
                    <a:pt x="1822" y="608"/>
                    <a:pt x="1507" y="3036"/>
                    <a:pt x="675" y="2879"/>
                  </a:cubicBezTo>
                  <a:cubicBezTo>
                    <a:pt x="1" y="2766"/>
                    <a:pt x="338" y="608"/>
                    <a:pt x="878" y="135"/>
                  </a:cubicBezTo>
                  <a:cubicBezTo>
                    <a:pt x="1013" y="23"/>
                    <a:pt x="1148" y="0"/>
                    <a:pt x="1462" y="1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39"/>
            <p:cNvSpPr/>
            <p:nvPr/>
          </p:nvSpPr>
          <p:spPr>
            <a:xfrm>
              <a:off x="3873500" y="1758500"/>
              <a:ext cx="38250" cy="33200"/>
            </a:xfrm>
            <a:custGeom>
              <a:rect b="b" l="l" r="r" t="t"/>
              <a:pathLst>
                <a:path extrusionOk="0" h="1328" w="1530">
                  <a:moveTo>
                    <a:pt x="720" y="90"/>
                  </a:moveTo>
                  <a:cubicBezTo>
                    <a:pt x="1530" y="0"/>
                    <a:pt x="1328" y="1215"/>
                    <a:pt x="855" y="1260"/>
                  </a:cubicBezTo>
                  <a:cubicBezTo>
                    <a:pt x="203" y="1327"/>
                    <a:pt x="1" y="180"/>
                    <a:pt x="720" y="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39"/>
            <p:cNvSpPr/>
            <p:nvPr/>
          </p:nvSpPr>
          <p:spPr>
            <a:xfrm>
              <a:off x="3915100" y="1796150"/>
              <a:ext cx="35450" cy="48950"/>
            </a:xfrm>
            <a:custGeom>
              <a:rect b="b" l="l" r="r" t="t"/>
              <a:pathLst>
                <a:path extrusionOk="0" h="1958" w="1418">
                  <a:moveTo>
                    <a:pt x="653" y="46"/>
                  </a:moveTo>
                  <a:cubicBezTo>
                    <a:pt x="1417" y="113"/>
                    <a:pt x="1103" y="1957"/>
                    <a:pt x="406" y="1822"/>
                  </a:cubicBezTo>
                  <a:cubicBezTo>
                    <a:pt x="113" y="1755"/>
                    <a:pt x="68" y="1530"/>
                    <a:pt x="46" y="1148"/>
                  </a:cubicBezTo>
                  <a:cubicBezTo>
                    <a:pt x="1" y="586"/>
                    <a:pt x="113" y="1"/>
                    <a:pt x="653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14" name="Google Shape;4514;p39"/>
          <p:cNvGrpSpPr/>
          <p:nvPr/>
        </p:nvGrpSpPr>
        <p:grpSpPr>
          <a:xfrm rot="-899960">
            <a:off x="6624166" y="1130041"/>
            <a:ext cx="1038294" cy="905048"/>
            <a:chOff x="4505350" y="1228400"/>
            <a:chExt cx="1038325" cy="905075"/>
          </a:xfrm>
        </p:grpSpPr>
        <p:sp>
          <p:nvSpPr>
            <p:cNvPr id="4515" name="Google Shape;4515;p39"/>
            <p:cNvSpPr/>
            <p:nvPr/>
          </p:nvSpPr>
          <p:spPr>
            <a:xfrm>
              <a:off x="4939900" y="1228400"/>
              <a:ext cx="204650" cy="400275"/>
            </a:xfrm>
            <a:custGeom>
              <a:rect b="b" l="l" r="r" t="t"/>
              <a:pathLst>
                <a:path extrusionOk="0" h="16011" w="8186">
                  <a:moveTo>
                    <a:pt x="3846" y="0"/>
                  </a:moveTo>
                  <a:cubicBezTo>
                    <a:pt x="4520" y="45"/>
                    <a:pt x="5172" y="113"/>
                    <a:pt x="5847" y="158"/>
                  </a:cubicBezTo>
                  <a:cubicBezTo>
                    <a:pt x="5779" y="1889"/>
                    <a:pt x="5555" y="3688"/>
                    <a:pt x="5465" y="5509"/>
                  </a:cubicBezTo>
                  <a:cubicBezTo>
                    <a:pt x="5442" y="6386"/>
                    <a:pt x="5330" y="7308"/>
                    <a:pt x="5330" y="8230"/>
                  </a:cubicBezTo>
                  <a:cubicBezTo>
                    <a:pt x="5307" y="9107"/>
                    <a:pt x="5262" y="10006"/>
                    <a:pt x="5532" y="10659"/>
                  </a:cubicBezTo>
                  <a:cubicBezTo>
                    <a:pt x="5802" y="11356"/>
                    <a:pt x="6387" y="11873"/>
                    <a:pt x="6836" y="12412"/>
                  </a:cubicBezTo>
                  <a:cubicBezTo>
                    <a:pt x="7308" y="12952"/>
                    <a:pt x="7758" y="13514"/>
                    <a:pt x="8185" y="14099"/>
                  </a:cubicBezTo>
                  <a:cubicBezTo>
                    <a:pt x="7691" y="14616"/>
                    <a:pt x="7218" y="15201"/>
                    <a:pt x="6769" y="15763"/>
                  </a:cubicBezTo>
                  <a:cubicBezTo>
                    <a:pt x="6162" y="15201"/>
                    <a:pt x="5757" y="14414"/>
                    <a:pt x="5082" y="13829"/>
                  </a:cubicBezTo>
                  <a:cubicBezTo>
                    <a:pt x="4655" y="13469"/>
                    <a:pt x="4205" y="13222"/>
                    <a:pt x="3598" y="13514"/>
                  </a:cubicBezTo>
                  <a:cubicBezTo>
                    <a:pt x="2879" y="13874"/>
                    <a:pt x="2249" y="14773"/>
                    <a:pt x="1687" y="15403"/>
                  </a:cubicBezTo>
                  <a:cubicBezTo>
                    <a:pt x="1552" y="15560"/>
                    <a:pt x="1372" y="15673"/>
                    <a:pt x="1282" y="15830"/>
                  </a:cubicBezTo>
                  <a:cubicBezTo>
                    <a:pt x="1260" y="15898"/>
                    <a:pt x="1350" y="16010"/>
                    <a:pt x="1215" y="15943"/>
                  </a:cubicBezTo>
                  <a:cubicBezTo>
                    <a:pt x="1012" y="15988"/>
                    <a:pt x="967" y="15695"/>
                    <a:pt x="877" y="15583"/>
                  </a:cubicBezTo>
                  <a:cubicBezTo>
                    <a:pt x="630" y="15156"/>
                    <a:pt x="270" y="14684"/>
                    <a:pt x="1" y="14256"/>
                  </a:cubicBezTo>
                  <a:cubicBezTo>
                    <a:pt x="608" y="13357"/>
                    <a:pt x="1282" y="12637"/>
                    <a:pt x="1934" y="11783"/>
                  </a:cubicBezTo>
                  <a:cubicBezTo>
                    <a:pt x="2586" y="10928"/>
                    <a:pt x="2834" y="9827"/>
                    <a:pt x="2969" y="8365"/>
                  </a:cubicBezTo>
                  <a:cubicBezTo>
                    <a:pt x="3216" y="5667"/>
                    <a:pt x="3351" y="2766"/>
                    <a:pt x="3756" y="90"/>
                  </a:cubicBezTo>
                  <a:cubicBezTo>
                    <a:pt x="3801" y="68"/>
                    <a:pt x="3778" y="0"/>
                    <a:pt x="38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39"/>
            <p:cNvSpPr/>
            <p:nvPr/>
          </p:nvSpPr>
          <p:spPr>
            <a:xfrm>
              <a:off x="5028725" y="1261550"/>
              <a:ext cx="55675" cy="11275"/>
            </a:xfrm>
            <a:custGeom>
              <a:rect b="b" l="l" r="r" t="t"/>
              <a:pathLst>
                <a:path extrusionOk="0" h="451" w="2227">
                  <a:moveTo>
                    <a:pt x="45" y="1"/>
                  </a:moveTo>
                  <a:cubicBezTo>
                    <a:pt x="23" y="113"/>
                    <a:pt x="23" y="226"/>
                    <a:pt x="0" y="338"/>
                  </a:cubicBezTo>
                  <a:cubicBezTo>
                    <a:pt x="652" y="361"/>
                    <a:pt x="1327" y="406"/>
                    <a:pt x="2002" y="451"/>
                  </a:cubicBezTo>
                  <a:lnTo>
                    <a:pt x="2181" y="451"/>
                  </a:lnTo>
                  <a:cubicBezTo>
                    <a:pt x="2204" y="338"/>
                    <a:pt x="2204" y="203"/>
                    <a:pt x="2226" y="91"/>
                  </a:cubicBezTo>
                  <a:cubicBezTo>
                    <a:pt x="2024" y="91"/>
                    <a:pt x="1844" y="68"/>
                    <a:pt x="1664" y="68"/>
                  </a:cubicBezTo>
                  <a:cubicBezTo>
                    <a:pt x="1125" y="46"/>
                    <a:pt x="585" y="23"/>
                    <a:pt x="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39"/>
            <p:cNvSpPr/>
            <p:nvPr/>
          </p:nvSpPr>
          <p:spPr>
            <a:xfrm>
              <a:off x="5022525" y="1325075"/>
              <a:ext cx="56825" cy="10150"/>
            </a:xfrm>
            <a:custGeom>
              <a:rect b="b" l="l" r="r" t="t"/>
              <a:pathLst>
                <a:path extrusionOk="0" h="406" w="2273">
                  <a:moveTo>
                    <a:pt x="23" y="1"/>
                  </a:moveTo>
                  <a:cubicBezTo>
                    <a:pt x="23" y="113"/>
                    <a:pt x="1" y="226"/>
                    <a:pt x="1" y="316"/>
                  </a:cubicBezTo>
                  <a:cubicBezTo>
                    <a:pt x="743" y="338"/>
                    <a:pt x="1485" y="383"/>
                    <a:pt x="2250" y="406"/>
                  </a:cubicBezTo>
                  <a:cubicBezTo>
                    <a:pt x="2250" y="293"/>
                    <a:pt x="2250" y="181"/>
                    <a:pt x="2272" y="68"/>
                  </a:cubicBezTo>
                  <a:cubicBezTo>
                    <a:pt x="2047" y="68"/>
                    <a:pt x="1822" y="68"/>
                    <a:pt x="1620" y="46"/>
                  </a:cubicBezTo>
                  <a:cubicBezTo>
                    <a:pt x="1080" y="46"/>
                    <a:pt x="563" y="23"/>
                    <a:pt x="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39"/>
            <p:cNvSpPr/>
            <p:nvPr/>
          </p:nvSpPr>
          <p:spPr>
            <a:xfrm>
              <a:off x="5018050" y="1379050"/>
              <a:ext cx="57350" cy="17450"/>
            </a:xfrm>
            <a:custGeom>
              <a:rect b="b" l="l" r="r" t="t"/>
              <a:pathLst>
                <a:path extrusionOk="0" h="698" w="2294">
                  <a:moveTo>
                    <a:pt x="23" y="1"/>
                  </a:moveTo>
                  <a:cubicBezTo>
                    <a:pt x="23" y="158"/>
                    <a:pt x="0" y="338"/>
                    <a:pt x="0" y="495"/>
                  </a:cubicBezTo>
                  <a:cubicBezTo>
                    <a:pt x="742" y="563"/>
                    <a:pt x="1507" y="630"/>
                    <a:pt x="2271" y="698"/>
                  </a:cubicBezTo>
                  <a:cubicBezTo>
                    <a:pt x="2271" y="540"/>
                    <a:pt x="2294" y="383"/>
                    <a:pt x="2294" y="203"/>
                  </a:cubicBezTo>
                  <a:cubicBezTo>
                    <a:pt x="2114" y="203"/>
                    <a:pt x="1911" y="180"/>
                    <a:pt x="1709" y="158"/>
                  </a:cubicBezTo>
                  <a:cubicBezTo>
                    <a:pt x="1169" y="113"/>
                    <a:pt x="607" y="45"/>
                    <a:pt x="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39"/>
            <p:cNvSpPr/>
            <p:nvPr/>
          </p:nvSpPr>
          <p:spPr>
            <a:xfrm>
              <a:off x="5012425" y="1439200"/>
              <a:ext cx="60175" cy="15200"/>
            </a:xfrm>
            <a:custGeom>
              <a:rect b="b" l="l" r="r" t="t"/>
              <a:pathLst>
                <a:path extrusionOk="0" h="608" w="2407">
                  <a:moveTo>
                    <a:pt x="68" y="0"/>
                  </a:moveTo>
                  <a:cubicBezTo>
                    <a:pt x="45" y="180"/>
                    <a:pt x="23" y="360"/>
                    <a:pt x="0" y="540"/>
                  </a:cubicBezTo>
                  <a:cubicBezTo>
                    <a:pt x="517" y="563"/>
                    <a:pt x="1057" y="585"/>
                    <a:pt x="1574" y="585"/>
                  </a:cubicBezTo>
                  <a:cubicBezTo>
                    <a:pt x="1844" y="585"/>
                    <a:pt x="2136" y="608"/>
                    <a:pt x="2406" y="608"/>
                  </a:cubicBezTo>
                  <a:cubicBezTo>
                    <a:pt x="2406" y="450"/>
                    <a:pt x="2406" y="293"/>
                    <a:pt x="2406" y="135"/>
                  </a:cubicBezTo>
                  <a:cubicBezTo>
                    <a:pt x="1619" y="90"/>
                    <a:pt x="832" y="45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39"/>
            <p:cNvSpPr/>
            <p:nvPr/>
          </p:nvSpPr>
          <p:spPr>
            <a:xfrm>
              <a:off x="5000050" y="1492050"/>
              <a:ext cx="83225" cy="12950"/>
            </a:xfrm>
            <a:custGeom>
              <a:rect b="b" l="l" r="r" t="t"/>
              <a:pathLst>
                <a:path extrusionOk="0" h="518" w="3329">
                  <a:moveTo>
                    <a:pt x="158" y="0"/>
                  </a:moveTo>
                  <a:cubicBezTo>
                    <a:pt x="113" y="158"/>
                    <a:pt x="68" y="292"/>
                    <a:pt x="1" y="450"/>
                  </a:cubicBezTo>
                  <a:cubicBezTo>
                    <a:pt x="1102" y="472"/>
                    <a:pt x="2227" y="495"/>
                    <a:pt x="3328" y="517"/>
                  </a:cubicBezTo>
                  <a:cubicBezTo>
                    <a:pt x="3261" y="382"/>
                    <a:pt x="3171" y="247"/>
                    <a:pt x="3126" y="113"/>
                  </a:cubicBezTo>
                  <a:cubicBezTo>
                    <a:pt x="2339" y="90"/>
                    <a:pt x="1552" y="45"/>
                    <a:pt x="765" y="23"/>
                  </a:cubicBezTo>
                  <a:cubicBezTo>
                    <a:pt x="563" y="0"/>
                    <a:pt x="360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39"/>
            <p:cNvSpPr/>
            <p:nvPr/>
          </p:nvSpPr>
          <p:spPr>
            <a:xfrm>
              <a:off x="4965750" y="1538125"/>
              <a:ext cx="158000" cy="16350"/>
            </a:xfrm>
            <a:custGeom>
              <a:rect b="b" l="l" r="r" t="t"/>
              <a:pathLst>
                <a:path extrusionOk="0" h="654" w="6320">
                  <a:moveTo>
                    <a:pt x="428" y="1"/>
                  </a:moveTo>
                  <a:cubicBezTo>
                    <a:pt x="271" y="181"/>
                    <a:pt x="136" y="338"/>
                    <a:pt x="1" y="518"/>
                  </a:cubicBezTo>
                  <a:cubicBezTo>
                    <a:pt x="2092" y="586"/>
                    <a:pt x="4228" y="631"/>
                    <a:pt x="6319" y="653"/>
                  </a:cubicBezTo>
                  <a:cubicBezTo>
                    <a:pt x="6207" y="496"/>
                    <a:pt x="6095" y="361"/>
                    <a:pt x="5960" y="203"/>
                  </a:cubicBezTo>
                  <a:cubicBezTo>
                    <a:pt x="4768" y="158"/>
                    <a:pt x="3554" y="113"/>
                    <a:pt x="2339" y="68"/>
                  </a:cubicBezTo>
                  <a:cubicBezTo>
                    <a:pt x="1710" y="46"/>
                    <a:pt x="1058" y="23"/>
                    <a:pt x="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39"/>
            <p:cNvSpPr/>
            <p:nvPr/>
          </p:nvSpPr>
          <p:spPr>
            <a:xfrm>
              <a:off x="5086625" y="1596050"/>
              <a:ext cx="41625" cy="12375"/>
            </a:xfrm>
            <a:custGeom>
              <a:rect b="b" l="l" r="r" t="t"/>
              <a:pathLst>
                <a:path extrusionOk="0" h="495" w="1665">
                  <a:moveTo>
                    <a:pt x="0" y="0"/>
                  </a:moveTo>
                  <a:lnTo>
                    <a:pt x="0" y="0"/>
                  </a:lnTo>
                  <a:cubicBezTo>
                    <a:pt x="113" y="157"/>
                    <a:pt x="225" y="292"/>
                    <a:pt x="338" y="450"/>
                  </a:cubicBezTo>
                  <a:cubicBezTo>
                    <a:pt x="675" y="472"/>
                    <a:pt x="1012" y="472"/>
                    <a:pt x="1349" y="495"/>
                  </a:cubicBezTo>
                  <a:cubicBezTo>
                    <a:pt x="1462" y="360"/>
                    <a:pt x="1574" y="247"/>
                    <a:pt x="1664" y="112"/>
                  </a:cubicBezTo>
                  <a:cubicBezTo>
                    <a:pt x="1125" y="67"/>
                    <a:pt x="562" y="4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39"/>
            <p:cNvSpPr/>
            <p:nvPr/>
          </p:nvSpPr>
          <p:spPr>
            <a:xfrm>
              <a:off x="4942150" y="1588175"/>
              <a:ext cx="59050" cy="13500"/>
            </a:xfrm>
            <a:custGeom>
              <a:rect b="b" l="l" r="r" t="t"/>
              <a:pathLst>
                <a:path extrusionOk="0" h="540" w="2362">
                  <a:moveTo>
                    <a:pt x="0" y="0"/>
                  </a:moveTo>
                  <a:lnTo>
                    <a:pt x="0" y="0"/>
                  </a:lnTo>
                  <a:cubicBezTo>
                    <a:pt x="90" y="158"/>
                    <a:pt x="203" y="315"/>
                    <a:pt x="315" y="472"/>
                  </a:cubicBezTo>
                  <a:cubicBezTo>
                    <a:pt x="877" y="495"/>
                    <a:pt x="1440" y="517"/>
                    <a:pt x="2002" y="540"/>
                  </a:cubicBezTo>
                  <a:cubicBezTo>
                    <a:pt x="2114" y="405"/>
                    <a:pt x="2227" y="270"/>
                    <a:pt x="2361" y="113"/>
                  </a:cubicBezTo>
                  <a:cubicBezTo>
                    <a:pt x="1574" y="68"/>
                    <a:pt x="787" y="4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39"/>
            <p:cNvSpPr/>
            <p:nvPr/>
          </p:nvSpPr>
          <p:spPr>
            <a:xfrm>
              <a:off x="4505350" y="1336325"/>
              <a:ext cx="470000" cy="761725"/>
            </a:xfrm>
            <a:custGeom>
              <a:rect b="b" l="l" r="r" t="t"/>
              <a:pathLst>
                <a:path extrusionOk="0" h="30469" w="18800">
                  <a:moveTo>
                    <a:pt x="14122" y="113"/>
                  </a:moveTo>
                  <a:cubicBezTo>
                    <a:pt x="14122" y="113"/>
                    <a:pt x="14145" y="68"/>
                    <a:pt x="14167" y="68"/>
                  </a:cubicBezTo>
                  <a:cubicBezTo>
                    <a:pt x="15111" y="1"/>
                    <a:pt x="16123" y="473"/>
                    <a:pt x="16820" y="923"/>
                  </a:cubicBezTo>
                  <a:cubicBezTo>
                    <a:pt x="17517" y="1417"/>
                    <a:pt x="18035" y="2047"/>
                    <a:pt x="18259" y="2856"/>
                  </a:cubicBezTo>
                  <a:cubicBezTo>
                    <a:pt x="18597" y="4183"/>
                    <a:pt x="18102" y="6072"/>
                    <a:pt x="18080" y="7781"/>
                  </a:cubicBezTo>
                  <a:cubicBezTo>
                    <a:pt x="18057" y="8748"/>
                    <a:pt x="18170" y="9422"/>
                    <a:pt x="18327" y="10074"/>
                  </a:cubicBezTo>
                  <a:cubicBezTo>
                    <a:pt x="18462" y="10749"/>
                    <a:pt x="18709" y="11401"/>
                    <a:pt x="18732" y="12210"/>
                  </a:cubicBezTo>
                  <a:cubicBezTo>
                    <a:pt x="18799" y="13537"/>
                    <a:pt x="18349" y="14729"/>
                    <a:pt x="18057" y="15920"/>
                  </a:cubicBezTo>
                  <a:cubicBezTo>
                    <a:pt x="17787" y="17090"/>
                    <a:pt x="17472" y="18237"/>
                    <a:pt x="17225" y="19451"/>
                  </a:cubicBezTo>
                  <a:cubicBezTo>
                    <a:pt x="16978" y="20777"/>
                    <a:pt x="16933" y="22104"/>
                    <a:pt x="17113" y="23318"/>
                  </a:cubicBezTo>
                  <a:cubicBezTo>
                    <a:pt x="17270" y="24622"/>
                    <a:pt x="17630" y="26376"/>
                    <a:pt x="17090" y="27501"/>
                  </a:cubicBezTo>
                  <a:cubicBezTo>
                    <a:pt x="16685" y="28355"/>
                    <a:pt x="15966" y="28985"/>
                    <a:pt x="15089" y="29232"/>
                  </a:cubicBezTo>
                  <a:cubicBezTo>
                    <a:pt x="13965" y="29524"/>
                    <a:pt x="12818" y="29255"/>
                    <a:pt x="11536" y="29300"/>
                  </a:cubicBezTo>
                  <a:cubicBezTo>
                    <a:pt x="10457" y="29344"/>
                    <a:pt x="9378" y="29547"/>
                    <a:pt x="8366" y="29794"/>
                  </a:cubicBezTo>
                  <a:cubicBezTo>
                    <a:pt x="7331" y="30019"/>
                    <a:pt x="6432" y="30334"/>
                    <a:pt x="5308" y="30401"/>
                  </a:cubicBezTo>
                  <a:cubicBezTo>
                    <a:pt x="4161" y="30469"/>
                    <a:pt x="3104" y="29997"/>
                    <a:pt x="2407" y="29524"/>
                  </a:cubicBezTo>
                  <a:cubicBezTo>
                    <a:pt x="923" y="28513"/>
                    <a:pt x="1" y="26714"/>
                    <a:pt x="181" y="24330"/>
                  </a:cubicBezTo>
                  <a:cubicBezTo>
                    <a:pt x="271" y="23206"/>
                    <a:pt x="586" y="22149"/>
                    <a:pt x="900" y="21160"/>
                  </a:cubicBezTo>
                  <a:cubicBezTo>
                    <a:pt x="1800" y="18371"/>
                    <a:pt x="3194" y="15898"/>
                    <a:pt x="4206" y="12975"/>
                  </a:cubicBezTo>
                  <a:cubicBezTo>
                    <a:pt x="4903" y="11019"/>
                    <a:pt x="5443" y="9017"/>
                    <a:pt x="6230" y="7308"/>
                  </a:cubicBezTo>
                  <a:cubicBezTo>
                    <a:pt x="7017" y="5577"/>
                    <a:pt x="8006" y="4115"/>
                    <a:pt x="9288" y="2744"/>
                  </a:cubicBezTo>
                  <a:cubicBezTo>
                    <a:pt x="9850" y="2137"/>
                    <a:pt x="10524" y="1485"/>
                    <a:pt x="11289" y="990"/>
                  </a:cubicBezTo>
                  <a:cubicBezTo>
                    <a:pt x="12076" y="518"/>
                    <a:pt x="12930" y="136"/>
                    <a:pt x="14122" y="1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39"/>
            <p:cNvSpPr/>
            <p:nvPr/>
          </p:nvSpPr>
          <p:spPr>
            <a:xfrm>
              <a:off x="4889875" y="1366125"/>
              <a:ext cx="80400" cy="238375"/>
            </a:xfrm>
            <a:custGeom>
              <a:rect b="b" l="l" r="r" t="t"/>
              <a:pathLst>
                <a:path extrusionOk="0" h="9535" w="3216">
                  <a:moveTo>
                    <a:pt x="1754" y="0"/>
                  </a:moveTo>
                  <a:cubicBezTo>
                    <a:pt x="1776" y="18"/>
                    <a:pt x="1798" y="36"/>
                    <a:pt x="1820" y="54"/>
                  </a:cubicBezTo>
                  <a:lnTo>
                    <a:pt x="1820" y="54"/>
                  </a:lnTo>
                  <a:cubicBezTo>
                    <a:pt x="1813" y="43"/>
                    <a:pt x="1806" y="33"/>
                    <a:pt x="1799" y="23"/>
                  </a:cubicBezTo>
                  <a:cubicBezTo>
                    <a:pt x="1777" y="23"/>
                    <a:pt x="1777" y="0"/>
                    <a:pt x="1754" y="0"/>
                  </a:cubicBezTo>
                  <a:close/>
                  <a:moveTo>
                    <a:pt x="1820" y="54"/>
                  </a:moveTo>
                  <a:cubicBezTo>
                    <a:pt x="2065" y="420"/>
                    <a:pt x="2381" y="1075"/>
                    <a:pt x="2271" y="1687"/>
                  </a:cubicBezTo>
                  <a:cubicBezTo>
                    <a:pt x="2181" y="2114"/>
                    <a:pt x="1687" y="2429"/>
                    <a:pt x="1304" y="2766"/>
                  </a:cubicBezTo>
                  <a:cubicBezTo>
                    <a:pt x="945" y="3058"/>
                    <a:pt x="562" y="3463"/>
                    <a:pt x="360" y="3913"/>
                  </a:cubicBezTo>
                  <a:cubicBezTo>
                    <a:pt x="0" y="4790"/>
                    <a:pt x="248" y="5824"/>
                    <a:pt x="697" y="6409"/>
                  </a:cubicBezTo>
                  <a:cubicBezTo>
                    <a:pt x="967" y="6769"/>
                    <a:pt x="1507" y="7061"/>
                    <a:pt x="1889" y="7421"/>
                  </a:cubicBezTo>
                  <a:cubicBezTo>
                    <a:pt x="2091" y="7623"/>
                    <a:pt x="2384" y="8005"/>
                    <a:pt x="2564" y="8320"/>
                  </a:cubicBezTo>
                  <a:cubicBezTo>
                    <a:pt x="2676" y="8590"/>
                    <a:pt x="2811" y="9197"/>
                    <a:pt x="3103" y="9534"/>
                  </a:cubicBezTo>
                  <a:cubicBezTo>
                    <a:pt x="3036" y="9332"/>
                    <a:pt x="2991" y="9107"/>
                    <a:pt x="2946" y="8882"/>
                  </a:cubicBezTo>
                  <a:cubicBezTo>
                    <a:pt x="2789" y="8230"/>
                    <a:pt x="2676" y="7556"/>
                    <a:pt x="2699" y="6589"/>
                  </a:cubicBezTo>
                  <a:cubicBezTo>
                    <a:pt x="2721" y="4880"/>
                    <a:pt x="3216" y="2991"/>
                    <a:pt x="2878" y="1664"/>
                  </a:cubicBezTo>
                  <a:cubicBezTo>
                    <a:pt x="2706" y="1017"/>
                    <a:pt x="2327" y="474"/>
                    <a:pt x="1820" y="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39"/>
            <p:cNvSpPr/>
            <p:nvPr/>
          </p:nvSpPr>
          <p:spPr>
            <a:xfrm>
              <a:off x="4505350" y="1865875"/>
              <a:ext cx="440750" cy="230650"/>
            </a:xfrm>
            <a:custGeom>
              <a:rect b="b" l="l" r="r" t="t"/>
              <a:pathLst>
                <a:path extrusionOk="0" h="9226" w="17630">
                  <a:moveTo>
                    <a:pt x="17023" y="0"/>
                  </a:moveTo>
                  <a:lnTo>
                    <a:pt x="17023" y="0"/>
                  </a:lnTo>
                  <a:cubicBezTo>
                    <a:pt x="15966" y="1687"/>
                    <a:pt x="14437" y="2766"/>
                    <a:pt x="12481" y="3575"/>
                  </a:cubicBezTo>
                  <a:cubicBezTo>
                    <a:pt x="11311" y="4070"/>
                    <a:pt x="10255" y="4610"/>
                    <a:pt x="9198" y="5442"/>
                  </a:cubicBezTo>
                  <a:cubicBezTo>
                    <a:pt x="8208" y="6229"/>
                    <a:pt x="7241" y="7083"/>
                    <a:pt x="5982" y="7420"/>
                  </a:cubicBezTo>
                  <a:cubicBezTo>
                    <a:pt x="5690" y="7499"/>
                    <a:pt x="5353" y="7539"/>
                    <a:pt x="5007" y="7539"/>
                  </a:cubicBezTo>
                  <a:cubicBezTo>
                    <a:pt x="4661" y="7539"/>
                    <a:pt x="4307" y="7499"/>
                    <a:pt x="3981" y="7420"/>
                  </a:cubicBezTo>
                  <a:cubicBezTo>
                    <a:pt x="2767" y="7128"/>
                    <a:pt x="1710" y="5981"/>
                    <a:pt x="1193" y="4902"/>
                  </a:cubicBezTo>
                  <a:cubicBezTo>
                    <a:pt x="945" y="4340"/>
                    <a:pt x="743" y="3688"/>
                    <a:pt x="653" y="2856"/>
                  </a:cubicBezTo>
                  <a:cubicBezTo>
                    <a:pt x="608" y="2631"/>
                    <a:pt x="586" y="2069"/>
                    <a:pt x="563" y="1664"/>
                  </a:cubicBezTo>
                  <a:cubicBezTo>
                    <a:pt x="541" y="1529"/>
                    <a:pt x="541" y="1394"/>
                    <a:pt x="518" y="1282"/>
                  </a:cubicBezTo>
                  <a:cubicBezTo>
                    <a:pt x="361" y="1866"/>
                    <a:pt x="248" y="2496"/>
                    <a:pt x="181" y="3148"/>
                  </a:cubicBezTo>
                  <a:cubicBezTo>
                    <a:pt x="1" y="5532"/>
                    <a:pt x="923" y="7331"/>
                    <a:pt x="2407" y="8342"/>
                  </a:cubicBezTo>
                  <a:cubicBezTo>
                    <a:pt x="3059" y="8784"/>
                    <a:pt x="4026" y="9226"/>
                    <a:pt x="5087" y="9226"/>
                  </a:cubicBezTo>
                  <a:cubicBezTo>
                    <a:pt x="5160" y="9226"/>
                    <a:pt x="5234" y="9224"/>
                    <a:pt x="5308" y="9219"/>
                  </a:cubicBezTo>
                  <a:cubicBezTo>
                    <a:pt x="6432" y="9152"/>
                    <a:pt x="7331" y="8837"/>
                    <a:pt x="8366" y="8612"/>
                  </a:cubicBezTo>
                  <a:cubicBezTo>
                    <a:pt x="9378" y="8365"/>
                    <a:pt x="10457" y="8162"/>
                    <a:pt x="11536" y="8118"/>
                  </a:cubicBezTo>
                  <a:cubicBezTo>
                    <a:pt x="11639" y="8114"/>
                    <a:pt x="11742" y="8112"/>
                    <a:pt x="11843" y="8112"/>
                  </a:cubicBezTo>
                  <a:cubicBezTo>
                    <a:pt x="12545" y="8112"/>
                    <a:pt x="13209" y="8188"/>
                    <a:pt x="13852" y="8188"/>
                  </a:cubicBezTo>
                  <a:cubicBezTo>
                    <a:pt x="14271" y="8188"/>
                    <a:pt x="14681" y="8156"/>
                    <a:pt x="15089" y="8050"/>
                  </a:cubicBezTo>
                  <a:cubicBezTo>
                    <a:pt x="15966" y="7803"/>
                    <a:pt x="16685" y="7173"/>
                    <a:pt x="17090" y="6319"/>
                  </a:cubicBezTo>
                  <a:cubicBezTo>
                    <a:pt x="17630" y="5194"/>
                    <a:pt x="17270" y="3463"/>
                    <a:pt x="17113" y="2136"/>
                  </a:cubicBezTo>
                  <a:cubicBezTo>
                    <a:pt x="17000" y="1462"/>
                    <a:pt x="16978" y="742"/>
                    <a:pt x="170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39"/>
            <p:cNvSpPr/>
            <p:nvPr/>
          </p:nvSpPr>
          <p:spPr>
            <a:xfrm>
              <a:off x="4734725" y="1406600"/>
              <a:ext cx="54550" cy="47250"/>
            </a:xfrm>
            <a:custGeom>
              <a:rect b="b" l="l" r="r" t="t"/>
              <a:pathLst>
                <a:path extrusionOk="0" h="1890" w="2182">
                  <a:moveTo>
                    <a:pt x="1552" y="23"/>
                  </a:moveTo>
                  <a:cubicBezTo>
                    <a:pt x="2069" y="0"/>
                    <a:pt x="2181" y="562"/>
                    <a:pt x="1912" y="1035"/>
                  </a:cubicBezTo>
                  <a:cubicBezTo>
                    <a:pt x="1732" y="1372"/>
                    <a:pt x="1192" y="1889"/>
                    <a:pt x="810" y="1799"/>
                  </a:cubicBezTo>
                  <a:cubicBezTo>
                    <a:pt x="0" y="1574"/>
                    <a:pt x="922" y="270"/>
                    <a:pt x="1259" y="68"/>
                  </a:cubicBezTo>
                  <a:cubicBezTo>
                    <a:pt x="1349" y="23"/>
                    <a:pt x="1484" y="23"/>
                    <a:pt x="1552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39"/>
            <p:cNvSpPr/>
            <p:nvPr/>
          </p:nvSpPr>
          <p:spPr>
            <a:xfrm>
              <a:off x="4644200" y="1463925"/>
              <a:ext cx="111900" cy="164175"/>
            </a:xfrm>
            <a:custGeom>
              <a:rect b="b" l="l" r="r" t="t"/>
              <a:pathLst>
                <a:path extrusionOk="0" h="6567" w="4476">
                  <a:moveTo>
                    <a:pt x="3576" y="46"/>
                  </a:moveTo>
                  <a:cubicBezTo>
                    <a:pt x="4476" y="1"/>
                    <a:pt x="3891" y="1507"/>
                    <a:pt x="3644" y="2137"/>
                  </a:cubicBezTo>
                  <a:cubicBezTo>
                    <a:pt x="3127" y="3374"/>
                    <a:pt x="2474" y="4408"/>
                    <a:pt x="1800" y="5352"/>
                  </a:cubicBezTo>
                  <a:cubicBezTo>
                    <a:pt x="1530" y="5780"/>
                    <a:pt x="990" y="6567"/>
                    <a:pt x="473" y="6387"/>
                  </a:cubicBezTo>
                  <a:cubicBezTo>
                    <a:pt x="1" y="6229"/>
                    <a:pt x="361" y="5083"/>
                    <a:pt x="563" y="4520"/>
                  </a:cubicBezTo>
                  <a:cubicBezTo>
                    <a:pt x="1080" y="3104"/>
                    <a:pt x="1530" y="2339"/>
                    <a:pt x="2295" y="1260"/>
                  </a:cubicBezTo>
                  <a:cubicBezTo>
                    <a:pt x="2609" y="833"/>
                    <a:pt x="3127" y="91"/>
                    <a:pt x="3576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39"/>
            <p:cNvSpPr/>
            <p:nvPr/>
          </p:nvSpPr>
          <p:spPr>
            <a:xfrm>
              <a:off x="4532350" y="1925450"/>
              <a:ext cx="81525" cy="152925"/>
            </a:xfrm>
            <a:custGeom>
              <a:rect b="b" l="l" r="r" t="t"/>
              <a:pathLst>
                <a:path extrusionOk="0" h="6117" w="3261">
                  <a:moveTo>
                    <a:pt x="180" y="788"/>
                  </a:moveTo>
                  <a:cubicBezTo>
                    <a:pt x="270" y="518"/>
                    <a:pt x="607" y="1"/>
                    <a:pt x="1147" y="226"/>
                  </a:cubicBezTo>
                  <a:cubicBezTo>
                    <a:pt x="1844" y="518"/>
                    <a:pt x="2069" y="2047"/>
                    <a:pt x="2249" y="2631"/>
                  </a:cubicBezTo>
                  <a:cubicBezTo>
                    <a:pt x="2496" y="3351"/>
                    <a:pt x="3261" y="4588"/>
                    <a:pt x="2699" y="5217"/>
                  </a:cubicBezTo>
                  <a:cubicBezTo>
                    <a:pt x="1867" y="6117"/>
                    <a:pt x="1035" y="4093"/>
                    <a:pt x="765" y="3396"/>
                  </a:cubicBezTo>
                  <a:cubicBezTo>
                    <a:pt x="630" y="3014"/>
                    <a:pt x="540" y="2631"/>
                    <a:pt x="428" y="2294"/>
                  </a:cubicBezTo>
                  <a:cubicBezTo>
                    <a:pt x="248" y="1755"/>
                    <a:pt x="0" y="1327"/>
                    <a:pt x="180" y="7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39"/>
            <p:cNvSpPr/>
            <p:nvPr/>
          </p:nvSpPr>
          <p:spPr>
            <a:xfrm>
              <a:off x="4856150" y="1717450"/>
              <a:ext cx="65775" cy="126525"/>
            </a:xfrm>
            <a:custGeom>
              <a:rect b="b" l="l" r="r" t="t"/>
              <a:pathLst>
                <a:path extrusionOk="0" h="5061" w="2631">
                  <a:moveTo>
                    <a:pt x="1934" y="136"/>
                  </a:moveTo>
                  <a:cubicBezTo>
                    <a:pt x="2631" y="878"/>
                    <a:pt x="2564" y="5060"/>
                    <a:pt x="1147" y="4970"/>
                  </a:cubicBezTo>
                  <a:cubicBezTo>
                    <a:pt x="0" y="4880"/>
                    <a:pt x="135" y="1170"/>
                    <a:pt x="967" y="293"/>
                  </a:cubicBezTo>
                  <a:cubicBezTo>
                    <a:pt x="1169" y="68"/>
                    <a:pt x="1372" y="1"/>
                    <a:pt x="1934" y="1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39"/>
            <p:cNvSpPr/>
            <p:nvPr/>
          </p:nvSpPr>
          <p:spPr>
            <a:xfrm>
              <a:off x="4785300" y="1824825"/>
              <a:ext cx="63000" cy="63000"/>
            </a:xfrm>
            <a:custGeom>
              <a:rect b="b" l="l" r="r" t="t"/>
              <a:pathLst>
                <a:path extrusionOk="0" h="2520" w="2520">
                  <a:moveTo>
                    <a:pt x="1193" y="316"/>
                  </a:moveTo>
                  <a:cubicBezTo>
                    <a:pt x="2519" y="1"/>
                    <a:pt x="2407" y="2092"/>
                    <a:pt x="1620" y="2272"/>
                  </a:cubicBezTo>
                  <a:cubicBezTo>
                    <a:pt x="518" y="2519"/>
                    <a:pt x="1" y="608"/>
                    <a:pt x="1193" y="3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39"/>
            <p:cNvSpPr/>
            <p:nvPr/>
          </p:nvSpPr>
          <p:spPr>
            <a:xfrm>
              <a:off x="4864575" y="1885550"/>
              <a:ext cx="56800" cy="79275"/>
            </a:xfrm>
            <a:custGeom>
              <a:rect b="b" l="l" r="r" t="t"/>
              <a:pathLst>
                <a:path extrusionOk="0" h="3171" w="2272">
                  <a:moveTo>
                    <a:pt x="967" y="45"/>
                  </a:moveTo>
                  <a:cubicBezTo>
                    <a:pt x="2272" y="0"/>
                    <a:pt x="2092" y="3171"/>
                    <a:pt x="877" y="3081"/>
                  </a:cubicBezTo>
                  <a:cubicBezTo>
                    <a:pt x="383" y="3036"/>
                    <a:pt x="270" y="2676"/>
                    <a:pt x="158" y="2046"/>
                  </a:cubicBezTo>
                  <a:cubicBezTo>
                    <a:pt x="0" y="1102"/>
                    <a:pt x="45" y="90"/>
                    <a:pt x="967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39"/>
            <p:cNvSpPr/>
            <p:nvPr/>
          </p:nvSpPr>
          <p:spPr>
            <a:xfrm>
              <a:off x="5103475" y="1350950"/>
              <a:ext cx="440200" cy="782525"/>
            </a:xfrm>
            <a:custGeom>
              <a:rect b="b" l="l" r="r" t="t"/>
              <a:pathLst>
                <a:path extrusionOk="0" h="31301" w="17608">
                  <a:moveTo>
                    <a:pt x="5802" y="180"/>
                  </a:moveTo>
                  <a:cubicBezTo>
                    <a:pt x="5802" y="180"/>
                    <a:pt x="5780" y="158"/>
                    <a:pt x="5780" y="158"/>
                  </a:cubicBezTo>
                  <a:cubicBezTo>
                    <a:pt x="4835" y="0"/>
                    <a:pt x="3779" y="382"/>
                    <a:pt x="3059" y="787"/>
                  </a:cubicBezTo>
                  <a:cubicBezTo>
                    <a:pt x="2294" y="1214"/>
                    <a:pt x="1732" y="1799"/>
                    <a:pt x="1440" y="2586"/>
                  </a:cubicBezTo>
                  <a:cubicBezTo>
                    <a:pt x="990" y="3868"/>
                    <a:pt x="1328" y="5802"/>
                    <a:pt x="1193" y="7510"/>
                  </a:cubicBezTo>
                  <a:cubicBezTo>
                    <a:pt x="1125" y="8477"/>
                    <a:pt x="968" y="9107"/>
                    <a:pt x="765" y="9759"/>
                  </a:cubicBezTo>
                  <a:cubicBezTo>
                    <a:pt x="563" y="10434"/>
                    <a:pt x="271" y="11041"/>
                    <a:pt x="158" y="11850"/>
                  </a:cubicBezTo>
                  <a:cubicBezTo>
                    <a:pt x="1" y="13177"/>
                    <a:pt x="316" y="14414"/>
                    <a:pt x="518" y="15605"/>
                  </a:cubicBezTo>
                  <a:cubicBezTo>
                    <a:pt x="698" y="16797"/>
                    <a:pt x="900" y="17966"/>
                    <a:pt x="1035" y="19203"/>
                  </a:cubicBezTo>
                  <a:cubicBezTo>
                    <a:pt x="1193" y="20552"/>
                    <a:pt x="1103" y="21856"/>
                    <a:pt x="833" y="23071"/>
                  </a:cubicBezTo>
                  <a:cubicBezTo>
                    <a:pt x="541" y="24352"/>
                    <a:pt x="46" y="26061"/>
                    <a:pt x="496" y="27230"/>
                  </a:cubicBezTo>
                  <a:cubicBezTo>
                    <a:pt x="810" y="28107"/>
                    <a:pt x="1485" y="28804"/>
                    <a:pt x="2339" y="29119"/>
                  </a:cubicBezTo>
                  <a:cubicBezTo>
                    <a:pt x="3441" y="29502"/>
                    <a:pt x="4611" y="29344"/>
                    <a:pt x="5870" y="29502"/>
                  </a:cubicBezTo>
                  <a:cubicBezTo>
                    <a:pt x="6927" y="29659"/>
                    <a:pt x="8006" y="29929"/>
                    <a:pt x="8995" y="30266"/>
                  </a:cubicBezTo>
                  <a:cubicBezTo>
                    <a:pt x="10007" y="30581"/>
                    <a:pt x="10862" y="30986"/>
                    <a:pt x="11986" y="31143"/>
                  </a:cubicBezTo>
                  <a:cubicBezTo>
                    <a:pt x="13110" y="31300"/>
                    <a:pt x="14212" y="30918"/>
                    <a:pt x="14932" y="30513"/>
                  </a:cubicBezTo>
                  <a:cubicBezTo>
                    <a:pt x="16506" y="29636"/>
                    <a:pt x="17585" y="27928"/>
                    <a:pt x="17607" y="25522"/>
                  </a:cubicBezTo>
                  <a:cubicBezTo>
                    <a:pt x="17607" y="24397"/>
                    <a:pt x="17382" y="23318"/>
                    <a:pt x="17158" y="22306"/>
                  </a:cubicBezTo>
                  <a:cubicBezTo>
                    <a:pt x="16506" y="19450"/>
                    <a:pt x="15336" y="16865"/>
                    <a:pt x="14572" y="13874"/>
                  </a:cubicBezTo>
                  <a:cubicBezTo>
                    <a:pt x="14055" y="11850"/>
                    <a:pt x="13672" y="9804"/>
                    <a:pt x="13043" y="8050"/>
                  </a:cubicBezTo>
                  <a:cubicBezTo>
                    <a:pt x="12413" y="6251"/>
                    <a:pt x="11559" y="4722"/>
                    <a:pt x="10389" y="3238"/>
                  </a:cubicBezTo>
                  <a:cubicBezTo>
                    <a:pt x="9872" y="2586"/>
                    <a:pt x="9265" y="1867"/>
                    <a:pt x="8546" y="1327"/>
                  </a:cubicBezTo>
                  <a:cubicBezTo>
                    <a:pt x="7804" y="765"/>
                    <a:pt x="6994" y="338"/>
                    <a:pt x="5802" y="18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39"/>
            <p:cNvSpPr/>
            <p:nvPr/>
          </p:nvSpPr>
          <p:spPr>
            <a:xfrm>
              <a:off x="5116975" y="1376250"/>
              <a:ext cx="87725" cy="235000"/>
            </a:xfrm>
            <a:custGeom>
              <a:rect b="b" l="l" r="r" t="t"/>
              <a:pathLst>
                <a:path extrusionOk="0" h="9400" w="3509">
                  <a:moveTo>
                    <a:pt x="2159" y="0"/>
                  </a:moveTo>
                  <a:lnTo>
                    <a:pt x="2159" y="0"/>
                  </a:lnTo>
                  <a:cubicBezTo>
                    <a:pt x="1575" y="382"/>
                    <a:pt x="1147" y="922"/>
                    <a:pt x="900" y="1574"/>
                  </a:cubicBezTo>
                  <a:cubicBezTo>
                    <a:pt x="450" y="2856"/>
                    <a:pt x="788" y="4790"/>
                    <a:pt x="653" y="6498"/>
                  </a:cubicBezTo>
                  <a:cubicBezTo>
                    <a:pt x="585" y="7465"/>
                    <a:pt x="428" y="8095"/>
                    <a:pt x="225" y="8747"/>
                  </a:cubicBezTo>
                  <a:cubicBezTo>
                    <a:pt x="158" y="8972"/>
                    <a:pt x="91" y="9174"/>
                    <a:pt x="1" y="9399"/>
                  </a:cubicBezTo>
                  <a:cubicBezTo>
                    <a:pt x="315" y="9084"/>
                    <a:pt x="518" y="8477"/>
                    <a:pt x="653" y="8230"/>
                  </a:cubicBezTo>
                  <a:cubicBezTo>
                    <a:pt x="855" y="7915"/>
                    <a:pt x="1170" y="7555"/>
                    <a:pt x="1417" y="7375"/>
                  </a:cubicBezTo>
                  <a:cubicBezTo>
                    <a:pt x="1822" y="7061"/>
                    <a:pt x="2362" y="6836"/>
                    <a:pt x="2676" y="6476"/>
                  </a:cubicBezTo>
                  <a:cubicBezTo>
                    <a:pt x="3171" y="5936"/>
                    <a:pt x="3508" y="4924"/>
                    <a:pt x="3216" y="4025"/>
                  </a:cubicBezTo>
                  <a:cubicBezTo>
                    <a:pt x="3059" y="3575"/>
                    <a:pt x="2721" y="3126"/>
                    <a:pt x="2384" y="2788"/>
                  </a:cubicBezTo>
                  <a:cubicBezTo>
                    <a:pt x="2024" y="2429"/>
                    <a:pt x="1575" y="2069"/>
                    <a:pt x="1507" y="1642"/>
                  </a:cubicBezTo>
                  <a:cubicBezTo>
                    <a:pt x="1440" y="1012"/>
                    <a:pt x="1844" y="360"/>
                    <a:pt x="2137" y="23"/>
                  </a:cubicBezTo>
                  <a:cubicBezTo>
                    <a:pt x="2137" y="23"/>
                    <a:pt x="2159" y="0"/>
                    <a:pt x="2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39"/>
            <p:cNvSpPr/>
            <p:nvPr/>
          </p:nvSpPr>
          <p:spPr>
            <a:xfrm>
              <a:off x="5104600" y="1874850"/>
              <a:ext cx="439075" cy="255600"/>
            </a:xfrm>
            <a:custGeom>
              <a:rect b="b" l="l" r="r" t="t"/>
              <a:pathLst>
                <a:path extrusionOk="0" h="10224" w="17563">
                  <a:moveTo>
                    <a:pt x="1058" y="1"/>
                  </a:moveTo>
                  <a:cubicBezTo>
                    <a:pt x="1035" y="720"/>
                    <a:pt x="945" y="1440"/>
                    <a:pt x="788" y="2115"/>
                  </a:cubicBezTo>
                  <a:cubicBezTo>
                    <a:pt x="496" y="3396"/>
                    <a:pt x="1" y="5105"/>
                    <a:pt x="451" y="6274"/>
                  </a:cubicBezTo>
                  <a:cubicBezTo>
                    <a:pt x="765" y="7151"/>
                    <a:pt x="1440" y="7848"/>
                    <a:pt x="2294" y="8163"/>
                  </a:cubicBezTo>
                  <a:cubicBezTo>
                    <a:pt x="3396" y="8546"/>
                    <a:pt x="4566" y="8388"/>
                    <a:pt x="5825" y="8546"/>
                  </a:cubicBezTo>
                  <a:cubicBezTo>
                    <a:pt x="6882" y="8703"/>
                    <a:pt x="7961" y="8973"/>
                    <a:pt x="8950" y="9310"/>
                  </a:cubicBezTo>
                  <a:cubicBezTo>
                    <a:pt x="9962" y="9625"/>
                    <a:pt x="10817" y="10030"/>
                    <a:pt x="11941" y="10187"/>
                  </a:cubicBezTo>
                  <a:cubicBezTo>
                    <a:pt x="12118" y="10212"/>
                    <a:pt x="12295" y="10223"/>
                    <a:pt x="12470" y="10223"/>
                  </a:cubicBezTo>
                  <a:cubicBezTo>
                    <a:pt x="13403" y="10223"/>
                    <a:pt x="14280" y="9898"/>
                    <a:pt x="14887" y="9557"/>
                  </a:cubicBezTo>
                  <a:cubicBezTo>
                    <a:pt x="16461" y="8680"/>
                    <a:pt x="17540" y="6972"/>
                    <a:pt x="17562" y="4566"/>
                  </a:cubicBezTo>
                  <a:cubicBezTo>
                    <a:pt x="17562" y="3913"/>
                    <a:pt x="17495" y="3284"/>
                    <a:pt x="17382" y="2677"/>
                  </a:cubicBezTo>
                  <a:cubicBezTo>
                    <a:pt x="17360" y="2812"/>
                    <a:pt x="17337" y="2947"/>
                    <a:pt x="17315" y="3059"/>
                  </a:cubicBezTo>
                  <a:cubicBezTo>
                    <a:pt x="17248" y="3464"/>
                    <a:pt x="17180" y="4026"/>
                    <a:pt x="17135" y="4251"/>
                  </a:cubicBezTo>
                  <a:cubicBezTo>
                    <a:pt x="16955" y="5060"/>
                    <a:pt x="16708" y="5690"/>
                    <a:pt x="16393" y="6229"/>
                  </a:cubicBezTo>
                  <a:cubicBezTo>
                    <a:pt x="15786" y="7264"/>
                    <a:pt x="14639" y="8298"/>
                    <a:pt x="13402" y="8501"/>
                  </a:cubicBezTo>
                  <a:cubicBezTo>
                    <a:pt x="13208" y="8534"/>
                    <a:pt x="13005" y="8550"/>
                    <a:pt x="12798" y="8550"/>
                  </a:cubicBezTo>
                  <a:cubicBezTo>
                    <a:pt x="12311" y="8550"/>
                    <a:pt x="11812" y="8463"/>
                    <a:pt x="11401" y="8321"/>
                  </a:cubicBezTo>
                  <a:cubicBezTo>
                    <a:pt x="10187" y="7893"/>
                    <a:pt x="9288" y="6949"/>
                    <a:pt x="8366" y="6072"/>
                  </a:cubicBezTo>
                  <a:cubicBezTo>
                    <a:pt x="7399" y="5173"/>
                    <a:pt x="6409" y="4521"/>
                    <a:pt x="5263" y="3936"/>
                  </a:cubicBezTo>
                  <a:cubicBezTo>
                    <a:pt x="3396" y="2947"/>
                    <a:pt x="1957" y="1777"/>
                    <a:pt x="1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39"/>
            <p:cNvSpPr/>
            <p:nvPr/>
          </p:nvSpPr>
          <p:spPr>
            <a:xfrm>
              <a:off x="5310925" y="1429075"/>
              <a:ext cx="51725" cy="49500"/>
            </a:xfrm>
            <a:custGeom>
              <a:rect b="b" l="l" r="r" t="t"/>
              <a:pathLst>
                <a:path extrusionOk="0" h="1980" w="2069">
                  <a:moveTo>
                    <a:pt x="652" y="68"/>
                  </a:moveTo>
                  <a:cubicBezTo>
                    <a:pt x="135" y="1"/>
                    <a:pt x="0" y="563"/>
                    <a:pt x="203" y="1058"/>
                  </a:cubicBezTo>
                  <a:cubicBezTo>
                    <a:pt x="360" y="1417"/>
                    <a:pt x="855" y="1979"/>
                    <a:pt x="1259" y="1912"/>
                  </a:cubicBezTo>
                  <a:cubicBezTo>
                    <a:pt x="2069" y="1755"/>
                    <a:pt x="1259" y="361"/>
                    <a:pt x="922" y="158"/>
                  </a:cubicBezTo>
                  <a:cubicBezTo>
                    <a:pt x="855" y="91"/>
                    <a:pt x="742" y="68"/>
                    <a:pt x="652" y="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39"/>
            <p:cNvSpPr/>
            <p:nvPr/>
          </p:nvSpPr>
          <p:spPr>
            <a:xfrm>
              <a:off x="5437950" y="1816400"/>
              <a:ext cx="74250" cy="179350"/>
            </a:xfrm>
            <a:custGeom>
              <a:rect b="b" l="l" r="r" t="t"/>
              <a:pathLst>
                <a:path extrusionOk="0" h="7174" w="2970">
                  <a:moveTo>
                    <a:pt x="855" y="248"/>
                  </a:moveTo>
                  <a:cubicBezTo>
                    <a:pt x="1" y="0"/>
                    <a:pt x="226" y="1597"/>
                    <a:pt x="338" y="2249"/>
                  </a:cubicBezTo>
                  <a:cubicBezTo>
                    <a:pt x="541" y="3598"/>
                    <a:pt x="968" y="4745"/>
                    <a:pt x="1395" y="5802"/>
                  </a:cubicBezTo>
                  <a:cubicBezTo>
                    <a:pt x="1597" y="6274"/>
                    <a:pt x="1935" y="7173"/>
                    <a:pt x="2474" y="7106"/>
                  </a:cubicBezTo>
                  <a:cubicBezTo>
                    <a:pt x="2969" y="7061"/>
                    <a:pt x="2879" y="5869"/>
                    <a:pt x="2812" y="5262"/>
                  </a:cubicBezTo>
                  <a:cubicBezTo>
                    <a:pt x="2609" y="3778"/>
                    <a:pt x="2340" y="2946"/>
                    <a:pt x="1845" y="1732"/>
                  </a:cubicBezTo>
                  <a:cubicBezTo>
                    <a:pt x="1642" y="1237"/>
                    <a:pt x="1305" y="383"/>
                    <a:pt x="855" y="2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39"/>
            <p:cNvSpPr/>
            <p:nvPr/>
          </p:nvSpPr>
          <p:spPr>
            <a:xfrm>
              <a:off x="5161950" y="1833250"/>
              <a:ext cx="57350" cy="128200"/>
            </a:xfrm>
            <a:custGeom>
              <a:rect b="b" l="l" r="r" t="t"/>
              <a:pathLst>
                <a:path extrusionOk="0" h="5128" w="2294">
                  <a:moveTo>
                    <a:pt x="495" y="158"/>
                  </a:moveTo>
                  <a:cubicBezTo>
                    <a:pt x="0" y="945"/>
                    <a:pt x="293" y="5128"/>
                    <a:pt x="1395" y="4925"/>
                  </a:cubicBezTo>
                  <a:cubicBezTo>
                    <a:pt x="2294" y="4768"/>
                    <a:pt x="1957" y="1103"/>
                    <a:pt x="1260" y="271"/>
                  </a:cubicBezTo>
                  <a:cubicBezTo>
                    <a:pt x="1080" y="46"/>
                    <a:pt x="922" y="1"/>
                    <a:pt x="495" y="1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39"/>
            <p:cNvSpPr/>
            <p:nvPr/>
          </p:nvSpPr>
          <p:spPr>
            <a:xfrm>
              <a:off x="5142825" y="1963675"/>
              <a:ext cx="63000" cy="66350"/>
            </a:xfrm>
            <a:custGeom>
              <a:rect b="b" l="l" r="r" t="t"/>
              <a:pathLst>
                <a:path extrusionOk="0" h="2654" w="2520">
                  <a:moveTo>
                    <a:pt x="1373" y="428"/>
                  </a:moveTo>
                  <a:cubicBezTo>
                    <a:pt x="68" y="1"/>
                    <a:pt x="1" y="2092"/>
                    <a:pt x="788" y="2339"/>
                  </a:cubicBezTo>
                  <a:cubicBezTo>
                    <a:pt x="1845" y="2654"/>
                    <a:pt x="2519" y="810"/>
                    <a:pt x="1373" y="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39"/>
            <p:cNvSpPr/>
            <p:nvPr/>
          </p:nvSpPr>
          <p:spPr>
            <a:xfrm>
              <a:off x="5330025" y="1485300"/>
              <a:ext cx="75350" cy="92200"/>
            </a:xfrm>
            <a:custGeom>
              <a:rect b="b" l="l" r="r" t="t"/>
              <a:pathLst>
                <a:path extrusionOk="0" h="3688" w="3014">
                  <a:moveTo>
                    <a:pt x="1192" y="383"/>
                  </a:moveTo>
                  <a:cubicBezTo>
                    <a:pt x="1" y="900"/>
                    <a:pt x="1575" y="3688"/>
                    <a:pt x="2587" y="3058"/>
                  </a:cubicBezTo>
                  <a:cubicBezTo>
                    <a:pt x="3014" y="2789"/>
                    <a:pt x="2969" y="2429"/>
                    <a:pt x="2789" y="1799"/>
                  </a:cubicBezTo>
                  <a:cubicBezTo>
                    <a:pt x="2519" y="877"/>
                    <a:pt x="2024" y="0"/>
                    <a:pt x="1192" y="3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0" name="Shape 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" name="Google Shape;2521;p4"/>
          <p:cNvSpPr txBox="1"/>
          <p:nvPr/>
        </p:nvSpPr>
        <p:spPr>
          <a:xfrm>
            <a:off x="489000" y="859525"/>
            <a:ext cx="8166000" cy="41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Project name:</a:t>
            </a:r>
            <a:endParaRPr b="1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Reducing 30-day Readmission Rate for diabetic patients</a:t>
            </a:r>
            <a:endParaRPr b="1" i="0" sz="13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Project Objective:</a:t>
            </a:r>
            <a:endParaRPr b="1" i="0" sz="13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To reduce the 30-day readmission rate for diabetic patients by analyzing a large dataset of diabetic patient records and designing a predictive model using machine learning algorithms to identify patients at high risk of readmission.</a:t>
            </a:r>
            <a:endParaRPr b="0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Success Criteria: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Identifies leading variables of readmission</a:t>
            </a:r>
            <a:endParaRPr b="0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Predictive model is accurate and reliable</a:t>
            </a:r>
            <a:endParaRPr b="0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Project milestones are met on time</a:t>
            </a:r>
            <a:endParaRPr b="0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Successful integration of predictive models into hospital’s workflow </a:t>
            </a:r>
            <a:endParaRPr b="0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Stakeholders are satisfied </a:t>
            </a:r>
            <a:endParaRPr b="0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Approach:</a:t>
            </a:r>
            <a:endParaRPr b="0" i="0" sz="13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Python program will be used to analyze the dataset of diabetic patient records to determine the leading variables of readmission. A predictive model that identifies high risk patients will be designed and deployed. Tableau program will be used to visualize the work done in building the diabetes remission predictive model. </a:t>
            </a:r>
            <a:endParaRPr b="0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4" name="Shape 4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5" name="Google Shape;4545;p40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Results - Without Feature Selection</a:t>
            </a:r>
            <a:endParaRPr/>
          </a:p>
        </p:txBody>
      </p:sp>
      <p:graphicFrame>
        <p:nvGraphicFramePr>
          <p:cNvPr id="4546" name="Google Shape;4546;p40"/>
          <p:cNvGraphicFramePr/>
          <p:nvPr/>
        </p:nvGraphicFramePr>
        <p:xfrm>
          <a:off x="810425" y="1193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{A3619C81-FDF2-4A5F-82AE-434F838ED86C}</a:tableStyleId>
              </a:tblPr>
              <a:tblGrid>
                <a:gridCol w="1267425"/>
                <a:gridCol w="779050"/>
                <a:gridCol w="1023225"/>
                <a:gridCol w="1023225"/>
                <a:gridCol w="1023225"/>
                <a:gridCol w="1023225"/>
                <a:gridCol w="1023225"/>
              </a:tblGrid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AUC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Accuracy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Recall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Precision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Specificity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Prevalence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Logistic Regression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0.663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0.646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0.573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0.172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0.655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KNN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0.644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0.646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0.544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0.166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0.619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Stochastic Gradient Descent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0.654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0.655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0.556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0.173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0.667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Decision Tree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0.632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0.628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0.594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0.168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0.631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Random Forest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0.669</a:t>
                      </a:r>
                      <a:endParaRPr b="1" sz="1100" u="none" cap="none" strike="noStrike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0.640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0.618</a:t>
                      </a:r>
                      <a:endParaRPr b="1" sz="1100" u="none" cap="none" strike="noStrike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0.178</a:t>
                      </a:r>
                      <a:endParaRPr b="1" sz="1100" u="none" cap="none" strike="noStrike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0.643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Linear SVC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0.662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0.879</a:t>
                      </a:r>
                      <a:endParaRPr b="1" sz="1100" u="none" cap="none" strike="noStrike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0.094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0.340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0.977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Gradient Boosting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0.649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0.609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0.614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0.164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0.609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XG Boost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0.657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0.613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0.617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0.166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0.613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Cat Boost 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0.648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0.602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0.610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0.161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0.601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0" name="Shape 4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1" name="Google Shape;4551;p4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Results - Feature Selection</a:t>
            </a:r>
            <a:endParaRPr/>
          </a:p>
        </p:txBody>
      </p:sp>
      <p:graphicFrame>
        <p:nvGraphicFramePr>
          <p:cNvPr id="4552" name="Google Shape;4552;p41"/>
          <p:cNvGraphicFramePr/>
          <p:nvPr/>
        </p:nvGraphicFramePr>
        <p:xfrm>
          <a:off x="825375" y="1129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{A3619C81-FDF2-4A5F-82AE-434F838ED86C}</a:tableStyleId>
              </a:tblPr>
              <a:tblGrid>
                <a:gridCol w="1246600"/>
                <a:gridCol w="766250"/>
                <a:gridCol w="1006450"/>
                <a:gridCol w="1006450"/>
                <a:gridCol w="1006450"/>
                <a:gridCol w="1006450"/>
                <a:gridCol w="1006450"/>
              </a:tblGrid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AUC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Accuracy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Recall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Precision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Specificity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Prevalence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Logistic Regression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0.663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0.660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0.569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0.178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0.671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KNN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0.652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0.658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0.535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0.170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0.640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Stochastic Gradient Descent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0.653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0.661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0.546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0.174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0.671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Decision Tree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0.633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0.628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0.584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0.166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0.613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Random Forest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0.673</a:t>
                      </a:r>
                      <a:endParaRPr b="1" sz="1100" u="none" cap="none" strike="noStrike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0.650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0.591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0.179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0.661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Linear SVC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0.664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0.880</a:t>
                      </a:r>
                      <a:endParaRPr b="1" sz="1100" u="none" cap="none" strike="noStrike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0.077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0.335</a:t>
                      </a:r>
                      <a:endParaRPr b="1" sz="1100" u="none" cap="none" strike="noStrike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0.981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Gradient Boosting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0.646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0.590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0.161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0.614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XG Boost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0.650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0.612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0.612</a:t>
                      </a:r>
                      <a:endParaRPr b="1" sz="1100" u="none" cap="none" strike="noStrike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0.165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0.612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Cat Boost 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0.646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0.605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0.608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0.161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0.605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0.111</a:t>
                      </a:r>
                      <a:endParaRPr sz="11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6" name="Shape 4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7" name="Google Shape;4557;p42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Hyper-Parameter Tuning</a:t>
            </a:r>
            <a:endParaRPr/>
          </a:p>
        </p:txBody>
      </p:sp>
      <p:graphicFrame>
        <p:nvGraphicFramePr>
          <p:cNvPr id="4558" name="Google Shape;4558;p42"/>
          <p:cNvGraphicFramePr/>
          <p:nvPr/>
        </p:nvGraphicFramePr>
        <p:xfrm>
          <a:off x="714300" y="1524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{F3E2D971-7656-48C4-A39F-6181D85B5BAB}</a:tableStyleId>
              </a:tblPr>
              <a:tblGrid>
                <a:gridCol w="1420775"/>
                <a:gridCol w="1978975"/>
                <a:gridCol w="2103025"/>
                <a:gridCol w="2103025"/>
              </a:tblGrid>
              <a:tr h="642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lt1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AUC</a:t>
                      </a:r>
                      <a:endParaRPr sz="1800" u="none" cap="none" strike="noStrike">
                        <a:solidFill>
                          <a:schemeClr val="lt1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lt1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RECALL</a:t>
                      </a:r>
                      <a:endParaRPr sz="1800" u="none" cap="none" strike="noStrike">
                        <a:solidFill>
                          <a:schemeClr val="lt1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lt1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PRECISION</a:t>
                      </a:r>
                      <a:endParaRPr sz="1800" u="none" cap="none" strike="noStrike">
                        <a:solidFill>
                          <a:schemeClr val="lt1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lt1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DECISION TREE</a:t>
                      </a:r>
                      <a:endParaRPr sz="1800" u="none" cap="none" strike="noStrike">
                        <a:solidFill>
                          <a:schemeClr val="lt1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" sz="15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0.62901127267603</a:t>
                      </a:r>
                      <a:endParaRPr sz="15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" sz="15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0.6301531213191991</a:t>
                      </a:r>
                      <a:endParaRPr sz="15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" sz="15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0.15853211009174312</a:t>
                      </a:r>
                      <a:endParaRPr sz="15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lt1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RANDOM FOREST</a:t>
                      </a:r>
                      <a:endParaRPr sz="1800" u="none" cap="none" strike="noStrike">
                        <a:solidFill>
                          <a:schemeClr val="lt1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" sz="1500" u="none" cap="none" strike="noStrike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0.6773528020383</a:t>
                      </a:r>
                      <a:endParaRPr b="1" sz="1500" u="none" cap="none" strike="noStrike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" sz="1500" u="none" cap="none" strike="noStrike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0.6095406360424</a:t>
                      </a:r>
                      <a:endParaRPr b="1" sz="1500" u="none" cap="none" strike="noStrike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" sz="1500" u="none" cap="none" strike="noStrike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0.178171802375624</a:t>
                      </a:r>
                      <a:endParaRPr b="1" sz="1500" u="none" cap="none" strike="noStrike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lt1"/>
                          </a:solidFill>
                          <a:latin typeface="Alata"/>
                          <a:ea typeface="Alata"/>
                          <a:cs typeface="Alata"/>
                          <a:sym typeface="Alata"/>
                        </a:rPr>
                        <a:t>XGBOOST</a:t>
                      </a:r>
                      <a:endParaRPr sz="1800" u="none" cap="none" strike="noStrike">
                        <a:solidFill>
                          <a:schemeClr val="lt1"/>
                        </a:solidFill>
                        <a:latin typeface="Alata"/>
                        <a:ea typeface="Alata"/>
                        <a:cs typeface="Alata"/>
                        <a:sym typeface="Ala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" sz="15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0.6402066158071</a:t>
                      </a:r>
                      <a:endParaRPr sz="15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" sz="15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0.598939929328622</a:t>
                      </a:r>
                      <a:endParaRPr sz="15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" sz="1500" u="none" cap="none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0.1611216730038023</a:t>
                      </a:r>
                      <a:endParaRPr sz="1500" u="none" cap="none" strike="noStrike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2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p43"/>
          <p:cNvSpPr/>
          <p:nvPr/>
        </p:nvSpPr>
        <p:spPr>
          <a:xfrm flipH="1">
            <a:off x="1067096" y="470150"/>
            <a:ext cx="7362600" cy="3878400"/>
          </a:xfrm>
          <a:prstGeom prst="roundRect">
            <a:avLst>
              <a:gd fmla="val 4601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4" name="Google Shape;4564;p43"/>
          <p:cNvSpPr/>
          <p:nvPr/>
        </p:nvSpPr>
        <p:spPr>
          <a:xfrm flipH="1">
            <a:off x="1179338" y="722853"/>
            <a:ext cx="7138200" cy="3548700"/>
          </a:xfrm>
          <a:prstGeom prst="roundRect">
            <a:avLst>
              <a:gd fmla="val 4795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5" name="Google Shape;4565;p43"/>
          <p:cNvSpPr/>
          <p:nvPr/>
        </p:nvSpPr>
        <p:spPr>
          <a:xfrm flipH="1">
            <a:off x="1332449" y="556058"/>
            <a:ext cx="90517" cy="90777"/>
          </a:xfrm>
          <a:custGeom>
            <a:rect b="b" l="l" r="r" t="t"/>
            <a:pathLst>
              <a:path extrusionOk="0" h="349" w="348">
                <a:moveTo>
                  <a:pt x="174" y="1"/>
                </a:moveTo>
                <a:cubicBezTo>
                  <a:pt x="73" y="1"/>
                  <a:pt x="0" y="88"/>
                  <a:pt x="0" y="175"/>
                </a:cubicBezTo>
                <a:cubicBezTo>
                  <a:pt x="0" y="276"/>
                  <a:pt x="73" y="348"/>
                  <a:pt x="174" y="348"/>
                </a:cubicBezTo>
                <a:cubicBezTo>
                  <a:pt x="275" y="348"/>
                  <a:pt x="348" y="276"/>
                  <a:pt x="348" y="175"/>
                </a:cubicBezTo>
                <a:cubicBezTo>
                  <a:pt x="348" y="88"/>
                  <a:pt x="275" y="1"/>
                  <a:pt x="17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6" name="Google Shape;4566;p43"/>
          <p:cNvSpPr/>
          <p:nvPr/>
        </p:nvSpPr>
        <p:spPr>
          <a:xfrm flipH="1">
            <a:off x="1483049" y="554761"/>
            <a:ext cx="109764" cy="93378"/>
          </a:xfrm>
          <a:custGeom>
            <a:rect b="b" l="l" r="r" t="t"/>
            <a:pathLst>
              <a:path extrusionOk="0" h="359" w="422">
                <a:moveTo>
                  <a:pt x="247" y="1"/>
                </a:moveTo>
                <a:cubicBezTo>
                  <a:pt x="88" y="1"/>
                  <a:pt x="1" y="189"/>
                  <a:pt x="117" y="305"/>
                </a:cubicBezTo>
                <a:cubicBezTo>
                  <a:pt x="154" y="342"/>
                  <a:pt x="198" y="358"/>
                  <a:pt x="241" y="358"/>
                </a:cubicBezTo>
                <a:cubicBezTo>
                  <a:pt x="334" y="358"/>
                  <a:pt x="421" y="283"/>
                  <a:pt x="421" y="175"/>
                </a:cubicBezTo>
                <a:cubicBezTo>
                  <a:pt x="421" y="73"/>
                  <a:pt x="349" y="1"/>
                  <a:pt x="24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67" name="Google Shape;4567;p43"/>
          <p:cNvGrpSpPr/>
          <p:nvPr/>
        </p:nvGrpSpPr>
        <p:grpSpPr>
          <a:xfrm>
            <a:off x="714228" y="788753"/>
            <a:ext cx="7362600" cy="3878400"/>
            <a:chOff x="714228" y="788753"/>
            <a:chExt cx="7362600" cy="3878400"/>
          </a:xfrm>
        </p:grpSpPr>
        <p:sp>
          <p:nvSpPr>
            <p:cNvPr id="4568" name="Google Shape;4568;p43"/>
            <p:cNvSpPr/>
            <p:nvPr/>
          </p:nvSpPr>
          <p:spPr>
            <a:xfrm flipH="1">
              <a:off x="714228" y="788753"/>
              <a:ext cx="7362600" cy="3878400"/>
            </a:xfrm>
            <a:prstGeom prst="roundRect">
              <a:avLst>
                <a:gd fmla="val 4601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43"/>
            <p:cNvSpPr/>
            <p:nvPr/>
          </p:nvSpPr>
          <p:spPr>
            <a:xfrm flipH="1">
              <a:off x="826469" y="1041455"/>
              <a:ext cx="7138200" cy="35487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43"/>
            <p:cNvSpPr/>
            <p:nvPr/>
          </p:nvSpPr>
          <p:spPr>
            <a:xfrm flipH="1">
              <a:off x="1241351" y="873364"/>
              <a:ext cx="109764" cy="9337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43"/>
            <p:cNvSpPr/>
            <p:nvPr/>
          </p:nvSpPr>
          <p:spPr>
            <a:xfrm flipH="1">
              <a:off x="943531" y="874661"/>
              <a:ext cx="90777" cy="9077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43"/>
            <p:cNvSpPr/>
            <p:nvPr/>
          </p:nvSpPr>
          <p:spPr>
            <a:xfrm flipH="1">
              <a:off x="1090751" y="874661"/>
              <a:ext cx="90517" cy="9077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73" name="Google Shape;4573;p43"/>
          <p:cNvSpPr/>
          <p:nvPr/>
        </p:nvSpPr>
        <p:spPr>
          <a:xfrm flipH="1">
            <a:off x="1185229" y="556058"/>
            <a:ext cx="90777" cy="90777"/>
          </a:xfrm>
          <a:custGeom>
            <a:rect b="b" l="l" r="r" t="t"/>
            <a:pathLst>
              <a:path extrusionOk="0" h="349" w="349">
                <a:moveTo>
                  <a:pt x="174" y="1"/>
                </a:moveTo>
                <a:cubicBezTo>
                  <a:pt x="87" y="1"/>
                  <a:pt x="0" y="88"/>
                  <a:pt x="0" y="175"/>
                </a:cubicBezTo>
                <a:cubicBezTo>
                  <a:pt x="0" y="276"/>
                  <a:pt x="87" y="348"/>
                  <a:pt x="174" y="348"/>
                </a:cubicBezTo>
                <a:cubicBezTo>
                  <a:pt x="276" y="348"/>
                  <a:pt x="348" y="276"/>
                  <a:pt x="348" y="175"/>
                </a:cubicBezTo>
                <a:cubicBezTo>
                  <a:pt x="348" y="88"/>
                  <a:pt x="276" y="1"/>
                  <a:pt x="17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4" name="Google Shape;4574;p43"/>
          <p:cNvSpPr txBox="1"/>
          <p:nvPr>
            <p:ph idx="2" type="title"/>
          </p:nvPr>
        </p:nvSpPr>
        <p:spPr>
          <a:xfrm>
            <a:off x="1233500" y="1049175"/>
            <a:ext cx="6729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BEST MODEL</a:t>
            </a:r>
            <a:endParaRPr/>
          </a:p>
        </p:txBody>
      </p:sp>
      <p:sp>
        <p:nvSpPr>
          <p:cNvPr id="4575" name="Google Shape;4575;p43"/>
          <p:cNvSpPr/>
          <p:nvPr/>
        </p:nvSpPr>
        <p:spPr>
          <a:xfrm>
            <a:off x="1767999" y="2024152"/>
            <a:ext cx="2157600" cy="2157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6" name="Google Shape;4576;p43"/>
          <p:cNvSpPr txBox="1"/>
          <p:nvPr>
            <p:ph type="title"/>
          </p:nvPr>
        </p:nvSpPr>
        <p:spPr>
          <a:xfrm>
            <a:off x="1864150" y="2483450"/>
            <a:ext cx="21576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5100"/>
              <a:t>0.677</a:t>
            </a:r>
            <a:endParaRPr sz="5100"/>
          </a:p>
        </p:txBody>
      </p:sp>
      <p:sp>
        <p:nvSpPr>
          <p:cNvPr id="4577" name="Google Shape;4577;p43"/>
          <p:cNvSpPr txBox="1"/>
          <p:nvPr>
            <p:ph idx="1" type="subTitle"/>
          </p:nvPr>
        </p:nvSpPr>
        <p:spPr>
          <a:xfrm>
            <a:off x="4500075" y="2483450"/>
            <a:ext cx="2396700" cy="16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/>
              <a:t>Random Forest 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AUC - 0.677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Recall - 0.601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Precision - 0.178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1" name="Shape 4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2" name="Google Shape;4582;p44"/>
          <p:cNvSpPr txBox="1"/>
          <p:nvPr>
            <p:ph idx="1" type="subTitle"/>
          </p:nvPr>
        </p:nvSpPr>
        <p:spPr>
          <a:xfrm>
            <a:off x="714300" y="1206800"/>
            <a:ext cx="7715400" cy="3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4583" name="Google Shape;4583;p44"/>
          <p:cNvSpPr txBox="1"/>
          <p:nvPr>
            <p:ph type="title"/>
          </p:nvPr>
        </p:nvSpPr>
        <p:spPr>
          <a:xfrm>
            <a:off x="714300" y="54085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584" name="Google Shape;4584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3325" y="651600"/>
            <a:ext cx="5977024" cy="429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8" name="Shape 4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9" name="Google Shape;4589;p45"/>
          <p:cNvGrpSpPr/>
          <p:nvPr/>
        </p:nvGrpSpPr>
        <p:grpSpPr>
          <a:xfrm>
            <a:off x="1820484" y="313884"/>
            <a:ext cx="5503027" cy="4515734"/>
            <a:chOff x="1820484" y="313884"/>
            <a:chExt cx="5503027" cy="4515734"/>
          </a:xfrm>
        </p:grpSpPr>
        <p:grpSp>
          <p:nvGrpSpPr>
            <p:cNvPr id="4590" name="Google Shape;4590;p45"/>
            <p:cNvGrpSpPr/>
            <p:nvPr/>
          </p:nvGrpSpPr>
          <p:grpSpPr>
            <a:xfrm flipH="1">
              <a:off x="2280524" y="313884"/>
              <a:ext cx="5042987" cy="3878528"/>
              <a:chOff x="2362200" y="890550"/>
              <a:chExt cx="4371900" cy="3362400"/>
            </a:xfrm>
          </p:grpSpPr>
          <p:sp>
            <p:nvSpPr>
              <p:cNvPr id="4591" name="Google Shape;4591;p45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fmla="val 4601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2" name="Google Shape;4592;p45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fmla="val 4795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3" name="Google Shape;4593;p45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rect b="b" l="l" r="r" t="t"/>
                <a:pathLst>
                  <a:path extrusionOk="0" h="349" w="349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4" name="Google Shape;4594;p45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rect b="b" l="l" r="r" t="t"/>
                <a:pathLst>
                  <a:path extrusionOk="0" h="349" w="348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5" name="Google Shape;4595;p45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rect b="b" l="l" r="r" t="t"/>
                <a:pathLst>
                  <a:path extrusionOk="0" h="359" w="422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96" name="Google Shape;4596;p45"/>
            <p:cNvGrpSpPr/>
            <p:nvPr/>
          </p:nvGrpSpPr>
          <p:grpSpPr>
            <a:xfrm flipH="1">
              <a:off x="2062182" y="632487"/>
              <a:ext cx="5042987" cy="3878528"/>
              <a:chOff x="2362200" y="890550"/>
              <a:chExt cx="4371900" cy="3362400"/>
            </a:xfrm>
          </p:grpSpPr>
          <p:sp>
            <p:nvSpPr>
              <p:cNvPr id="4597" name="Google Shape;4597;p45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fmla="val 4601" name="adj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8" name="Google Shape;4598;p45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fmla="val 4795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9" name="Google Shape;4599;p45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rect b="b" l="l" r="r" t="t"/>
                <a:pathLst>
                  <a:path extrusionOk="0" h="349" w="349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0" name="Google Shape;4600;p45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rect b="b" l="l" r="r" t="t"/>
                <a:pathLst>
                  <a:path extrusionOk="0" h="349" w="348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1" name="Google Shape;4601;p45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rect b="b" l="l" r="r" t="t"/>
                <a:pathLst>
                  <a:path extrusionOk="0" h="359" w="422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02" name="Google Shape;4602;p45"/>
            <p:cNvGrpSpPr/>
            <p:nvPr/>
          </p:nvGrpSpPr>
          <p:grpSpPr>
            <a:xfrm flipH="1">
              <a:off x="1820484" y="951090"/>
              <a:ext cx="5042987" cy="3878528"/>
              <a:chOff x="2362200" y="890550"/>
              <a:chExt cx="4371900" cy="3362400"/>
            </a:xfrm>
          </p:grpSpPr>
          <p:sp>
            <p:nvSpPr>
              <p:cNvPr id="4603" name="Google Shape;4603;p45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fmla="val 4601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4" name="Google Shape;4604;p45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fmla="val 4795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5" name="Google Shape;4605;p45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rect b="b" l="l" r="r" t="t"/>
                <a:pathLst>
                  <a:path extrusionOk="0" h="349" w="349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6" name="Google Shape;4606;p45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rect b="b" l="l" r="r" t="t"/>
                <a:pathLst>
                  <a:path extrusionOk="0" h="349" w="348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7" name="Google Shape;4607;p45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rect b="b" l="l" r="r" t="t"/>
                <a:pathLst>
                  <a:path extrusionOk="0" h="359" w="422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8" name="Google Shape;4608;p45"/>
          <p:cNvSpPr txBox="1"/>
          <p:nvPr>
            <p:ph type="title"/>
          </p:nvPr>
        </p:nvSpPr>
        <p:spPr>
          <a:xfrm>
            <a:off x="2651700" y="2887575"/>
            <a:ext cx="3383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Tableau Visualization</a:t>
            </a:r>
            <a:endParaRPr/>
          </a:p>
        </p:txBody>
      </p:sp>
      <p:sp>
        <p:nvSpPr>
          <p:cNvPr id="4609" name="Google Shape;4609;p45"/>
          <p:cNvSpPr txBox="1"/>
          <p:nvPr>
            <p:ph idx="2" type="title"/>
          </p:nvPr>
        </p:nvSpPr>
        <p:spPr>
          <a:xfrm>
            <a:off x="2819400" y="1543500"/>
            <a:ext cx="3048000" cy="13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</a:pPr>
            <a:r>
              <a:rPr lang="en"/>
              <a:t>05.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3" name="Shape 4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4" name="Google Shape;4614;p46"/>
          <p:cNvSpPr txBox="1"/>
          <p:nvPr>
            <p:ph type="title"/>
          </p:nvPr>
        </p:nvSpPr>
        <p:spPr>
          <a:xfrm>
            <a:off x="852900" y="398450"/>
            <a:ext cx="7438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/>
              <a:t>Let’s Begin the Demo</a:t>
            </a:r>
            <a:endParaRPr/>
          </a:p>
        </p:txBody>
      </p:sp>
      <p:pic>
        <p:nvPicPr>
          <p:cNvPr id="4615" name="Google Shape;461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0275" y="1240250"/>
            <a:ext cx="5963429" cy="368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9" name="Shape 4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0" name="Google Shape;4620;p47"/>
          <p:cNvSpPr txBox="1"/>
          <p:nvPr>
            <p:ph type="title"/>
          </p:nvPr>
        </p:nvSpPr>
        <p:spPr>
          <a:xfrm>
            <a:off x="953925" y="1620450"/>
            <a:ext cx="35529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621" name="Google Shape;4621;p47"/>
          <p:cNvSpPr txBox="1"/>
          <p:nvPr>
            <p:ph idx="1" type="subTitle"/>
          </p:nvPr>
        </p:nvSpPr>
        <p:spPr>
          <a:xfrm>
            <a:off x="953925" y="2600850"/>
            <a:ext cx="35529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grpSp>
        <p:nvGrpSpPr>
          <p:cNvPr id="4622" name="Google Shape;4622;p47"/>
          <p:cNvGrpSpPr/>
          <p:nvPr/>
        </p:nvGrpSpPr>
        <p:grpSpPr>
          <a:xfrm>
            <a:off x="5305424" y="1487383"/>
            <a:ext cx="1433949" cy="3117068"/>
            <a:chOff x="4943474" y="1487383"/>
            <a:chExt cx="1433949" cy="3117068"/>
          </a:xfrm>
        </p:grpSpPr>
        <p:sp>
          <p:nvSpPr>
            <p:cNvPr id="4623" name="Google Shape;4623;p47"/>
            <p:cNvSpPr/>
            <p:nvPr/>
          </p:nvSpPr>
          <p:spPr>
            <a:xfrm>
              <a:off x="5929959" y="4223854"/>
              <a:ext cx="447190" cy="380597"/>
            </a:xfrm>
            <a:custGeom>
              <a:rect b="b" l="l" r="r" t="t"/>
              <a:pathLst>
                <a:path extrusionOk="0" h="5571" w="6546">
                  <a:moveTo>
                    <a:pt x="0" y="1"/>
                  </a:moveTo>
                  <a:lnTo>
                    <a:pt x="1114" y="4072"/>
                  </a:lnTo>
                  <a:lnTo>
                    <a:pt x="1241" y="4491"/>
                  </a:lnTo>
                  <a:cubicBezTo>
                    <a:pt x="1351" y="4948"/>
                    <a:pt x="1771" y="5276"/>
                    <a:pt x="2245" y="5313"/>
                  </a:cubicBezTo>
                  <a:lnTo>
                    <a:pt x="5933" y="5568"/>
                  </a:lnTo>
                  <a:cubicBezTo>
                    <a:pt x="5949" y="5570"/>
                    <a:pt x="5964" y="5571"/>
                    <a:pt x="5979" y="5571"/>
                  </a:cubicBezTo>
                  <a:cubicBezTo>
                    <a:pt x="6319" y="5571"/>
                    <a:pt x="6546" y="5189"/>
                    <a:pt x="6371" y="4875"/>
                  </a:cubicBezTo>
                  <a:cubicBezTo>
                    <a:pt x="6243" y="4692"/>
                    <a:pt x="5002" y="4181"/>
                    <a:pt x="4363" y="3871"/>
                  </a:cubicBezTo>
                  <a:cubicBezTo>
                    <a:pt x="4235" y="3816"/>
                    <a:pt x="4107" y="3743"/>
                    <a:pt x="3998" y="3633"/>
                  </a:cubicBezTo>
                  <a:cubicBezTo>
                    <a:pt x="3998" y="3615"/>
                    <a:pt x="3961" y="3506"/>
                    <a:pt x="3943" y="3360"/>
                  </a:cubicBezTo>
                  <a:cubicBezTo>
                    <a:pt x="3815" y="2666"/>
                    <a:pt x="3523" y="950"/>
                    <a:pt x="3523" y="95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356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4" name="Google Shape;4624;p47"/>
            <p:cNvSpPr/>
            <p:nvPr/>
          </p:nvSpPr>
          <p:spPr>
            <a:xfrm>
              <a:off x="6005994" y="4452099"/>
              <a:ext cx="371429" cy="152280"/>
            </a:xfrm>
            <a:custGeom>
              <a:rect b="b" l="l" r="r" t="t"/>
              <a:pathLst>
                <a:path extrusionOk="0" h="2229" w="5437">
                  <a:moveTo>
                    <a:pt x="2830" y="0"/>
                  </a:moveTo>
                  <a:cubicBezTo>
                    <a:pt x="2757" y="19"/>
                    <a:pt x="2702" y="19"/>
                    <a:pt x="2648" y="55"/>
                  </a:cubicBezTo>
                  <a:cubicBezTo>
                    <a:pt x="2374" y="183"/>
                    <a:pt x="2136" y="877"/>
                    <a:pt x="2136" y="877"/>
                  </a:cubicBezTo>
                  <a:lnTo>
                    <a:pt x="1" y="712"/>
                  </a:lnTo>
                  <a:lnTo>
                    <a:pt x="1" y="712"/>
                  </a:lnTo>
                  <a:lnTo>
                    <a:pt x="128" y="1132"/>
                  </a:lnTo>
                  <a:cubicBezTo>
                    <a:pt x="238" y="1589"/>
                    <a:pt x="658" y="1917"/>
                    <a:pt x="1132" y="1954"/>
                  </a:cubicBezTo>
                  <a:lnTo>
                    <a:pt x="4820" y="2227"/>
                  </a:lnTo>
                  <a:cubicBezTo>
                    <a:pt x="4828" y="2228"/>
                    <a:pt x="4837" y="2228"/>
                    <a:pt x="4845" y="2228"/>
                  </a:cubicBezTo>
                  <a:cubicBezTo>
                    <a:pt x="5197" y="2228"/>
                    <a:pt x="5436" y="1855"/>
                    <a:pt x="5258" y="1534"/>
                  </a:cubicBezTo>
                  <a:cubicBezTo>
                    <a:pt x="5130" y="1351"/>
                    <a:pt x="3889" y="840"/>
                    <a:pt x="3250" y="511"/>
                  </a:cubicBezTo>
                  <a:cubicBezTo>
                    <a:pt x="3250" y="511"/>
                    <a:pt x="3159" y="347"/>
                    <a:pt x="3104" y="219"/>
                  </a:cubicBezTo>
                  <a:cubicBezTo>
                    <a:pt x="3067" y="92"/>
                    <a:pt x="2958" y="19"/>
                    <a:pt x="28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5" name="Google Shape;4625;p47"/>
            <p:cNvSpPr/>
            <p:nvPr/>
          </p:nvSpPr>
          <p:spPr>
            <a:xfrm>
              <a:off x="4943474" y="4038035"/>
              <a:ext cx="295599" cy="566147"/>
            </a:xfrm>
            <a:custGeom>
              <a:rect b="b" l="l" r="r" t="t"/>
              <a:pathLst>
                <a:path extrusionOk="0" h="8287" w="4327">
                  <a:moveTo>
                    <a:pt x="2446" y="1"/>
                  </a:moveTo>
                  <a:lnTo>
                    <a:pt x="438" y="3706"/>
                  </a:lnTo>
                  <a:lnTo>
                    <a:pt x="219" y="4090"/>
                  </a:lnTo>
                  <a:cubicBezTo>
                    <a:pt x="0" y="4510"/>
                    <a:pt x="55" y="5021"/>
                    <a:pt x="384" y="5368"/>
                  </a:cubicBezTo>
                  <a:lnTo>
                    <a:pt x="2866" y="8124"/>
                  </a:lnTo>
                  <a:cubicBezTo>
                    <a:pt x="2957" y="8236"/>
                    <a:pt x="3080" y="8286"/>
                    <a:pt x="3202" y="8286"/>
                  </a:cubicBezTo>
                  <a:cubicBezTo>
                    <a:pt x="3400" y="8286"/>
                    <a:pt x="3595" y="8156"/>
                    <a:pt x="3651" y="7942"/>
                  </a:cubicBezTo>
                  <a:cubicBezTo>
                    <a:pt x="3688" y="7704"/>
                    <a:pt x="3158" y="6481"/>
                    <a:pt x="2921" y="5824"/>
                  </a:cubicBezTo>
                  <a:cubicBezTo>
                    <a:pt x="2848" y="5678"/>
                    <a:pt x="2812" y="5532"/>
                    <a:pt x="2793" y="5386"/>
                  </a:cubicBezTo>
                  <a:cubicBezTo>
                    <a:pt x="2812" y="5368"/>
                    <a:pt x="2866" y="5276"/>
                    <a:pt x="2958" y="5149"/>
                  </a:cubicBezTo>
                  <a:cubicBezTo>
                    <a:pt x="3341" y="4564"/>
                    <a:pt x="4327" y="3122"/>
                    <a:pt x="4327" y="3122"/>
                  </a:cubicBezTo>
                  <a:lnTo>
                    <a:pt x="2446" y="1"/>
                  </a:lnTo>
                  <a:close/>
                </a:path>
              </a:pathLst>
            </a:custGeom>
            <a:solidFill>
              <a:srgbClr val="8356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6" name="Google Shape;4626;p47"/>
            <p:cNvSpPr/>
            <p:nvPr/>
          </p:nvSpPr>
          <p:spPr>
            <a:xfrm>
              <a:off x="4943474" y="4291214"/>
              <a:ext cx="251946" cy="312962"/>
            </a:xfrm>
            <a:custGeom>
              <a:rect b="b" l="l" r="r" t="t"/>
              <a:pathLst>
                <a:path extrusionOk="0" h="4581" w="3688">
                  <a:moveTo>
                    <a:pt x="438" y="0"/>
                  </a:moveTo>
                  <a:lnTo>
                    <a:pt x="219" y="384"/>
                  </a:lnTo>
                  <a:cubicBezTo>
                    <a:pt x="0" y="804"/>
                    <a:pt x="55" y="1315"/>
                    <a:pt x="384" y="1662"/>
                  </a:cubicBezTo>
                  <a:lnTo>
                    <a:pt x="2866" y="4418"/>
                  </a:lnTo>
                  <a:cubicBezTo>
                    <a:pt x="2957" y="4530"/>
                    <a:pt x="3080" y="4580"/>
                    <a:pt x="3202" y="4580"/>
                  </a:cubicBezTo>
                  <a:cubicBezTo>
                    <a:pt x="3400" y="4580"/>
                    <a:pt x="3595" y="4450"/>
                    <a:pt x="3651" y="4236"/>
                  </a:cubicBezTo>
                  <a:cubicBezTo>
                    <a:pt x="3688" y="3998"/>
                    <a:pt x="3158" y="2775"/>
                    <a:pt x="2921" y="2118"/>
                  </a:cubicBezTo>
                  <a:cubicBezTo>
                    <a:pt x="2921" y="2118"/>
                    <a:pt x="2958" y="1917"/>
                    <a:pt x="3012" y="1789"/>
                  </a:cubicBezTo>
                  <a:cubicBezTo>
                    <a:pt x="3067" y="1680"/>
                    <a:pt x="3049" y="1534"/>
                    <a:pt x="2958" y="1443"/>
                  </a:cubicBezTo>
                  <a:cubicBezTo>
                    <a:pt x="2903" y="1406"/>
                    <a:pt x="2848" y="1370"/>
                    <a:pt x="2793" y="1351"/>
                  </a:cubicBezTo>
                  <a:cubicBezTo>
                    <a:pt x="2758" y="1340"/>
                    <a:pt x="2717" y="1335"/>
                    <a:pt x="2673" y="1335"/>
                  </a:cubicBezTo>
                  <a:cubicBezTo>
                    <a:pt x="2355" y="1335"/>
                    <a:pt x="1862" y="1589"/>
                    <a:pt x="1862" y="158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7" name="Google Shape;4627;p47"/>
            <p:cNvSpPr/>
            <p:nvPr/>
          </p:nvSpPr>
          <p:spPr>
            <a:xfrm>
              <a:off x="5447305" y="2580168"/>
              <a:ext cx="723388" cy="1707391"/>
            </a:xfrm>
            <a:custGeom>
              <a:rect b="b" l="l" r="r" t="t"/>
              <a:pathLst>
                <a:path extrusionOk="0" h="24992" w="10589">
                  <a:moveTo>
                    <a:pt x="274" y="0"/>
                  </a:moveTo>
                  <a:cubicBezTo>
                    <a:pt x="274" y="0"/>
                    <a:pt x="92" y="822"/>
                    <a:pt x="55" y="3268"/>
                  </a:cubicBezTo>
                  <a:cubicBezTo>
                    <a:pt x="0" y="5733"/>
                    <a:pt x="2447" y="11885"/>
                    <a:pt x="3451" y="14769"/>
                  </a:cubicBezTo>
                  <a:cubicBezTo>
                    <a:pt x="4436" y="17635"/>
                    <a:pt x="6499" y="24718"/>
                    <a:pt x="6499" y="24718"/>
                  </a:cubicBezTo>
                  <a:lnTo>
                    <a:pt x="10588" y="24992"/>
                  </a:lnTo>
                  <a:cubicBezTo>
                    <a:pt x="10588" y="24992"/>
                    <a:pt x="9383" y="16777"/>
                    <a:pt x="8799" y="13035"/>
                  </a:cubicBezTo>
                  <a:cubicBezTo>
                    <a:pt x="8215" y="9311"/>
                    <a:pt x="6499" y="1716"/>
                    <a:pt x="6499" y="1716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8" name="Google Shape;4628;p47"/>
            <p:cNvSpPr/>
            <p:nvPr/>
          </p:nvSpPr>
          <p:spPr>
            <a:xfrm>
              <a:off x="5002090" y="2542048"/>
              <a:ext cx="657259" cy="1720576"/>
            </a:xfrm>
            <a:custGeom>
              <a:rect b="b" l="l" r="r" t="t"/>
              <a:pathLst>
                <a:path extrusionOk="0" h="25185" w="9621">
                  <a:moveTo>
                    <a:pt x="7497" y="0"/>
                  </a:moveTo>
                  <a:cubicBezTo>
                    <a:pt x="6915" y="0"/>
                    <a:pt x="5827" y="366"/>
                    <a:pt x="5276" y="1599"/>
                  </a:cubicBezTo>
                  <a:cubicBezTo>
                    <a:pt x="4491" y="3333"/>
                    <a:pt x="3779" y="11658"/>
                    <a:pt x="3213" y="14761"/>
                  </a:cubicBezTo>
                  <a:cubicBezTo>
                    <a:pt x="2647" y="17864"/>
                    <a:pt x="0" y="23122"/>
                    <a:pt x="0" y="23122"/>
                  </a:cubicBezTo>
                  <a:lnTo>
                    <a:pt x="3377" y="25185"/>
                  </a:lnTo>
                  <a:cubicBezTo>
                    <a:pt x="3377" y="25185"/>
                    <a:pt x="7065" y="19672"/>
                    <a:pt x="7868" y="17390"/>
                  </a:cubicBezTo>
                  <a:cubicBezTo>
                    <a:pt x="8525" y="15546"/>
                    <a:pt x="9438" y="11347"/>
                    <a:pt x="9438" y="11347"/>
                  </a:cubicBezTo>
                  <a:cubicBezTo>
                    <a:pt x="9438" y="11347"/>
                    <a:pt x="9621" y="7240"/>
                    <a:pt x="9584" y="6053"/>
                  </a:cubicBezTo>
                  <a:cubicBezTo>
                    <a:pt x="9529" y="4848"/>
                    <a:pt x="7941" y="431"/>
                    <a:pt x="7886" y="139"/>
                  </a:cubicBezTo>
                  <a:cubicBezTo>
                    <a:pt x="7876" y="56"/>
                    <a:pt x="7726" y="0"/>
                    <a:pt x="74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9" name="Google Shape;4629;p47"/>
            <p:cNvSpPr/>
            <p:nvPr/>
          </p:nvSpPr>
          <p:spPr>
            <a:xfrm>
              <a:off x="5362525" y="1568747"/>
              <a:ext cx="164639" cy="164713"/>
            </a:xfrm>
            <a:custGeom>
              <a:rect b="b" l="l" r="r" t="t"/>
              <a:pathLst>
                <a:path extrusionOk="0" h="2411" w="2410">
                  <a:moveTo>
                    <a:pt x="1205" y="1"/>
                  </a:moveTo>
                  <a:cubicBezTo>
                    <a:pt x="529" y="1"/>
                    <a:pt x="0" y="548"/>
                    <a:pt x="0" y="1205"/>
                  </a:cubicBezTo>
                  <a:cubicBezTo>
                    <a:pt x="0" y="1863"/>
                    <a:pt x="529" y="2410"/>
                    <a:pt x="1205" y="2410"/>
                  </a:cubicBezTo>
                  <a:cubicBezTo>
                    <a:pt x="1862" y="2410"/>
                    <a:pt x="2410" y="1863"/>
                    <a:pt x="2410" y="1205"/>
                  </a:cubicBezTo>
                  <a:cubicBezTo>
                    <a:pt x="2410" y="548"/>
                    <a:pt x="1862" y="1"/>
                    <a:pt x="1205" y="1"/>
                  </a:cubicBezTo>
                  <a:close/>
                </a:path>
              </a:pathLst>
            </a:custGeom>
            <a:solidFill>
              <a:srgbClr val="1E1F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0" name="Google Shape;4630;p47"/>
            <p:cNvSpPr/>
            <p:nvPr/>
          </p:nvSpPr>
          <p:spPr>
            <a:xfrm>
              <a:off x="5462267" y="1548799"/>
              <a:ext cx="329278" cy="359077"/>
            </a:xfrm>
            <a:custGeom>
              <a:rect b="b" l="l" r="r" t="t"/>
              <a:pathLst>
                <a:path extrusionOk="0" h="5256" w="4820">
                  <a:moveTo>
                    <a:pt x="2880" y="0"/>
                  </a:moveTo>
                  <a:cubicBezTo>
                    <a:pt x="2400" y="0"/>
                    <a:pt x="1909" y="82"/>
                    <a:pt x="1461" y="128"/>
                  </a:cubicBezTo>
                  <a:cubicBezTo>
                    <a:pt x="749" y="201"/>
                    <a:pt x="183" y="1205"/>
                    <a:pt x="73" y="1863"/>
                  </a:cubicBezTo>
                  <a:cubicBezTo>
                    <a:pt x="0" y="2538"/>
                    <a:pt x="110" y="3232"/>
                    <a:pt x="420" y="3852"/>
                  </a:cubicBezTo>
                  <a:cubicBezTo>
                    <a:pt x="603" y="4181"/>
                    <a:pt x="804" y="4491"/>
                    <a:pt x="1041" y="4802"/>
                  </a:cubicBezTo>
                  <a:cubicBezTo>
                    <a:pt x="1150" y="4966"/>
                    <a:pt x="1315" y="5112"/>
                    <a:pt x="1479" y="5221"/>
                  </a:cubicBezTo>
                  <a:cubicBezTo>
                    <a:pt x="1519" y="5246"/>
                    <a:pt x="1560" y="5256"/>
                    <a:pt x="1601" y="5256"/>
                  </a:cubicBezTo>
                  <a:cubicBezTo>
                    <a:pt x="1843" y="5256"/>
                    <a:pt x="2103" y="4903"/>
                    <a:pt x="2337" y="4856"/>
                  </a:cubicBezTo>
                  <a:cubicBezTo>
                    <a:pt x="2684" y="4783"/>
                    <a:pt x="3140" y="4838"/>
                    <a:pt x="3396" y="4583"/>
                  </a:cubicBezTo>
                  <a:cubicBezTo>
                    <a:pt x="4181" y="3816"/>
                    <a:pt x="4710" y="3067"/>
                    <a:pt x="4765" y="1753"/>
                  </a:cubicBezTo>
                  <a:cubicBezTo>
                    <a:pt x="4820" y="840"/>
                    <a:pt x="4400" y="311"/>
                    <a:pt x="3706" y="110"/>
                  </a:cubicBezTo>
                  <a:cubicBezTo>
                    <a:pt x="3442" y="29"/>
                    <a:pt x="3163" y="0"/>
                    <a:pt x="2880" y="0"/>
                  </a:cubicBezTo>
                  <a:close/>
                </a:path>
              </a:pathLst>
            </a:custGeom>
            <a:solidFill>
              <a:srgbClr val="1E1F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1" name="Google Shape;4631;p47"/>
            <p:cNvSpPr/>
            <p:nvPr/>
          </p:nvSpPr>
          <p:spPr>
            <a:xfrm>
              <a:off x="5543290" y="1799451"/>
              <a:ext cx="138543" cy="200853"/>
            </a:xfrm>
            <a:custGeom>
              <a:rect b="b" l="l" r="r" t="t"/>
              <a:pathLst>
                <a:path extrusionOk="0" h="2940" w="2028">
                  <a:moveTo>
                    <a:pt x="92" y="1"/>
                  </a:moveTo>
                  <a:lnTo>
                    <a:pt x="1" y="2867"/>
                  </a:lnTo>
                  <a:lnTo>
                    <a:pt x="1918" y="2940"/>
                  </a:lnTo>
                  <a:lnTo>
                    <a:pt x="2027" y="74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rgbClr val="8356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2" name="Google Shape;4632;p47"/>
            <p:cNvSpPr/>
            <p:nvPr/>
          </p:nvSpPr>
          <p:spPr>
            <a:xfrm>
              <a:off x="5559549" y="1799451"/>
              <a:ext cx="122284" cy="174688"/>
            </a:xfrm>
            <a:custGeom>
              <a:rect b="b" l="l" r="r" t="t"/>
              <a:pathLst>
                <a:path extrusionOk="0" h="2557" w="1790">
                  <a:moveTo>
                    <a:pt x="19" y="1"/>
                  </a:moveTo>
                  <a:lnTo>
                    <a:pt x="19" y="1"/>
                  </a:lnTo>
                  <a:cubicBezTo>
                    <a:pt x="0" y="548"/>
                    <a:pt x="110" y="1096"/>
                    <a:pt x="347" y="1589"/>
                  </a:cubicBezTo>
                  <a:cubicBezTo>
                    <a:pt x="639" y="2082"/>
                    <a:pt x="1132" y="2429"/>
                    <a:pt x="1716" y="2557"/>
                  </a:cubicBezTo>
                  <a:lnTo>
                    <a:pt x="1789" y="74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3D2E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3" name="Google Shape;4633;p47"/>
            <p:cNvSpPr/>
            <p:nvPr/>
          </p:nvSpPr>
          <p:spPr>
            <a:xfrm>
              <a:off x="5464726" y="1706609"/>
              <a:ext cx="102336" cy="150503"/>
            </a:xfrm>
            <a:custGeom>
              <a:rect b="b" l="l" r="r" t="t"/>
              <a:pathLst>
                <a:path extrusionOk="0" h="2203" w="1498">
                  <a:moveTo>
                    <a:pt x="727" y="0"/>
                  </a:moveTo>
                  <a:cubicBezTo>
                    <a:pt x="343" y="0"/>
                    <a:pt x="54" y="529"/>
                    <a:pt x="37" y="885"/>
                  </a:cubicBezTo>
                  <a:cubicBezTo>
                    <a:pt x="1" y="1378"/>
                    <a:pt x="256" y="1853"/>
                    <a:pt x="676" y="2127"/>
                  </a:cubicBezTo>
                  <a:cubicBezTo>
                    <a:pt x="785" y="2179"/>
                    <a:pt x="882" y="2203"/>
                    <a:pt x="967" y="2203"/>
                  </a:cubicBezTo>
                  <a:cubicBezTo>
                    <a:pt x="1326" y="2203"/>
                    <a:pt x="1483" y="1787"/>
                    <a:pt x="1498" y="1360"/>
                  </a:cubicBezTo>
                  <a:cubicBezTo>
                    <a:pt x="1498" y="940"/>
                    <a:pt x="1352" y="191"/>
                    <a:pt x="877" y="27"/>
                  </a:cubicBezTo>
                  <a:cubicBezTo>
                    <a:pt x="826" y="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8356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4" name="Google Shape;4634;p47"/>
            <p:cNvSpPr/>
            <p:nvPr/>
          </p:nvSpPr>
          <p:spPr>
            <a:xfrm>
              <a:off x="5522112" y="1572163"/>
              <a:ext cx="263218" cy="354568"/>
            </a:xfrm>
            <a:custGeom>
              <a:rect b="b" l="l" r="r" t="t"/>
              <a:pathLst>
                <a:path extrusionOk="0" h="5190" w="3853">
                  <a:moveTo>
                    <a:pt x="1812" y="0"/>
                  </a:moveTo>
                  <a:cubicBezTo>
                    <a:pt x="1267" y="0"/>
                    <a:pt x="726" y="282"/>
                    <a:pt x="439" y="827"/>
                  </a:cubicBezTo>
                  <a:cubicBezTo>
                    <a:pt x="1" y="1612"/>
                    <a:pt x="128" y="2780"/>
                    <a:pt x="439" y="3620"/>
                  </a:cubicBezTo>
                  <a:cubicBezTo>
                    <a:pt x="585" y="4131"/>
                    <a:pt x="913" y="4569"/>
                    <a:pt x="1352" y="4879"/>
                  </a:cubicBezTo>
                  <a:cubicBezTo>
                    <a:pt x="1622" y="5063"/>
                    <a:pt x="1899" y="5190"/>
                    <a:pt x="2179" y="5190"/>
                  </a:cubicBezTo>
                  <a:cubicBezTo>
                    <a:pt x="2371" y="5190"/>
                    <a:pt x="2564" y="5130"/>
                    <a:pt x="2757" y="4989"/>
                  </a:cubicBezTo>
                  <a:cubicBezTo>
                    <a:pt x="3122" y="4697"/>
                    <a:pt x="3378" y="4295"/>
                    <a:pt x="3524" y="3839"/>
                  </a:cubicBezTo>
                  <a:cubicBezTo>
                    <a:pt x="3852" y="2853"/>
                    <a:pt x="3670" y="1448"/>
                    <a:pt x="3049" y="608"/>
                  </a:cubicBezTo>
                  <a:cubicBezTo>
                    <a:pt x="2732" y="199"/>
                    <a:pt x="2271" y="0"/>
                    <a:pt x="1812" y="0"/>
                  </a:cubicBezTo>
                  <a:close/>
                </a:path>
              </a:pathLst>
            </a:custGeom>
            <a:solidFill>
              <a:srgbClr val="8356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5" name="Google Shape;4635;p47"/>
            <p:cNvSpPr/>
            <p:nvPr/>
          </p:nvSpPr>
          <p:spPr>
            <a:xfrm>
              <a:off x="5512137" y="1729154"/>
              <a:ext cx="27531" cy="64150"/>
            </a:xfrm>
            <a:custGeom>
              <a:rect b="b" l="l" r="r" t="t"/>
              <a:pathLst>
                <a:path extrusionOk="0" h="939" w="403">
                  <a:moveTo>
                    <a:pt x="81" y="0"/>
                  </a:moveTo>
                  <a:cubicBezTo>
                    <a:pt x="55" y="0"/>
                    <a:pt x="32" y="17"/>
                    <a:pt x="19" y="44"/>
                  </a:cubicBezTo>
                  <a:cubicBezTo>
                    <a:pt x="1" y="62"/>
                    <a:pt x="19" y="99"/>
                    <a:pt x="37" y="135"/>
                  </a:cubicBezTo>
                  <a:cubicBezTo>
                    <a:pt x="201" y="227"/>
                    <a:pt x="256" y="537"/>
                    <a:pt x="165" y="866"/>
                  </a:cubicBezTo>
                  <a:cubicBezTo>
                    <a:pt x="147" y="902"/>
                    <a:pt x="165" y="939"/>
                    <a:pt x="201" y="939"/>
                  </a:cubicBezTo>
                  <a:lnTo>
                    <a:pt x="220" y="939"/>
                  </a:lnTo>
                  <a:cubicBezTo>
                    <a:pt x="238" y="939"/>
                    <a:pt x="274" y="920"/>
                    <a:pt x="274" y="902"/>
                  </a:cubicBezTo>
                  <a:cubicBezTo>
                    <a:pt x="402" y="519"/>
                    <a:pt x="329" y="135"/>
                    <a:pt x="110" y="8"/>
                  </a:cubicBezTo>
                  <a:cubicBezTo>
                    <a:pt x="100" y="3"/>
                    <a:pt x="91" y="0"/>
                    <a:pt x="81" y="0"/>
                  </a:cubicBezTo>
                  <a:close/>
                </a:path>
              </a:pathLst>
            </a:custGeom>
            <a:solidFill>
              <a:srgbClr val="3D2E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6" name="Google Shape;4636;p47"/>
            <p:cNvSpPr/>
            <p:nvPr/>
          </p:nvSpPr>
          <p:spPr>
            <a:xfrm>
              <a:off x="5500934" y="1748009"/>
              <a:ext cx="34362" cy="11614"/>
            </a:xfrm>
            <a:custGeom>
              <a:rect b="b" l="l" r="r" t="t"/>
              <a:pathLst>
                <a:path extrusionOk="0" h="170" w="503">
                  <a:moveTo>
                    <a:pt x="256" y="1"/>
                  </a:moveTo>
                  <a:cubicBezTo>
                    <a:pt x="187" y="1"/>
                    <a:pt x="119" y="14"/>
                    <a:pt x="55" y="42"/>
                  </a:cubicBezTo>
                  <a:cubicBezTo>
                    <a:pt x="19" y="60"/>
                    <a:pt x="0" y="97"/>
                    <a:pt x="19" y="133"/>
                  </a:cubicBezTo>
                  <a:cubicBezTo>
                    <a:pt x="19" y="151"/>
                    <a:pt x="55" y="170"/>
                    <a:pt x="73" y="170"/>
                  </a:cubicBezTo>
                  <a:lnTo>
                    <a:pt x="92" y="170"/>
                  </a:lnTo>
                  <a:cubicBezTo>
                    <a:pt x="142" y="140"/>
                    <a:pt x="198" y="126"/>
                    <a:pt x="253" y="126"/>
                  </a:cubicBezTo>
                  <a:cubicBezTo>
                    <a:pt x="298" y="126"/>
                    <a:pt x="343" y="135"/>
                    <a:pt x="384" y="151"/>
                  </a:cubicBezTo>
                  <a:cubicBezTo>
                    <a:pt x="392" y="157"/>
                    <a:pt x="402" y="160"/>
                    <a:pt x="411" y="160"/>
                  </a:cubicBezTo>
                  <a:cubicBezTo>
                    <a:pt x="458" y="160"/>
                    <a:pt x="503" y="88"/>
                    <a:pt x="457" y="42"/>
                  </a:cubicBezTo>
                  <a:cubicBezTo>
                    <a:pt x="393" y="14"/>
                    <a:pt x="324" y="1"/>
                    <a:pt x="256" y="1"/>
                  </a:cubicBezTo>
                  <a:close/>
                </a:path>
              </a:pathLst>
            </a:custGeom>
            <a:solidFill>
              <a:srgbClr val="3D2E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7" name="Google Shape;4637;p47"/>
            <p:cNvSpPr/>
            <p:nvPr/>
          </p:nvSpPr>
          <p:spPr>
            <a:xfrm>
              <a:off x="5604432" y="1762082"/>
              <a:ext cx="44951" cy="20017"/>
            </a:xfrm>
            <a:custGeom>
              <a:rect b="b" l="l" r="r" t="t"/>
              <a:pathLst>
                <a:path extrusionOk="0" h="293" w="658">
                  <a:moveTo>
                    <a:pt x="329" y="0"/>
                  </a:moveTo>
                  <a:cubicBezTo>
                    <a:pt x="147" y="0"/>
                    <a:pt x="0" y="73"/>
                    <a:pt x="0" y="164"/>
                  </a:cubicBezTo>
                  <a:cubicBezTo>
                    <a:pt x="0" y="237"/>
                    <a:pt x="165" y="292"/>
                    <a:pt x="347" y="292"/>
                  </a:cubicBezTo>
                  <a:cubicBezTo>
                    <a:pt x="530" y="292"/>
                    <a:pt x="658" y="219"/>
                    <a:pt x="658" y="146"/>
                  </a:cubicBezTo>
                  <a:cubicBezTo>
                    <a:pt x="658" y="55"/>
                    <a:pt x="512" y="0"/>
                    <a:pt x="329" y="0"/>
                  </a:cubicBezTo>
                  <a:close/>
                </a:path>
              </a:pathLst>
            </a:custGeom>
            <a:solidFill>
              <a:srgbClr val="3D2E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8" name="Google Shape;4638;p47"/>
            <p:cNvSpPr/>
            <p:nvPr/>
          </p:nvSpPr>
          <p:spPr>
            <a:xfrm>
              <a:off x="5715446" y="1766864"/>
              <a:ext cx="44951" cy="19129"/>
            </a:xfrm>
            <a:custGeom>
              <a:rect b="b" l="l" r="r" t="t"/>
              <a:pathLst>
                <a:path extrusionOk="0" h="280" w="658">
                  <a:moveTo>
                    <a:pt x="385" y="0"/>
                  </a:moveTo>
                  <a:cubicBezTo>
                    <a:pt x="367" y="0"/>
                    <a:pt x="348" y="1"/>
                    <a:pt x="329" y="3"/>
                  </a:cubicBezTo>
                  <a:cubicBezTo>
                    <a:pt x="146" y="3"/>
                    <a:pt x="0" y="58"/>
                    <a:pt x="0" y="149"/>
                  </a:cubicBezTo>
                  <a:cubicBezTo>
                    <a:pt x="0" y="215"/>
                    <a:pt x="117" y="280"/>
                    <a:pt x="272" y="280"/>
                  </a:cubicBezTo>
                  <a:cubicBezTo>
                    <a:pt x="291" y="280"/>
                    <a:pt x="310" y="279"/>
                    <a:pt x="329" y="277"/>
                  </a:cubicBezTo>
                  <a:cubicBezTo>
                    <a:pt x="511" y="277"/>
                    <a:pt x="657" y="204"/>
                    <a:pt x="657" y="131"/>
                  </a:cubicBezTo>
                  <a:cubicBezTo>
                    <a:pt x="657" y="66"/>
                    <a:pt x="541" y="0"/>
                    <a:pt x="385" y="0"/>
                  </a:cubicBezTo>
                  <a:close/>
                </a:path>
              </a:pathLst>
            </a:custGeom>
            <a:solidFill>
              <a:srgbClr val="3D2E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9" name="Google Shape;4639;p47"/>
            <p:cNvSpPr/>
            <p:nvPr/>
          </p:nvSpPr>
          <p:spPr>
            <a:xfrm>
              <a:off x="5494717" y="1538893"/>
              <a:ext cx="236985" cy="220734"/>
            </a:xfrm>
            <a:custGeom>
              <a:rect b="b" l="l" r="r" t="t"/>
              <a:pathLst>
                <a:path extrusionOk="0" h="3231" w="3469">
                  <a:moveTo>
                    <a:pt x="2217" y="0"/>
                  </a:moveTo>
                  <a:cubicBezTo>
                    <a:pt x="1907" y="0"/>
                    <a:pt x="1596" y="42"/>
                    <a:pt x="1351" y="91"/>
                  </a:cubicBezTo>
                  <a:cubicBezTo>
                    <a:pt x="913" y="200"/>
                    <a:pt x="548" y="492"/>
                    <a:pt x="347" y="894"/>
                  </a:cubicBezTo>
                  <a:cubicBezTo>
                    <a:pt x="183" y="1186"/>
                    <a:pt x="73" y="1515"/>
                    <a:pt x="37" y="1862"/>
                  </a:cubicBezTo>
                  <a:cubicBezTo>
                    <a:pt x="18" y="2026"/>
                    <a:pt x="0" y="2208"/>
                    <a:pt x="0" y="2373"/>
                  </a:cubicBezTo>
                  <a:lnTo>
                    <a:pt x="0" y="2957"/>
                  </a:lnTo>
                  <a:cubicBezTo>
                    <a:pt x="55" y="2811"/>
                    <a:pt x="201" y="2573"/>
                    <a:pt x="365" y="2573"/>
                  </a:cubicBezTo>
                  <a:cubicBezTo>
                    <a:pt x="566" y="2592"/>
                    <a:pt x="639" y="2646"/>
                    <a:pt x="730" y="2866"/>
                  </a:cubicBezTo>
                  <a:cubicBezTo>
                    <a:pt x="730" y="2866"/>
                    <a:pt x="785" y="3048"/>
                    <a:pt x="785" y="3066"/>
                  </a:cubicBezTo>
                  <a:cubicBezTo>
                    <a:pt x="822" y="3176"/>
                    <a:pt x="876" y="3176"/>
                    <a:pt x="1059" y="3231"/>
                  </a:cubicBezTo>
                  <a:cubicBezTo>
                    <a:pt x="1084" y="1427"/>
                    <a:pt x="2102" y="1148"/>
                    <a:pt x="2730" y="1148"/>
                  </a:cubicBezTo>
                  <a:cubicBezTo>
                    <a:pt x="3011" y="1148"/>
                    <a:pt x="3213" y="1204"/>
                    <a:pt x="3213" y="1204"/>
                  </a:cubicBezTo>
                  <a:cubicBezTo>
                    <a:pt x="3268" y="456"/>
                    <a:pt x="3469" y="419"/>
                    <a:pt x="3231" y="255"/>
                  </a:cubicBezTo>
                  <a:cubicBezTo>
                    <a:pt x="2979" y="64"/>
                    <a:pt x="2599" y="0"/>
                    <a:pt x="2217" y="0"/>
                  </a:cubicBezTo>
                  <a:close/>
                </a:path>
              </a:pathLst>
            </a:custGeom>
            <a:solidFill>
              <a:srgbClr val="1E1F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0" name="Google Shape;4640;p47"/>
            <p:cNvSpPr/>
            <p:nvPr/>
          </p:nvSpPr>
          <p:spPr>
            <a:xfrm>
              <a:off x="5590701" y="1543744"/>
              <a:ext cx="212118" cy="172228"/>
            </a:xfrm>
            <a:custGeom>
              <a:rect b="b" l="l" r="r" t="t"/>
              <a:pathLst>
                <a:path extrusionOk="0" h="2521" w="3105">
                  <a:moveTo>
                    <a:pt x="1109" y="0"/>
                  </a:moveTo>
                  <a:cubicBezTo>
                    <a:pt x="898" y="0"/>
                    <a:pt x="701" y="40"/>
                    <a:pt x="585" y="148"/>
                  </a:cubicBezTo>
                  <a:cubicBezTo>
                    <a:pt x="1" y="713"/>
                    <a:pt x="1224" y="1024"/>
                    <a:pt x="1534" y="1079"/>
                  </a:cubicBezTo>
                  <a:cubicBezTo>
                    <a:pt x="2064" y="1170"/>
                    <a:pt x="2356" y="1535"/>
                    <a:pt x="2648" y="2521"/>
                  </a:cubicBezTo>
                  <a:cubicBezTo>
                    <a:pt x="2958" y="1864"/>
                    <a:pt x="3104" y="659"/>
                    <a:pt x="1881" y="148"/>
                  </a:cubicBezTo>
                  <a:cubicBezTo>
                    <a:pt x="1712" y="74"/>
                    <a:pt x="1398" y="0"/>
                    <a:pt x="1109" y="0"/>
                  </a:cubicBezTo>
                  <a:close/>
                </a:path>
              </a:pathLst>
            </a:custGeom>
            <a:solidFill>
              <a:srgbClr val="1E1F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1" name="Google Shape;4641;p47"/>
            <p:cNvSpPr/>
            <p:nvPr/>
          </p:nvSpPr>
          <p:spPr>
            <a:xfrm>
              <a:off x="5664277" y="1820971"/>
              <a:ext cx="47752" cy="18446"/>
            </a:xfrm>
            <a:custGeom>
              <a:rect b="b" l="l" r="r" t="t"/>
              <a:pathLst>
                <a:path extrusionOk="0" h="270" w="699">
                  <a:moveTo>
                    <a:pt x="76" y="1"/>
                  </a:moveTo>
                  <a:cubicBezTo>
                    <a:pt x="60" y="1"/>
                    <a:pt x="46" y="5"/>
                    <a:pt x="37" y="14"/>
                  </a:cubicBezTo>
                  <a:cubicBezTo>
                    <a:pt x="1" y="51"/>
                    <a:pt x="1" y="87"/>
                    <a:pt x="37" y="106"/>
                  </a:cubicBezTo>
                  <a:cubicBezTo>
                    <a:pt x="110" y="197"/>
                    <a:pt x="238" y="252"/>
                    <a:pt x="366" y="270"/>
                  </a:cubicBezTo>
                  <a:cubicBezTo>
                    <a:pt x="475" y="270"/>
                    <a:pt x="567" y="233"/>
                    <a:pt x="658" y="160"/>
                  </a:cubicBezTo>
                  <a:cubicBezTo>
                    <a:pt x="698" y="106"/>
                    <a:pt x="659" y="42"/>
                    <a:pt x="613" y="42"/>
                  </a:cubicBezTo>
                  <a:cubicBezTo>
                    <a:pt x="598" y="42"/>
                    <a:pt x="581" y="50"/>
                    <a:pt x="567" y="69"/>
                  </a:cubicBezTo>
                  <a:cubicBezTo>
                    <a:pt x="512" y="116"/>
                    <a:pt x="444" y="140"/>
                    <a:pt x="375" y="140"/>
                  </a:cubicBezTo>
                  <a:cubicBezTo>
                    <a:pt x="283" y="140"/>
                    <a:pt x="191" y="98"/>
                    <a:pt x="129" y="14"/>
                  </a:cubicBezTo>
                  <a:cubicBezTo>
                    <a:pt x="110" y="5"/>
                    <a:pt x="92" y="1"/>
                    <a:pt x="76" y="1"/>
                  </a:cubicBezTo>
                  <a:close/>
                </a:path>
              </a:pathLst>
            </a:custGeom>
            <a:solidFill>
              <a:srgbClr val="3D2E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2" name="Google Shape;4642;p47"/>
            <p:cNvSpPr/>
            <p:nvPr/>
          </p:nvSpPr>
          <p:spPr>
            <a:xfrm>
              <a:off x="5545817" y="1487383"/>
              <a:ext cx="234525" cy="137455"/>
            </a:xfrm>
            <a:custGeom>
              <a:rect b="b" l="l" r="r" t="t"/>
              <a:pathLst>
                <a:path extrusionOk="0" h="2012" w="3433">
                  <a:moveTo>
                    <a:pt x="1561" y="1"/>
                  </a:moveTo>
                  <a:cubicBezTo>
                    <a:pt x="544" y="1"/>
                    <a:pt x="0" y="334"/>
                    <a:pt x="0" y="334"/>
                  </a:cubicBezTo>
                  <a:lnTo>
                    <a:pt x="147" y="1776"/>
                  </a:lnTo>
                  <a:cubicBezTo>
                    <a:pt x="675" y="1957"/>
                    <a:pt x="1267" y="2012"/>
                    <a:pt x="1789" y="2012"/>
                  </a:cubicBezTo>
                  <a:cubicBezTo>
                    <a:pt x="2582" y="2012"/>
                    <a:pt x="3213" y="1885"/>
                    <a:pt x="3213" y="1885"/>
                  </a:cubicBezTo>
                  <a:cubicBezTo>
                    <a:pt x="3359" y="1374"/>
                    <a:pt x="3432" y="863"/>
                    <a:pt x="3432" y="334"/>
                  </a:cubicBezTo>
                  <a:cubicBezTo>
                    <a:pt x="2696" y="84"/>
                    <a:pt x="2069" y="1"/>
                    <a:pt x="1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3" name="Google Shape;4643;p47"/>
            <p:cNvSpPr/>
            <p:nvPr/>
          </p:nvSpPr>
          <p:spPr>
            <a:xfrm>
              <a:off x="5714148" y="2344477"/>
              <a:ext cx="68" cy="6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4" name="Google Shape;4644;p47"/>
            <p:cNvSpPr/>
            <p:nvPr/>
          </p:nvSpPr>
          <p:spPr>
            <a:xfrm>
              <a:off x="5666805" y="2540271"/>
              <a:ext cx="25003" cy="25004"/>
            </a:xfrm>
            <a:custGeom>
              <a:rect b="b" l="l" r="r" t="t"/>
              <a:pathLst>
                <a:path extrusionOk="0" h="366" w="366">
                  <a:moveTo>
                    <a:pt x="183" y="0"/>
                  </a:moveTo>
                  <a:cubicBezTo>
                    <a:pt x="92" y="0"/>
                    <a:pt x="0" y="92"/>
                    <a:pt x="0" y="183"/>
                  </a:cubicBezTo>
                  <a:cubicBezTo>
                    <a:pt x="0" y="274"/>
                    <a:pt x="92" y="365"/>
                    <a:pt x="183" y="365"/>
                  </a:cubicBezTo>
                  <a:cubicBezTo>
                    <a:pt x="292" y="365"/>
                    <a:pt x="365" y="274"/>
                    <a:pt x="365" y="183"/>
                  </a:cubicBezTo>
                  <a:cubicBezTo>
                    <a:pt x="365" y="92"/>
                    <a:pt x="292" y="0"/>
                    <a:pt x="183" y="0"/>
                  </a:cubicBezTo>
                  <a:close/>
                </a:path>
              </a:pathLst>
            </a:custGeom>
            <a:solidFill>
              <a:srgbClr val="D5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5" name="Google Shape;4645;p47"/>
            <p:cNvSpPr/>
            <p:nvPr/>
          </p:nvSpPr>
          <p:spPr>
            <a:xfrm>
              <a:off x="5724122" y="2263386"/>
              <a:ext cx="116067" cy="34979"/>
            </a:xfrm>
            <a:custGeom>
              <a:rect b="b" l="l" r="r" t="t"/>
              <a:pathLst>
                <a:path extrusionOk="0" h="512" w="1699">
                  <a:moveTo>
                    <a:pt x="56" y="1"/>
                  </a:moveTo>
                  <a:cubicBezTo>
                    <a:pt x="19" y="1"/>
                    <a:pt x="1" y="19"/>
                    <a:pt x="1" y="37"/>
                  </a:cubicBezTo>
                  <a:lnTo>
                    <a:pt x="1" y="475"/>
                  </a:lnTo>
                  <a:cubicBezTo>
                    <a:pt x="1" y="494"/>
                    <a:pt x="19" y="512"/>
                    <a:pt x="56" y="512"/>
                  </a:cubicBezTo>
                  <a:lnTo>
                    <a:pt x="1662" y="512"/>
                  </a:lnTo>
                  <a:cubicBezTo>
                    <a:pt x="1680" y="512"/>
                    <a:pt x="1699" y="494"/>
                    <a:pt x="1699" y="475"/>
                  </a:cubicBezTo>
                  <a:lnTo>
                    <a:pt x="1699" y="37"/>
                  </a:lnTo>
                  <a:cubicBezTo>
                    <a:pt x="1699" y="19"/>
                    <a:pt x="1680" y="1"/>
                    <a:pt x="1662" y="1"/>
                  </a:cubicBezTo>
                  <a:close/>
                </a:path>
              </a:pathLst>
            </a:custGeom>
            <a:solidFill>
              <a:srgbClr val="EAEB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6" name="Google Shape;4646;p47"/>
            <p:cNvSpPr/>
            <p:nvPr/>
          </p:nvSpPr>
          <p:spPr>
            <a:xfrm>
              <a:off x="5417383" y="1951591"/>
              <a:ext cx="471442" cy="285704"/>
            </a:xfrm>
            <a:custGeom>
              <a:rect b="b" l="l" r="r" t="t"/>
              <a:pathLst>
                <a:path extrusionOk="0" h="4182" w="6901">
                  <a:moveTo>
                    <a:pt x="2227" y="1"/>
                  </a:moveTo>
                  <a:lnTo>
                    <a:pt x="0" y="421"/>
                  </a:lnTo>
                  <a:lnTo>
                    <a:pt x="365" y="4181"/>
                  </a:lnTo>
                  <a:lnTo>
                    <a:pt x="4126" y="4181"/>
                  </a:lnTo>
                  <a:lnTo>
                    <a:pt x="6901" y="1626"/>
                  </a:lnTo>
                  <a:lnTo>
                    <a:pt x="3925" y="1"/>
                  </a:lnTo>
                  <a:close/>
                </a:path>
              </a:pathLst>
            </a:custGeom>
            <a:solidFill>
              <a:srgbClr val="8356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7" name="Google Shape;4647;p47"/>
            <p:cNvSpPr/>
            <p:nvPr/>
          </p:nvSpPr>
          <p:spPr>
            <a:xfrm>
              <a:off x="5282322" y="1966757"/>
              <a:ext cx="675089" cy="942645"/>
            </a:xfrm>
            <a:custGeom>
              <a:rect b="b" l="l" r="r" t="t"/>
              <a:pathLst>
                <a:path extrusionOk="0" h="13798" w="9882">
                  <a:moveTo>
                    <a:pt x="1621" y="1"/>
                  </a:moveTo>
                  <a:cubicBezTo>
                    <a:pt x="1298" y="1"/>
                    <a:pt x="834" y="44"/>
                    <a:pt x="663" y="272"/>
                  </a:cubicBezTo>
                  <a:cubicBezTo>
                    <a:pt x="462" y="546"/>
                    <a:pt x="499" y="947"/>
                    <a:pt x="499" y="1276"/>
                  </a:cubicBezTo>
                  <a:cubicBezTo>
                    <a:pt x="499" y="1696"/>
                    <a:pt x="499" y="2116"/>
                    <a:pt x="480" y="2554"/>
                  </a:cubicBezTo>
                  <a:cubicBezTo>
                    <a:pt x="426" y="4708"/>
                    <a:pt x="225" y="6880"/>
                    <a:pt x="97" y="9034"/>
                  </a:cubicBezTo>
                  <a:cubicBezTo>
                    <a:pt x="42" y="10093"/>
                    <a:pt x="24" y="11170"/>
                    <a:pt x="24" y="12229"/>
                  </a:cubicBezTo>
                  <a:cubicBezTo>
                    <a:pt x="24" y="13037"/>
                    <a:pt x="0" y="13797"/>
                    <a:pt x="505" y="13797"/>
                  </a:cubicBezTo>
                  <a:cubicBezTo>
                    <a:pt x="627" y="13797"/>
                    <a:pt x="781" y="13753"/>
                    <a:pt x="973" y="13653"/>
                  </a:cubicBezTo>
                  <a:cubicBezTo>
                    <a:pt x="1080" y="13602"/>
                    <a:pt x="1765" y="13584"/>
                    <a:pt x="2700" y="13584"/>
                  </a:cubicBezTo>
                  <a:cubicBezTo>
                    <a:pt x="5129" y="13584"/>
                    <a:pt x="9243" y="13708"/>
                    <a:pt x="9243" y="13708"/>
                  </a:cubicBezTo>
                  <a:cubicBezTo>
                    <a:pt x="9243" y="13708"/>
                    <a:pt x="9254" y="13713"/>
                    <a:pt x="9273" y="13713"/>
                  </a:cubicBezTo>
                  <a:cubicBezTo>
                    <a:pt x="9394" y="13713"/>
                    <a:pt x="9817" y="13496"/>
                    <a:pt x="9644" y="10349"/>
                  </a:cubicBezTo>
                  <a:cubicBezTo>
                    <a:pt x="9590" y="9308"/>
                    <a:pt x="9882" y="8304"/>
                    <a:pt x="9772" y="7264"/>
                  </a:cubicBezTo>
                  <a:cubicBezTo>
                    <a:pt x="9717" y="6716"/>
                    <a:pt x="9644" y="6205"/>
                    <a:pt x="9626" y="5675"/>
                  </a:cubicBezTo>
                  <a:cubicBezTo>
                    <a:pt x="9626" y="5128"/>
                    <a:pt x="9663" y="4580"/>
                    <a:pt x="9754" y="4032"/>
                  </a:cubicBezTo>
                  <a:cubicBezTo>
                    <a:pt x="9827" y="3028"/>
                    <a:pt x="9809" y="2006"/>
                    <a:pt x="9681" y="1002"/>
                  </a:cubicBezTo>
                  <a:cubicBezTo>
                    <a:pt x="9097" y="746"/>
                    <a:pt x="7892" y="345"/>
                    <a:pt x="7892" y="345"/>
                  </a:cubicBezTo>
                  <a:lnTo>
                    <a:pt x="4752" y="3211"/>
                  </a:lnTo>
                  <a:lnTo>
                    <a:pt x="1959" y="16"/>
                  </a:lnTo>
                  <a:cubicBezTo>
                    <a:pt x="1959" y="16"/>
                    <a:pt x="1815" y="1"/>
                    <a:pt x="16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8" name="Google Shape;4648;p47"/>
            <p:cNvSpPr/>
            <p:nvPr/>
          </p:nvSpPr>
          <p:spPr>
            <a:xfrm>
              <a:off x="5863829" y="2363196"/>
              <a:ext cx="195859" cy="245738"/>
            </a:xfrm>
            <a:custGeom>
              <a:rect b="b" l="l" r="r" t="t"/>
              <a:pathLst>
                <a:path extrusionOk="0" h="3597" w="2867">
                  <a:moveTo>
                    <a:pt x="2155" y="0"/>
                  </a:moveTo>
                  <a:cubicBezTo>
                    <a:pt x="1662" y="55"/>
                    <a:pt x="1169" y="110"/>
                    <a:pt x="676" y="164"/>
                  </a:cubicBezTo>
                  <a:cubicBezTo>
                    <a:pt x="493" y="183"/>
                    <a:pt x="1" y="146"/>
                    <a:pt x="1" y="402"/>
                  </a:cubicBezTo>
                  <a:cubicBezTo>
                    <a:pt x="37" y="584"/>
                    <a:pt x="92" y="785"/>
                    <a:pt x="165" y="968"/>
                  </a:cubicBezTo>
                  <a:cubicBezTo>
                    <a:pt x="220" y="1132"/>
                    <a:pt x="293" y="1314"/>
                    <a:pt x="366" y="1497"/>
                  </a:cubicBezTo>
                  <a:cubicBezTo>
                    <a:pt x="493" y="1844"/>
                    <a:pt x="621" y="2172"/>
                    <a:pt x="767" y="2519"/>
                  </a:cubicBezTo>
                  <a:cubicBezTo>
                    <a:pt x="954" y="3011"/>
                    <a:pt x="1266" y="3440"/>
                    <a:pt x="1851" y="3440"/>
                  </a:cubicBezTo>
                  <a:cubicBezTo>
                    <a:pt x="1896" y="3440"/>
                    <a:pt x="1942" y="3437"/>
                    <a:pt x="1990" y="3432"/>
                  </a:cubicBezTo>
                  <a:cubicBezTo>
                    <a:pt x="2002" y="3431"/>
                    <a:pt x="2011" y="3430"/>
                    <a:pt x="2016" y="3430"/>
                  </a:cubicBezTo>
                  <a:cubicBezTo>
                    <a:pt x="2110" y="3430"/>
                    <a:pt x="1489" y="3562"/>
                    <a:pt x="1936" y="3596"/>
                  </a:cubicBezTo>
                  <a:cubicBezTo>
                    <a:pt x="2209" y="3596"/>
                    <a:pt x="2483" y="3505"/>
                    <a:pt x="2702" y="3341"/>
                  </a:cubicBezTo>
                  <a:cubicBezTo>
                    <a:pt x="2757" y="3268"/>
                    <a:pt x="2812" y="3176"/>
                    <a:pt x="2812" y="3085"/>
                  </a:cubicBezTo>
                  <a:cubicBezTo>
                    <a:pt x="2867" y="2848"/>
                    <a:pt x="2867" y="2592"/>
                    <a:pt x="2830" y="2337"/>
                  </a:cubicBezTo>
                  <a:cubicBezTo>
                    <a:pt x="2757" y="1953"/>
                    <a:pt x="2648" y="1570"/>
                    <a:pt x="2538" y="1187"/>
                  </a:cubicBezTo>
                  <a:cubicBezTo>
                    <a:pt x="2428" y="822"/>
                    <a:pt x="2319" y="456"/>
                    <a:pt x="2191" y="110"/>
                  </a:cubicBezTo>
                  <a:cubicBezTo>
                    <a:pt x="2228" y="73"/>
                    <a:pt x="2228" y="0"/>
                    <a:pt x="2155" y="0"/>
                  </a:cubicBezTo>
                  <a:close/>
                </a:path>
              </a:pathLst>
            </a:custGeom>
            <a:solidFill>
              <a:srgbClr val="FFAF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9" name="Google Shape;4649;p47"/>
            <p:cNvSpPr/>
            <p:nvPr/>
          </p:nvSpPr>
          <p:spPr>
            <a:xfrm>
              <a:off x="5828919" y="2008977"/>
              <a:ext cx="306871" cy="469000"/>
            </a:xfrm>
            <a:custGeom>
              <a:rect b="b" l="l" r="r" t="t"/>
              <a:pathLst>
                <a:path extrusionOk="0" h="6865" w="4492">
                  <a:moveTo>
                    <a:pt x="858" y="1"/>
                  </a:moveTo>
                  <a:cubicBezTo>
                    <a:pt x="858" y="1"/>
                    <a:pt x="968" y="147"/>
                    <a:pt x="950" y="165"/>
                  </a:cubicBezTo>
                  <a:lnTo>
                    <a:pt x="858" y="256"/>
                  </a:lnTo>
                  <a:cubicBezTo>
                    <a:pt x="804" y="311"/>
                    <a:pt x="749" y="384"/>
                    <a:pt x="694" y="439"/>
                  </a:cubicBezTo>
                  <a:cubicBezTo>
                    <a:pt x="365" y="822"/>
                    <a:pt x="165" y="1297"/>
                    <a:pt x="110" y="1790"/>
                  </a:cubicBezTo>
                  <a:cubicBezTo>
                    <a:pt x="19" y="2611"/>
                    <a:pt x="0" y="3433"/>
                    <a:pt x="37" y="4254"/>
                  </a:cubicBezTo>
                  <a:cubicBezTo>
                    <a:pt x="19" y="4966"/>
                    <a:pt x="73" y="5696"/>
                    <a:pt x="183" y="6408"/>
                  </a:cubicBezTo>
                  <a:cubicBezTo>
                    <a:pt x="201" y="6536"/>
                    <a:pt x="238" y="6700"/>
                    <a:pt x="292" y="6865"/>
                  </a:cubicBezTo>
                  <a:cubicBezTo>
                    <a:pt x="530" y="6865"/>
                    <a:pt x="767" y="6846"/>
                    <a:pt x="1023" y="6810"/>
                  </a:cubicBezTo>
                  <a:cubicBezTo>
                    <a:pt x="1370" y="6773"/>
                    <a:pt x="1716" y="6719"/>
                    <a:pt x="2063" y="6700"/>
                  </a:cubicBezTo>
                  <a:cubicBezTo>
                    <a:pt x="2428" y="6664"/>
                    <a:pt x="2793" y="6682"/>
                    <a:pt x="3159" y="6646"/>
                  </a:cubicBezTo>
                  <a:cubicBezTo>
                    <a:pt x="3615" y="6591"/>
                    <a:pt x="4053" y="6445"/>
                    <a:pt x="4491" y="6353"/>
                  </a:cubicBezTo>
                  <a:cubicBezTo>
                    <a:pt x="4436" y="6189"/>
                    <a:pt x="4363" y="6025"/>
                    <a:pt x="4272" y="5879"/>
                  </a:cubicBezTo>
                  <a:cubicBezTo>
                    <a:pt x="4217" y="5733"/>
                    <a:pt x="4181" y="5587"/>
                    <a:pt x="4144" y="5441"/>
                  </a:cubicBezTo>
                  <a:cubicBezTo>
                    <a:pt x="4071" y="5185"/>
                    <a:pt x="3998" y="4911"/>
                    <a:pt x="3907" y="4637"/>
                  </a:cubicBezTo>
                  <a:cubicBezTo>
                    <a:pt x="3816" y="4345"/>
                    <a:pt x="3688" y="4072"/>
                    <a:pt x="3505" y="3816"/>
                  </a:cubicBezTo>
                  <a:cubicBezTo>
                    <a:pt x="3323" y="3560"/>
                    <a:pt x="2593" y="1698"/>
                    <a:pt x="2264" y="1114"/>
                  </a:cubicBezTo>
                  <a:cubicBezTo>
                    <a:pt x="2081" y="767"/>
                    <a:pt x="1826" y="475"/>
                    <a:pt x="1516" y="256"/>
                  </a:cubicBezTo>
                  <a:cubicBezTo>
                    <a:pt x="1297" y="147"/>
                    <a:pt x="1077" y="74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0" name="Google Shape;4650;p47"/>
            <p:cNvSpPr/>
            <p:nvPr/>
          </p:nvSpPr>
          <p:spPr>
            <a:xfrm>
              <a:off x="5830832" y="2111451"/>
              <a:ext cx="93796" cy="292194"/>
            </a:xfrm>
            <a:custGeom>
              <a:rect b="b" l="l" r="r" t="t"/>
              <a:pathLst>
                <a:path extrusionOk="0" h="4277" w="1373">
                  <a:moveTo>
                    <a:pt x="1313" y="1"/>
                  </a:moveTo>
                  <a:cubicBezTo>
                    <a:pt x="1302" y="1"/>
                    <a:pt x="1292" y="5"/>
                    <a:pt x="1287" y="16"/>
                  </a:cubicBezTo>
                  <a:cubicBezTo>
                    <a:pt x="1122" y="344"/>
                    <a:pt x="995" y="673"/>
                    <a:pt x="885" y="1020"/>
                  </a:cubicBezTo>
                  <a:cubicBezTo>
                    <a:pt x="776" y="1385"/>
                    <a:pt x="684" y="1750"/>
                    <a:pt x="557" y="2115"/>
                  </a:cubicBezTo>
                  <a:cubicBezTo>
                    <a:pt x="411" y="2462"/>
                    <a:pt x="319" y="2827"/>
                    <a:pt x="264" y="3210"/>
                  </a:cubicBezTo>
                  <a:cubicBezTo>
                    <a:pt x="191" y="3539"/>
                    <a:pt x="82" y="3886"/>
                    <a:pt x="27" y="4233"/>
                  </a:cubicBezTo>
                  <a:cubicBezTo>
                    <a:pt x="0" y="4259"/>
                    <a:pt x="23" y="4276"/>
                    <a:pt x="51" y="4276"/>
                  </a:cubicBezTo>
                  <a:cubicBezTo>
                    <a:pt x="61" y="4276"/>
                    <a:pt x="72" y="4274"/>
                    <a:pt x="82" y="4269"/>
                  </a:cubicBezTo>
                  <a:cubicBezTo>
                    <a:pt x="246" y="3959"/>
                    <a:pt x="337" y="3630"/>
                    <a:pt x="374" y="3283"/>
                  </a:cubicBezTo>
                  <a:cubicBezTo>
                    <a:pt x="429" y="2918"/>
                    <a:pt x="520" y="2572"/>
                    <a:pt x="630" y="2243"/>
                  </a:cubicBezTo>
                  <a:cubicBezTo>
                    <a:pt x="776" y="1860"/>
                    <a:pt x="885" y="1476"/>
                    <a:pt x="995" y="1093"/>
                  </a:cubicBezTo>
                  <a:cubicBezTo>
                    <a:pt x="1086" y="746"/>
                    <a:pt x="1232" y="399"/>
                    <a:pt x="1360" y="52"/>
                  </a:cubicBezTo>
                  <a:cubicBezTo>
                    <a:pt x="1373" y="27"/>
                    <a:pt x="1340" y="1"/>
                    <a:pt x="1313" y="1"/>
                  </a:cubicBezTo>
                  <a:close/>
                </a:path>
              </a:pathLst>
            </a:custGeom>
            <a:solidFill>
              <a:srgbClr val="2F3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1" name="Google Shape;4651;p47"/>
            <p:cNvSpPr/>
            <p:nvPr/>
          </p:nvSpPr>
          <p:spPr>
            <a:xfrm>
              <a:off x="5125537" y="1962863"/>
              <a:ext cx="315615" cy="501382"/>
            </a:xfrm>
            <a:custGeom>
              <a:rect b="b" l="l" r="r" t="t"/>
              <a:pathLst>
                <a:path extrusionOk="0" h="7339" w="4620">
                  <a:moveTo>
                    <a:pt x="3816" y="0"/>
                  </a:moveTo>
                  <a:cubicBezTo>
                    <a:pt x="3031" y="165"/>
                    <a:pt x="2410" y="493"/>
                    <a:pt x="2027" y="1150"/>
                  </a:cubicBezTo>
                  <a:cubicBezTo>
                    <a:pt x="1808" y="1497"/>
                    <a:pt x="1662" y="1899"/>
                    <a:pt x="1479" y="2264"/>
                  </a:cubicBezTo>
                  <a:cubicBezTo>
                    <a:pt x="1297" y="2647"/>
                    <a:pt x="1041" y="2976"/>
                    <a:pt x="877" y="3341"/>
                  </a:cubicBezTo>
                  <a:cubicBezTo>
                    <a:pt x="767" y="3651"/>
                    <a:pt x="694" y="3962"/>
                    <a:pt x="639" y="4290"/>
                  </a:cubicBezTo>
                  <a:cubicBezTo>
                    <a:pt x="585" y="4692"/>
                    <a:pt x="493" y="5093"/>
                    <a:pt x="402" y="5477"/>
                  </a:cubicBezTo>
                  <a:cubicBezTo>
                    <a:pt x="311" y="5860"/>
                    <a:pt x="220" y="6243"/>
                    <a:pt x="110" y="6627"/>
                  </a:cubicBezTo>
                  <a:lnTo>
                    <a:pt x="1" y="6992"/>
                  </a:lnTo>
                  <a:cubicBezTo>
                    <a:pt x="347" y="7101"/>
                    <a:pt x="712" y="7156"/>
                    <a:pt x="1078" y="7174"/>
                  </a:cubicBezTo>
                  <a:cubicBezTo>
                    <a:pt x="1447" y="7174"/>
                    <a:pt x="1807" y="7113"/>
                    <a:pt x="2171" y="7113"/>
                  </a:cubicBezTo>
                  <a:cubicBezTo>
                    <a:pt x="2293" y="7113"/>
                    <a:pt x="2415" y="7120"/>
                    <a:pt x="2538" y="7138"/>
                  </a:cubicBezTo>
                  <a:cubicBezTo>
                    <a:pt x="3104" y="7247"/>
                    <a:pt x="3670" y="7321"/>
                    <a:pt x="4254" y="7339"/>
                  </a:cubicBezTo>
                  <a:lnTo>
                    <a:pt x="4327" y="7339"/>
                  </a:lnTo>
                  <a:cubicBezTo>
                    <a:pt x="4546" y="7028"/>
                    <a:pt x="4619" y="6663"/>
                    <a:pt x="4564" y="6316"/>
                  </a:cubicBezTo>
                  <a:cubicBezTo>
                    <a:pt x="4473" y="5586"/>
                    <a:pt x="4199" y="4911"/>
                    <a:pt x="4035" y="4217"/>
                  </a:cubicBezTo>
                  <a:cubicBezTo>
                    <a:pt x="3852" y="3432"/>
                    <a:pt x="3798" y="2647"/>
                    <a:pt x="3871" y="1862"/>
                  </a:cubicBezTo>
                  <a:cubicBezTo>
                    <a:pt x="3925" y="1515"/>
                    <a:pt x="3944" y="1187"/>
                    <a:pt x="3925" y="858"/>
                  </a:cubicBezTo>
                  <a:cubicBezTo>
                    <a:pt x="3907" y="712"/>
                    <a:pt x="3871" y="566"/>
                    <a:pt x="3816" y="438"/>
                  </a:cubicBezTo>
                  <a:cubicBezTo>
                    <a:pt x="3761" y="292"/>
                    <a:pt x="3852" y="0"/>
                    <a:pt x="3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2" name="Google Shape;4652;p47"/>
            <p:cNvSpPr/>
            <p:nvPr/>
          </p:nvSpPr>
          <p:spPr>
            <a:xfrm>
              <a:off x="5247754" y="2113159"/>
              <a:ext cx="108553" cy="329290"/>
            </a:xfrm>
            <a:custGeom>
              <a:rect b="b" l="l" r="r" t="t"/>
              <a:pathLst>
                <a:path extrusionOk="0" h="4820" w="1589">
                  <a:moveTo>
                    <a:pt x="437" y="0"/>
                  </a:moveTo>
                  <a:cubicBezTo>
                    <a:pt x="407" y="0"/>
                    <a:pt x="372" y="28"/>
                    <a:pt x="384" y="64"/>
                  </a:cubicBezTo>
                  <a:cubicBezTo>
                    <a:pt x="512" y="484"/>
                    <a:pt x="731" y="904"/>
                    <a:pt x="840" y="1342"/>
                  </a:cubicBezTo>
                  <a:cubicBezTo>
                    <a:pt x="932" y="1689"/>
                    <a:pt x="859" y="2054"/>
                    <a:pt x="932" y="2401"/>
                  </a:cubicBezTo>
                  <a:cubicBezTo>
                    <a:pt x="603" y="1962"/>
                    <a:pt x="420" y="1415"/>
                    <a:pt x="74" y="1013"/>
                  </a:cubicBezTo>
                  <a:cubicBezTo>
                    <a:pt x="68" y="1003"/>
                    <a:pt x="61" y="998"/>
                    <a:pt x="52" y="998"/>
                  </a:cubicBezTo>
                  <a:cubicBezTo>
                    <a:pt x="29" y="998"/>
                    <a:pt x="1" y="1028"/>
                    <a:pt x="1" y="1068"/>
                  </a:cubicBezTo>
                  <a:cubicBezTo>
                    <a:pt x="147" y="1342"/>
                    <a:pt x="293" y="1616"/>
                    <a:pt x="475" y="1871"/>
                  </a:cubicBezTo>
                  <a:cubicBezTo>
                    <a:pt x="585" y="2090"/>
                    <a:pt x="731" y="2309"/>
                    <a:pt x="895" y="2510"/>
                  </a:cubicBezTo>
                  <a:cubicBezTo>
                    <a:pt x="895" y="2510"/>
                    <a:pt x="895" y="2510"/>
                    <a:pt x="913" y="2528"/>
                  </a:cubicBezTo>
                  <a:lnTo>
                    <a:pt x="950" y="2565"/>
                  </a:lnTo>
                  <a:lnTo>
                    <a:pt x="986" y="2565"/>
                  </a:lnTo>
                  <a:cubicBezTo>
                    <a:pt x="1132" y="2930"/>
                    <a:pt x="1224" y="3332"/>
                    <a:pt x="1278" y="3733"/>
                  </a:cubicBezTo>
                  <a:cubicBezTo>
                    <a:pt x="1297" y="4098"/>
                    <a:pt x="1388" y="4463"/>
                    <a:pt x="1516" y="4792"/>
                  </a:cubicBezTo>
                  <a:cubicBezTo>
                    <a:pt x="1522" y="4812"/>
                    <a:pt x="1534" y="4820"/>
                    <a:pt x="1546" y="4820"/>
                  </a:cubicBezTo>
                  <a:cubicBezTo>
                    <a:pt x="1567" y="4820"/>
                    <a:pt x="1589" y="4797"/>
                    <a:pt x="1589" y="4774"/>
                  </a:cubicBezTo>
                  <a:cubicBezTo>
                    <a:pt x="1516" y="4354"/>
                    <a:pt x="1443" y="3952"/>
                    <a:pt x="1388" y="3551"/>
                  </a:cubicBezTo>
                  <a:cubicBezTo>
                    <a:pt x="1315" y="3167"/>
                    <a:pt x="1205" y="2784"/>
                    <a:pt x="1078" y="2419"/>
                  </a:cubicBezTo>
                  <a:cubicBezTo>
                    <a:pt x="1023" y="2200"/>
                    <a:pt x="1023" y="1962"/>
                    <a:pt x="1041" y="1743"/>
                  </a:cubicBezTo>
                  <a:cubicBezTo>
                    <a:pt x="1023" y="1561"/>
                    <a:pt x="1005" y="1396"/>
                    <a:pt x="950" y="1232"/>
                  </a:cubicBezTo>
                  <a:cubicBezTo>
                    <a:pt x="804" y="812"/>
                    <a:pt x="658" y="411"/>
                    <a:pt x="475" y="27"/>
                  </a:cubicBezTo>
                  <a:cubicBezTo>
                    <a:pt x="469" y="8"/>
                    <a:pt x="454" y="0"/>
                    <a:pt x="437" y="0"/>
                  </a:cubicBezTo>
                  <a:close/>
                </a:path>
              </a:pathLst>
            </a:custGeom>
            <a:solidFill>
              <a:srgbClr val="2F3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3" name="Google Shape;4653;p47"/>
            <p:cNvSpPr/>
            <p:nvPr/>
          </p:nvSpPr>
          <p:spPr>
            <a:xfrm>
              <a:off x="5461037" y="1913744"/>
              <a:ext cx="525069" cy="557198"/>
            </a:xfrm>
            <a:custGeom>
              <a:rect b="b" l="l" r="r" t="t"/>
              <a:pathLst>
                <a:path extrusionOk="0" h="8156" w="7686">
                  <a:moveTo>
                    <a:pt x="3811" y="0"/>
                  </a:moveTo>
                  <a:cubicBezTo>
                    <a:pt x="3692" y="0"/>
                    <a:pt x="3574" y="57"/>
                    <a:pt x="3505" y="172"/>
                  </a:cubicBezTo>
                  <a:lnTo>
                    <a:pt x="110" y="5301"/>
                  </a:lnTo>
                  <a:cubicBezTo>
                    <a:pt x="0" y="5484"/>
                    <a:pt x="37" y="5703"/>
                    <a:pt x="219" y="5812"/>
                  </a:cubicBezTo>
                  <a:lnTo>
                    <a:pt x="3651" y="8094"/>
                  </a:lnTo>
                  <a:cubicBezTo>
                    <a:pt x="3720" y="8135"/>
                    <a:pt x="3793" y="8156"/>
                    <a:pt x="3865" y="8156"/>
                  </a:cubicBezTo>
                  <a:cubicBezTo>
                    <a:pt x="3985" y="8156"/>
                    <a:pt x="4101" y="8099"/>
                    <a:pt x="4181" y="7985"/>
                  </a:cubicBezTo>
                  <a:lnTo>
                    <a:pt x="7576" y="2855"/>
                  </a:lnTo>
                  <a:cubicBezTo>
                    <a:pt x="7686" y="2691"/>
                    <a:pt x="7631" y="2453"/>
                    <a:pt x="7466" y="2344"/>
                  </a:cubicBezTo>
                  <a:lnTo>
                    <a:pt x="4016" y="62"/>
                  </a:lnTo>
                  <a:cubicBezTo>
                    <a:pt x="3955" y="21"/>
                    <a:pt x="3883" y="0"/>
                    <a:pt x="38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4" name="Google Shape;4654;p47"/>
            <p:cNvSpPr/>
            <p:nvPr/>
          </p:nvSpPr>
          <p:spPr>
            <a:xfrm>
              <a:off x="5461037" y="2071349"/>
              <a:ext cx="525069" cy="400546"/>
            </a:xfrm>
            <a:custGeom>
              <a:rect b="b" l="l" r="r" t="t"/>
              <a:pathLst>
                <a:path extrusionOk="0" h="5863" w="7686">
                  <a:moveTo>
                    <a:pt x="7430" y="0"/>
                  </a:moveTo>
                  <a:cubicBezTo>
                    <a:pt x="7430" y="37"/>
                    <a:pt x="7412" y="55"/>
                    <a:pt x="7393" y="73"/>
                  </a:cubicBezTo>
                  <a:lnTo>
                    <a:pt x="3998" y="5221"/>
                  </a:lnTo>
                  <a:cubicBezTo>
                    <a:pt x="3927" y="5327"/>
                    <a:pt x="3803" y="5388"/>
                    <a:pt x="3680" y="5388"/>
                  </a:cubicBezTo>
                  <a:cubicBezTo>
                    <a:pt x="3612" y="5388"/>
                    <a:pt x="3545" y="5370"/>
                    <a:pt x="3487" y="5331"/>
                  </a:cubicBezTo>
                  <a:lnTo>
                    <a:pt x="55" y="3067"/>
                  </a:lnTo>
                  <a:lnTo>
                    <a:pt x="55" y="3067"/>
                  </a:lnTo>
                  <a:cubicBezTo>
                    <a:pt x="0" y="3232"/>
                    <a:pt x="55" y="3414"/>
                    <a:pt x="201" y="3524"/>
                  </a:cubicBezTo>
                  <a:lnTo>
                    <a:pt x="3651" y="5806"/>
                  </a:lnTo>
                  <a:cubicBezTo>
                    <a:pt x="3709" y="5844"/>
                    <a:pt x="3777" y="5863"/>
                    <a:pt x="3844" y="5863"/>
                  </a:cubicBezTo>
                  <a:cubicBezTo>
                    <a:pt x="3968" y="5863"/>
                    <a:pt x="4092" y="5802"/>
                    <a:pt x="4162" y="5696"/>
                  </a:cubicBezTo>
                  <a:lnTo>
                    <a:pt x="7558" y="566"/>
                  </a:lnTo>
                  <a:cubicBezTo>
                    <a:pt x="7686" y="384"/>
                    <a:pt x="7649" y="146"/>
                    <a:pt x="7466" y="19"/>
                  </a:cubicBezTo>
                  <a:lnTo>
                    <a:pt x="743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5" name="Google Shape;4655;p47"/>
            <p:cNvSpPr/>
            <p:nvPr/>
          </p:nvSpPr>
          <p:spPr>
            <a:xfrm>
              <a:off x="5767776" y="1946126"/>
              <a:ext cx="149746" cy="131511"/>
            </a:xfrm>
            <a:custGeom>
              <a:rect b="b" l="l" r="r" t="t"/>
              <a:pathLst>
                <a:path extrusionOk="0" h="1925" w="2192">
                  <a:moveTo>
                    <a:pt x="549" y="154"/>
                  </a:moveTo>
                  <a:lnTo>
                    <a:pt x="2009" y="1121"/>
                  </a:lnTo>
                  <a:lnTo>
                    <a:pt x="1607" y="1742"/>
                  </a:lnTo>
                  <a:lnTo>
                    <a:pt x="147" y="775"/>
                  </a:lnTo>
                  <a:lnTo>
                    <a:pt x="549" y="154"/>
                  </a:lnTo>
                  <a:close/>
                  <a:moveTo>
                    <a:pt x="553" y="0"/>
                  </a:moveTo>
                  <a:cubicBezTo>
                    <a:pt x="529" y="0"/>
                    <a:pt x="507" y="13"/>
                    <a:pt x="494" y="26"/>
                  </a:cubicBezTo>
                  <a:lnTo>
                    <a:pt x="1" y="775"/>
                  </a:lnTo>
                  <a:cubicBezTo>
                    <a:pt x="1" y="793"/>
                    <a:pt x="1" y="811"/>
                    <a:pt x="1" y="829"/>
                  </a:cubicBezTo>
                  <a:cubicBezTo>
                    <a:pt x="1" y="848"/>
                    <a:pt x="19" y="848"/>
                    <a:pt x="37" y="866"/>
                  </a:cubicBezTo>
                  <a:lnTo>
                    <a:pt x="1589" y="1925"/>
                  </a:lnTo>
                  <a:lnTo>
                    <a:pt x="1626" y="1925"/>
                  </a:lnTo>
                  <a:cubicBezTo>
                    <a:pt x="1644" y="1925"/>
                    <a:pt x="1680" y="1906"/>
                    <a:pt x="1680" y="1888"/>
                  </a:cubicBezTo>
                  <a:lnTo>
                    <a:pt x="2173" y="1158"/>
                  </a:lnTo>
                  <a:cubicBezTo>
                    <a:pt x="2192" y="1140"/>
                    <a:pt x="2192" y="1121"/>
                    <a:pt x="2192" y="1103"/>
                  </a:cubicBezTo>
                  <a:cubicBezTo>
                    <a:pt x="2173" y="1085"/>
                    <a:pt x="2173" y="1067"/>
                    <a:pt x="2155" y="1048"/>
                  </a:cubicBezTo>
                  <a:lnTo>
                    <a:pt x="585" y="8"/>
                  </a:lnTo>
                  <a:cubicBezTo>
                    <a:pt x="574" y="3"/>
                    <a:pt x="564" y="0"/>
                    <a:pt x="553" y="0"/>
                  </a:cubicBezTo>
                  <a:close/>
                </a:path>
              </a:pathLst>
            </a:custGeom>
            <a:solidFill>
              <a:srgbClr val="001F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6" name="Google Shape;4656;p47"/>
            <p:cNvSpPr/>
            <p:nvPr/>
          </p:nvSpPr>
          <p:spPr>
            <a:xfrm>
              <a:off x="5625610" y="1813797"/>
              <a:ext cx="78631" cy="27805"/>
            </a:xfrm>
            <a:custGeom>
              <a:rect b="b" l="l" r="r" t="t"/>
              <a:pathLst>
                <a:path extrusionOk="0" h="407" w="1151">
                  <a:moveTo>
                    <a:pt x="1066" y="1"/>
                  </a:moveTo>
                  <a:cubicBezTo>
                    <a:pt x="1037" y="1"/>
                    <a:pt x="1005" y="10"/>
                    <a:pt x="987" y="10"/>
                  </a:cubicBezTo>
                  <a:cubicBezTo>
                    <a:pt x="658" y="10"/>
                    <a:pt x="311" y="28"/>
                    <a:pt x="1" y="65"/>
                  </a:cubicBezTo>
                  <a:cubicBezTo>
                    <a:pt x="155" y="290"/>
                    <a:pt x="401" y="407"/>
                    <a:pt x="629" y="407"/>
                  </a:cubicBezTo>
                  <a:cubicBezTo>
                    <a:pt x="807" y="407"/>
                    <a:pt x="974" y="336"/>
                    <a:pt x="1078" y="192"/>
                  </a:cubicBezTo>
                  <a:cubicBezTo>
                    <a:pt x="1114" y="138"/>
                    <a:pt x="1151" y="101"/>
                    <a:pt x="1133" y="46"/>
                  </a:cubicBezTo>
                  <a:cubicBezTo>
                    <a:pt x="1124" y="10"/>
                    <a:pt x="1096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7" name="Google Shape;4657;p47"/>
            <p:cNvSpPr/>
            <p:nvPr/>
          </p:nvSpPr>
          <p:spPr>
            <a:xfrm>
              <a:off x="5586944" y="1692195"/>
              <a:ext cx="61210" cy="20085"/>
            </a:xfrm>
            <a:custGeom>
              <a:rect b="b" l="l" r="r" t="t"/>
              <a:pathLst>
                <a:path extrusionOk="0" h="294" w="896">
                  <a:moveTo>
                    <a:pt x="676" y="1"/>
                  </a:moveTo>
                  <a:cubicBezTo>
                    <a:pt x="512" y="1"/>
                    <a:pt x="348" y="19"/>
                    <a:pt x="202" y="37"/>
                  </a:cubicBezTo>
                  <a:cubicBezTo>
                    <a:pt x="92" y="37"/>
                    <a:pt x="1" y="56"/>
                    <a:pt x="1" y="183"/>
                  </a:cubicBezTo>
                  <a:cubicBezTo>
                    <a:pt x="1" y="283"/>
                    <a:pt x="78" y="294"/>
                    <a:pt x="164" y="294"/>
                  </a:cubicBezTo>
                  <a:cubicBezTo>
                    <a:pt x="189" y="294"/>
                    <a:pt x="214" y="293"/>
                    <a:pt x="238" y="293"/>
                  </a:cubicBezTo>
                  <a:cubicBezTo>
                    <a:pt x="384" y="293"/>
                    <a:pt x="549" y="293"/>
                    <a:pt x="695" y="275"/>
                  </a:cubicBezTo>
                  <a:cubicBezTo>
                    <a:pt x="786" y="275"/>
                    <a:pt x="895" y="275"/>
                    <a:pt x="877" y="129"/>
                  </a:cubicBezTo>
                  <a:cubicBezTo>
                    <a:pt x="877" y="1"/>
                    <a:pt x="768" y="1"/>
                    <a:pt x="676" y="1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8" name="Google Shape;4658;p47"/>
            <p:cNvSpPr/>
            <p:nvPr/>
          </p:nvSpPr>
          <p:spPr>
            <a:xfrm>
              <a:off x="5694200" y="1691990"/>
              <a:ext cx="45020" cy="18992"/>
            </a:xfrm>
            <a:custGeom>
              <a:rect b="b" l="l" r="r" t="t"/>
              <a:pathLst>
                <a:path extrusionOk="0" h="278" w="659">
                  <a:moveTo>
                    <a:pt x="527" y="0"/>
                  </a:moveTo>
                  <a:cubicBezTo>
                    <a:pt x="517" y="0"/>
                    <a:pt x="506" y="2"/>
                    <a:pt x="494" y="4"/>
                  </a:cubicBezTo>
                  <a:cubicBezTo>
                    <a:pt x="384" y="4"/>
                    <a:pt x="275" y="4"/>
                    <a:pt x="147" y="22"/>
                  </a:cubicBezTo>
                  <a:cubicBezTo>
                    <a:pt x="19" y="40"/>
                    <a:pt x="1" y="59"/>
                    <a:pt x="1" y="168"/>
                  </a:cubicBezTo>
                  <a:cubicBezTo>
                    <a:pt x="1" y="259"/>
                    <a:pt x="74" y="259"/>
                    <a:pt x="147" y="278"/>
                  </a:cubicBezTo>
                  <a:lnTo>
                    <a:pt x="494" y="278"/>
                  </a:lnTo>
                  <a:cubicBezTo>
                    <a:pt x="622" y="278"/>
                    <a:pt x="658" y="223"/>
                    <a:pt x="640" y="132"/>
                  </a:cubicBezTo>
                  <a:cubicBezTo>
                    <a:pt x="640" y="52"/>
                    <a:pt x="598" y="0"/>
                    <a:pt x="527" y="0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9" name="Google Shape;4659;p47"/>
            <p:cNvSpPr/>
            <p:nvPr/>
          </p:nvSpPr>
          <p:spPr>
            <a:xfrm>
              <a:off x="5660520" y="1760784"/>
              <a:ext cx="29854" cy="42015"/>
            </a:xfrm>
            <a:custGeom>
              <a:rect b="b" l="l" r="r" t="t"/>
              <a:pathLst>
                <a:path extrusionOk="0" h="615" w="437">
                  <a:moveTo>
                    <a:pt x="348" y="1"/>
                  </a:moveTo>
                  <a:cubicBezTo>
                    <a:pt x="275" y="56"/>
                    <a:pt x="257" y="147"/>
                    <a:pt x="275" y="220"/>
                  </a:cubicBezTo>
                  <a:cubicBezTo>
                    <a:pt x="309" y="372"/>
                    <a:pt x="311" y="478"/>
                    <a:pt x="137" y="478"/>
                  </a:cubicBezTo>
                  <a:cubicBezTo>
                    <a:pt x="123" y="478"/>
                    <a:pt x="108" y="477"/>
                    <a:pt x="92" y="476"/>
                  </a:cubicBezTo>
                  <a:cubicBezTo>
                    <a:pt x="86" y="472"/>
                    <a:pt x="79" y="471"/>
                    <a:pt x="72" y="471"/>
                  </a:cubicBezTo>
                  <a:cubicBezTo>
                    <a:pt x="43" y="471"/>
                    <a:pt x="16" y="500"/>
                    <a:pt x="1" y="530"/>
                  </a:cubicBezTo>
                  <a:cubicBezTo>
                    <a:pt x="1" y="603"/>
                    <a:pt x="56" y="603"/>
                    <a:pt x="110" y="603"/>
                  </a:cubicBezTo>
                  <a:cubicBezTo>
                    <a:pt x="133" y="611"/>
                    <a:pt x="155" y="614"/>
                    <a:pt x="176" y="614"/>
                  </a:cubicBezTo>
                  <a:cubicBezTo>
                    <a:pt x="316" y="614"/>
                    <a:pt x="437" y="472"/>
                    <a:pt x="421" y="329"/>
                  </a:cubicBezTo>
                  <a:cubicBezTo>
                    <a:pt x="403" y="220"/>
                    <a:pt x="384" y="110"/>
                    <a:pt x="348" y="1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0" name="Google Shape;4660;p47"/>
            <p:cNvSpPr/>
            <p:nvPr/>
          </p:nvSpPr>
          <p:spPr>
            <a:xfrm>
              <a:off x="5609420" y="1739401"/>
              <a:ext cx="21109" cy="19197"/>
            </a:xfrm>
            <a:custGeom>
              <a:rect b="b" l="l" r="r" t="t"/>
              <a:pathLst>
                <a:path extrusionOk="0" h="281" w="309">
                  <a:moveTo>
                    <a:pt x="137" y="0"/>
                  </a:moveTo>
                  <a:cubicBezTo>
                    <a:pt x="74" y="0"/>
                    <a:pt x="16" y="52"/>
                    <a:pt x="1" y="131"/>
                  </a:cubicBezTo>
                  <a:cubicBezTo>
                    <a:pt x="1" y="223"/>
                    <a:pt x="55" y="277"/>
                    <a:pt x="147" y="277"/>
                  </a:cubicBezTo>
                  <a:cubicBezTo>
                    <a:pt x="156" y="279"/>
                    <a:pt x="165" y="280"/>
                    <a:pt x="174" y="280"/>
                  </a:cubicBezTo>
                  <a:cubicBezTo>
                    <a:pt x="252" y="280"/>
                    <a:pt x="309" y="213"/>
                    <a:pt x="293" y="131"/>
                  </a:cubicBezTo>
                  <a:cubicBezTo>
                    <a:pt x="309" y="66"/>
                    <a:pt x="252" y="1"/>
                    <a:pt x="188" y="1"/>
                  </a:cubicBezTo>
                  <a:cubicBezTo>
                    <a:pt x="180" y="1"/>
                    <a:pt x="173" y="2"/>
                    <a:pt x="165" y="4"/>
                  </a:cubicBezTo>
                  <a:cubicBezTo>
                    <a:pt x="155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1" name="Google Shape;4661;p47"/>
            <p:cNvSpPr/>
            <p:nvPr/>
          </p:nvSpPr>
          <p:spPr>
            <a:xfrm>
              <a:off x="5699802" y="1738171"/>
              <a:ext cx="21929" cy="20085"/>
            </a:xfrm>
            <a:custGeom>
              <a:rect b="b" l="l" r="r" t="t"/>
              <a:pathLst>
                <a:path extrusionOk="0" h="294" w="321">
                  <a:moveTo>
                    <a:pt x="146" y="0"/>
                  </a:moveTo>
                  <a:cubicBezTo>
                    <a:pt x="69" y="0"/>
                    <a:pt x="10" y="66"/>
                    <a:pt x="10" y="131"/>
                  </a:cubicBezTo>
                  <a:cubicBezTo>
                    <a:pt x="0" y="239"/>
                    <a:pt x="80" y="294"/>
                    <a:pt x="158" y="294"/>
                  </a:cubicBezTo>
                  <a:cubicBezTo>
                    <a:pt x="226" y="294"/>
                    <a:pt x="294" y="252"/>
                    <a:pt x="302" y="168"/>
                  </a:cubicBezTo>
                  <a:cubicBezTo>
                    <a:pt x="320" y="76"/>
                    <a:pt x="247" y="3"/>
                    <a:pt x="174" y="3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47"/>
            <p:cNvSpPr/>
            <p:nvPr/>
          </p:nvSpPr>
          <p:spPr>
            <a:xfrm>
              <a:off x="5701715" y="2284632"/>
              <a:ext cx="395407" cy="352108"/>
            </a:xfrm>
            <a:custGeom>
              <a:rect b="b" l="l" r="r" t="t"/>
              <a:pathLst>
                <a:path extrusionOk="0" h="5154" w="5788">
                  <a:moveTo>
                    <a:pt x="1497" y="0"/>
                  </a:moveTo>
                  <a:lnTo>
                    <a:pt x="0" y="1698"/>
                  </a:lnTo>
                  <a:cubicBezTo>
                    <a:pt x="603" y="2282"/>
                    <a:pt x="1223" y="2866"/>
                    <a:pt x="1844" y="3450"/>
                  </a:cubicBezTo>
                  <a:cubicBezTo>
                    <a:pt x="2264" y="3834"/>
                    <a:pt x="2684" y="4217"/>
                    <a:pt x="3140" y="4582"/>
                  </a:cubicBezTo>
                  <a:cubicBezTo>
                    <a:pt x="3515" y="4894"/>
                    <a:pt x="3889" y="5153"/>
                    <a:pt x="4378" y="5153"/>
                  </a:cubicBezTo>
                  <a:cubicBezTo>
                    <a:pt x="4461" y="5153"/>
                    <a:pt x="4547" y="5146"/>
                    <a:pt x="4637" y="5130"/>
                  </a:cubicBezTo>
                  <a:cubicBezTo>
                    <a:pt x="5459" y="5002"/>
                    <a:pt x="5787" y="4180"/>
                    <a:pt x="5495" y="3469"/>
                  </a:cubicBezTo>
                  <a:cubicBezTo>
                    <a:pt x="5404" y="3231"/>
                    <a:pt x="5240" y="3012"/>
                    <a:pt x="5039" y="2866"/>
                  </a:cubicBezTo>
                  <a:cubicBezTo>
                    <a:pt x="4856" y="2720"/>
                    <a:pt x="4674" y="2592"/>
                    <a:pt x="4509" y="2446"/>
                  </a:cubicBezTo>
                  <a:lnTo>
                    <a:pt x="1826" y="274"/>
                  </a:lnTo>
                  <a:lnTo>
                    <a:pt x="1497" y="0"/>
                  </a:lnTo>
                  <a:close/>
                </a:path>
              </a:pathLst>
            </a:custGeom>
            <a:solidFill>
              <a:srgbClr val="8356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47"/>
            <p:cNvSpPr/>
            <p:nvPr/>
          </p:nvSpPr>
          <p:spPr>
            <a:xfrm>
              <a:off x="5564536" y="2132492"/>
              <a:ext cx="358039" cy="330452"/>
            </a:xfrm>
            <a:custGeom>
              <a:rect b="b" l="l" r="r" t="t"/>
              <a:pathLst>
                <a:path extrusionOk="0" h="4837" w="5241">
                  <a:moveTo>
                    <a:pt x="804" y="1"/>
                  </a:moveTo>
                  <a:cubicBezTo>
                    <a:pt x="627" y="1"/>
                    <a:pt x="603" y="347"/>
                    <a:pt x="603" y="347"/>
                  </a:cubicBezTo>
                  <a:cubicBezTo>
                    <a:pt x="256" y="365"/>
                    <a:pt x="438" y="803"/>
                    <a:pt x="438" y="803"/>
                  </a:cubicBezTo>
                  <a:cubicBezTo>
                    <a:pt x="110" y="949"/>
                    <a:pt x="365" y="1424"/>
                    <a:pt x="365" y="1424"/>
                  </a:cubicBezTo>
                  <a:cubicBezTo>
                    <a:pt x="365" y="1424"/>
                    <a:pt x="0" y="1625"/>
                    <a:pt x="822" y="2683"/>
                  </a:cubicBezTo>
                  <a:cubicBezTo>
                    <a:pt x="1315" y="3304"/>
                    <a:pt x="1862" y="3870"/>
                    <a:pt x="2428" y="4399"/>
                  </a:cubicBezTo>
                  <a:cubicBezTo>
                    <a:pt x="2715" y="4708"/>
                    <a:pt x="3044" y="4837"/>
                    <a:pt x="3361" y="4837"/>
                  </a:cubicBezTo>
                  <a:cubicBezTo>
                    <a:pt x="4358" y="4837"/>
                    <a:pt x="5241" y="3566"/>
                    <a:pt x="4327" y="2610"/>
                  </a:cubicBezTo>
                  <a:cubicBezTo>
                    <a:pt x="3962" y="2081"/>
                    <a:pt x="3578" y="1588"/>
                    <a:pt x="3158" y="1113"/>
                  </a:cubicBezTo>
                  <a:cubicBezTo>
                    <a:pt x="3004" y="959"/>
                    <a:pt x="2721" y="749"/>
                    <a:pt x="2569" y="749"/>
                  </a:cubicBezTo>
                  <a:cubicBezTo>
                    <a:pt x="2506" y="749"/>
                    <a:pt x="2465" y="785"/>
                    <a:pt x="2465" y="876"/>
                  </a:cubicBezTo>
                  <a:cubicBezTo>
                    <a:pt x="2465" y="1186"/>
                    <a:pt x="2958" y="1643"/>
                    <a:pt x="2720" y="1661"/>
                  </a:cubicBezTo>
                  <a:cubicBezTo>
                    <a:pt x="2715" y="1662"/>
                    <a:pt x="2709" y="1662"/>
                    <a:pt x="2702" y="1662"/>
                  </a:cubicBezTo>
                  <a:cubicBezTo>
                    <a:pt x="2443" y="1662"/>
                    <a:pt x="1632" y="952"/>
                    <a:pt x="1187" y="329"/>
                  </a:cubicBezTo>
                  <a:cubicBezTo>
                    <a:pt x="1013" y="83"/>
                    <a:pt x="891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47"/>
            <p:cNvSpPr/>
            <p:nvPr/>
          </p:nvSpPr>
          <p:spPr>
            <a:xfrm>
              <a:off x="5600402" y="2150938"/>
              <a:ext cx="76854" cy="93732"/>
            </a:xfrm>
            <a:custGeom>
              <a:rect b="b" l="l" r="r" t="t"/>
              <a:pathLst>
                <a:path extrusionOk="0" h="1372" w="1125">
                  <a:moveTo>
                    <a:pt x="91" y="0"/>
                  </a:moveTo>
                  <a:cubicBezTo>
                    <a:pt x="48" y="0"/>
                    <a:pt x="0" y="32"/>
                    <a:pt x="23" y="77"/>
                  </a:cubicBezTo>
                  <a:cubicBezTo>
                    <a:pt x="114" y="332"/>
                    <a:pt x="260" y="570"/>
                    <a:pt x="443" y="789"/>
                  </a:cubicBezTo>
                  <a:cubicBezTo>
                    <a:pt x="607" y="990"/>
                    <a:pt x="790" y="1172"/>
                    <a:pt x="972" y="1355"/>
                  </a:cubicBezTo>
                  <a:cubicBezTo>
                    <a:pt x="988" y="1366"/>
                    <a:pt x="1004" y="1371"/>
                    <a:pt x="1020" y="1371"/>
                  </a:cubicBezTo>
                  <a:cubicBezTo>
                    <a:pt x="1078" y="1371"/>
                    <a:pt x="1125" y="1303"/>
                    <a:pt x="1082" y="1245"/>
                  </a:cubicBezTo>
                  <a:cubicBezTo>
                    <a:pt x="899" y="1081"/>
                    <a:pt x="717" y="898"/>
                    <a:pt x="571" y="716"/>
                  </a:cubicBezTo>
                  <a:cubicBezTo>
                    <a:pt x="388" y="515"/>
                    <a:pt x="242" y="296"/>
                    <a:pt x="151" y="40"/>
                  </a:cubicBezTo>
                  <a:cubicBezTo>
                    <a:pt x="144" y="12"/>
                    <a:pt x="118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47"/>
            <p:cNvSpPr/>
            <p:nvPr/>
          </p:nvSpPr>
          <p:spPr>
            <a:xfrm>
              <a:off x="5586465" y="2183456"/>
              <a:ext cx="74327" cy="83689"/>
            </a:xfrm>
            <a:custGeom>
              <a:rect b="b" l="l" r="r" t="t"/>
              <a:pathLst>
                <a:path extrusionOk="0" h="1225" w="1088">
                  <a:moveTo>
                    <a:pt x="104" y="1"/>
                  </a:moveTo>
                  <a:cubicBezTo>
                    <a:pt x="56" y="1"/>
                    <a:pt x="1" y="61"/>
                    <a:pt x="26" y="112"/>
                  </a:cubicBezTo>
                  <a:cubicBezTo>
                    <a:pt x="245" y="532"/>
                    <a:pt x="556" y="915"/>
                    <a:pt x="921" y="1207"/>
                  </a:cubicBezTo>
                  <a:cubicBezTo>
                    <a:pt x="937" y="1219"/>
                    <a:pt x="954" y="1224"/>
                    <a:pt x="971" y="1224"/>
                  </a:cubicBezTo>
                  <a:cubicBezTo>
                    <a:pt x="1033" y="1224"/>
                    <a:pt x="1087" y="1159"/>
                    <a:pt x="1030" y="1116"/>
                  </a:cubicBezTo>
                  <a:cubicBezTo>
                    <a:pt x="665" y="824"/>
                    <a:pt x="373" y="440"/>
                    <a:pt x="154" y="39"/>
                  </a:cubicBezTo>
                  <a:cubicBezTo>
                    <a:pt x="143" y="12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47"/>
            <p:cNvSpPr/>
            <p:nvPr/>
          </p:nvSpPr>
          <p:spPr>
            <a:xfrm>
              <a:off x="5583254" y="2222943"/>
              <a:ext cx="58819" cy="66610"/>
            </a:xfrm>
            <a:custGeom>
              <a:rect b="b" l="l" r="r" t="t"/>
              <a:pathLst>
                <a:path extrusionOk="0" h="975" w="861">
                  <a:moveTo>
                    <a:pt x="69" y="1"/>
                  </a:moveTo>
                  <a:cubicBezTo>
                    <a:pt x="58" y="1"/>
                    <a:pt x="47" y="3"/>
                    <a:pt x="37" y="9"/>
                  </a:cubicBezTo>
                  <a:cubicBezTo>
                    <a:pt x="0" y="27"/>
                    <a:pt x="0" y="82"/>
                    <a:pt x="18" y="100"/>
                  </a:cubicBezTo>
                  <a:cubicBezTo>
                    <a:pt x="91" y="264"/>
                    <a:pt x="183" y="410"/>
                    <a:pt x="292" y="556"/>
                  </a:cubicBezTo>
                  <a:cubicBezTo>
                    <a:pt x="420" y="702"/>
                    <a:pt x="566" y="830"/>
                    <a:pt x="694" y="958"/>
                  </a:cubicBezTo>
                  <a:cubicBezTo>
                    <a:pt x="709" y="969"/>
                    <a:pt x="727" y="975"/>
                    <a:pt x="743" y="975"/>
                  </a:cubicBezTo>
                  <a:cubicBezTo>
                    <a:pt x="805" y="975"/>
                    <a:pt x="861" y="906"/>
                    <a:pt x="803" y="848"/>
                  </a:cubicBezTo>
                  <a:cubicBezTo>
                    <a:pt x="657" y="739"/>
                    <a:pt x="530" y="593"/>
                    <a:pt x="402" y="465"/>
                  </a:cubicBezTo>
                  <a:cubicBezTo>
                    <a:pt x="292" y="337"/>
                    <a:pt x="201" y="191"/>
                    <a:pt x="146" y="27"/>
                  </a:cubicBezTo>
                  <a:cubicBezTo>
                    <a:pt x="120" y="14"/>
                    <a:pt x="95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47"/>
            <p:cNvSpPr/>
            <p:nvPr/>
          </p:nvSpPr>
          <p:spPr>
            <a:xfrm>
              <a:off x="5101831" y="2320772"/>
              <a:ext cx="456549" cy="245328"/>
            </a:xfrm>
            <a:custGeom>
              <a:rect b="b" l="l" r="r" t="t"/>
              <a:pathLst>
                <a:path extrusionOk="0" h="3591" w="6683">
                  <a:moveTo>
                    <a:pt x="6189" y="0"/>
                  </a:moveTo>
                  <a:cubicBezTo>
                    <a:pt x="5313" y="165"/>
                    <a:pt x="4437" y="311"/>
                    <a:pt x="3560" y="493"/>
                  </a:cubicBezTo>
                  <a:cubicBezTo>
                    <a:pt x="2976" y="603"/>
                    <a:pt x="2392" y="712"/>
                    <a:pt x="1808" y="858"/>
                  </a:cubicBezTo>
                  <a:cubicBezTo>
                    <a:pt x="1224" y="1004"/>
                    <a:pt x="694" y="1205"/>
                    <a:pt x="384" y="1789"/>
                  </a:cubicBezTo>
                  <a:cubicBezTo>
                    <a:pt x="1" y="2556"/>
                    <a:pt x="494" y="3341"/>
                    <a:pt x="1279" y="3542"/>
                  </a:cubicBezTo>
                  <a:cubicBezTo>
                    <a:pt x="1397" y="3576"/>
                    <a:pt x="1520" y="3590"/>
                    <a:pt x="1643" y="3590"/>
                  </a:cubicBezTo>
                  <a:cubicBezTo>
                    <a:pt x="1785" y="3590"/>
                    <a:pt x="1927" y="3571"/>
                    <a:pt x="2064" y="3542"/>
                  </a:cubicBezTo>
                  <a:cubicBezTo>
                    <a:pt x="2301" y="3487"/>
                    <a:pt x="2520" y="3396"/>
                    <a:pt x="2757" y="3341"/>
                  </a:cubicBezTo>
                  <a:lnTo>
                    <a:pt x="6244" y="2428"/>
                  </a:lnTo>
                  <a:lnTo>
                    <a:pt x="6682" y="2319"/>
                  </a:lnTo>
                  <a:lnTo>
                    <a:pt x="6189" y="0"/>
                  </a:lnTo>
                  <a:close/>
                </a:path>
              </a:pathLst>
            </a:custGeom>
            <a:solidFill>
              <a:srgbClr val="8356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47"/>
            <p:cNvSpPr/>
            <p:nvPr/>
          </p:nvSpPr>
          <p:spPr>
            <a:xfrm>
              <a:off x="5422848" y="2245419"/>
              <a:ext cx="328800" cy="235012"/>
            </a:xfrm>
            <a:custGeom>
              <a:rect b="b" l="l" r="r" t="t"/>
              <a:pathLst>
                <a:path extrusionOk="0" h="3440" w="4813">
                  <a:moveTo>
                    <a:pt x="4419" y="0"/>
                  </a:moveTo>
                  <a:cubicBezTo>
                    <a:pt x="4349" y="0"/>
                    <a:pt x="4243" y="51"/>
                    <a:pt x="4082" y="191"/>
                  </a:cubicBezTo>
                  <a:cubicBezTo>
                    <a:pt x="3612" y="594"/>
                    <a:pt x="2848" y="966"/>
                    <a:pt x="2587" y="966"/>
                  </a:cubicBezTo>
                  <a:cubicBezTo>
                    <a:pt x="2564" y="966"/>
                    <a:pt x="2545" y="963"/>
                    <a:pt x="2531" y="957"/>
                  </a:cubicBezTo>
                  <a:cubicBezTo>
                    <a:pt x="2348" y="884"/>
                    <a:pt x="2841" y="629"/>
                    <a:pt x="2914" y="373"/>
                  </a:cubicBezTo>
                  <a:cubicBezTo>
                    <a:pt x="2935" y="275"/>
                    <a:pt x="2878" y="239"/>
                    <a:pt x="2787" y="239"/>
                  </a:cubicBezTo>
                  <a:cubicBezTo>
                    <a:pt x="2641" y="239"/>
                    <a:pt x="2410" y="331"/>
                    <a:pt x="2275" y="410"/>
                  </a:cubicBezTo>
                  <a:cubicBezTo>
                    <a:pt x="1837" y="720"/>
                    <a:pt x="1399" y="1049"/>
                    <a:pt x="997" y="1396"/>
                  </a:cubicBezTo>
                  <a:cubicBezTo>
                    <a:pt x="1" y="2070"/>
                    <a:pt x="626" y="3440"/>
                    <a:pt x="1588" y="3440"/>
                  </a:cubicBezTo>
                  <a:cubicBezTo>
                    <a:pt x="1771" y="3440"/>
                    <a:pt x="1967" y="3390"/>
                    <a:pt x="2166" y="3276"/>
                  </a:cubicBezTo>
                  <a:cubicBezTo>
                    <a:pt x="2750" y="2965"/>
                    <a:pt x="3316" y="2619"/>
                    <a:pt x="3845" y="2217"/>
                  </a:cubicBezTo>
                  <a:cubicBezTo>
                    <a:pt x="4758" y="1542"/>
                    <a:pt x="4502" y="1268"/>
                    <a:pt x="4502" y="1268"/>
                  </a:cubicBezTo>
                  <a:cubicBezTo>
                    <a:pt x="4502" y="1268"/>
                    <a:pt x="4813" y="939"/>
                    <a:pt x="4575" y="738"/>
                  </a:cubicBezTo>
                  <a:cubicBezTo>
                    <a:pt x="4575" y="738"/>
                    <a:pt x="4813" y="428"/>
                    <a:pt x="4539" y="318"/>
                  </a:cubicBezTo>
                  <a:cubicBezTo>
                    <a:pt x="4539" y="318"/>
                    <a:pt x="4595" y="0"/>
                    <a:pt x="4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47"/>
            <p:cNvSpPr/>
            <p:nvPr/>
          </p:nvSpPr>
          <p:spPr>
            <a:xfrm>
              <a:off x="5654986" y="2263796"/>
              <a:ext cx="83071" cy="63809"/>
            </a:xfrm>
            <a:custGeom>
              <a:rect b="b" l="l" r="r" t="t"/>
              <a:pathLst>
                <a:path extrusionOk="0" h="934" w="1216">
                  <a:moveTo>
                    <a:pt x="1132" y="0"/>
                  </a:moveTo>
                  <a:cubicBezTo>
                    <a:pt x="1115" y="0"/>
                    <a:pt x="1097" y="9"/>
                    <a:pt x="1086" y="31"/>
                  </a:cubicBezTo>
                  <a:cubicBezTo>
                    <a:pt x="958" y="214"/>
                    <a:pt x="794" y="360"/>
                    <a:pt x="611" y="488"/>
                  </a:cubicBezTo>
                  <a:cubicBezTo>
                    <a:pt x="429" y="615"/>
                    <a:pt x="246" y="725"/>
                    <a:pt x="64" y="816"/>
                  </a:cubicBezTo>
                  <a:cubicBezTo>
                    <a:pt x="1" y="848"/>
                    <a:pt x="46" y="933"/>
                    <a:pt x="95" y="933"/>
                  </a:cubicBezTo>
                  <a:cubicBezTo>
                    <a:pt x="103" y="933"/>
                    <a:pt x="111" y="931"/>
                    <a:pt x="118" y="926"/>
                  </a:cubicBezTo>
                  <a:cubicBezTo>
                    <a:pt x="319" y="816"/>
                    <a:pt x="502" y="707"/>
                    <a:pt x="684" y="579"/>
                  </a:cubicBezTo>
                  <a:cubicBezTo>
                    <a:pt x="885" y="433"/>
                    <a:pt x="1049" y="269"/>
                    <a:pt x="1177" y="86"/>
                  </a:cubicBezTo>
                  <a:cubicBezTo>
                    <a:pt x="1216" y="48"/>
                    <a:pt x="1174" y="0"/>
                    <a:pt x="1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47"/>
            <p:cNvSpPr/>
            <p:nvPr/>
          </p:nvSpPr>
          <p:spPr>
            <a:xfrm>
              <a:off x="5665097" y="2292694"/>
              <a:ext cx="76854" cy="56157"/>
            </a:xfrm>
            <a:custGeom>
              <a:rect b="b" l="l" r="r" t="t"/>
              <a:pathLst>
                <a:path extrusionOk="0" h="822" w="1125">
                  <a:moveTo>
                    <a:pt x="1041" y="1"/>
                  </a:moveTo>
                  <a:cubicBezTo>
                    <a:pt x="1024" y="1"/>
                    <a:pt x="1007" y="9"/>
                    <a:pt x="993" y="28"/>
                  </a:cubicBezTo>
                  <a:cubicBezTo>
                    <a:pt x="737" y="320"/>
                    <a:pt x="409" y="557"/>
                    <a:pt x="62" y="722"/>
                  </a:cubicBezTo>
                  <a:cubicBezTo>
                    <a:pt x="1" y="752"/>
                    <a:pt x="42" y="822"/>
                    <a:pt x="89" y="822"/>
                  </a:cubicBezTo>
                  <a:cubicBezTo>
                    <a:pt x="98" y="822"/>
                    <a:pt x="108" y="819"/>
                    <a:pt x="117" y="813"/>
                  </a:cubicBezTo>
                  <a:cubicBezTo>
                    <a:pt x="482" y="649"/>
                    <a:pt x="810" y="411"/>
                    <a:pt x="1084" y="101"/>
                  </a:cubicBezTo>
                  <a:cubicBezTo>
                    <a:pt x="1124" y="61"/>
                    <a:pt x="1086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47"/>
            <p:cNvSpPr/>
            <p:nvPr/>
          </p:nvSpPr>
          <p:spPr>
            <a:xfrm>
              <a:off x="5675071" y="2326373"/>
              <a:ext cx="61893" cy="44953"/>
            </a:xfrm>
            <a:custGeom>
              <a:rect b="b" l="l" r="r" t="t"/>
              <a:pathLst>
                <a:path extrusionOk="0" h="658" w="906">
                  <a:moveTo>
                    <a:pt x="829" y="1"/>
                  </a:moveTo>
                  <a:cubicBezTo>
                    <a:pt x="815" y="1"/>
                    <a:pt x="802" y="9"/>
                    <a:pt x="792" y="28"/>
                  </a:cubicBezTo>
                  <a:cubicBezTo>
                    <a:pt x="701" y="137"/>
                    <a:pt x="591" y="229"/>
                    <a:pt x="482" y="320"/>
                  </a:cubicBezTo>
                  <a:cubicBezTo>
                    <a:pt x="336" y="411"/>
                    <a:pt x="208" y="484"/>
                    <a:pt x="62" y="557"/>
                  </a:cubicBezTo>
                  <a:cubicBezTo>
                    <a:pt x="1" y="588"/>
                    <a:pt x="42" y="657"/>
                    <a:pt x="89" y="657"/>
                  </a:cubicBezTo>
                  <a:cubicBezTo>
                    <a:pt x="98" y="657"/>
                    <a:pt x="108" y="655"/>
                    <a:pt x="117" y="649"/>
                  </a:cubicBezTo>
                  <a:cubicBezTo>
                    <a:pt x="263" y="576"/>
                    <a:pt x="409" y="503"/>
                    <a:pt x="536" y="411"/>
                  </a:cubicBezTo>
                  <a:cubicBezTo>
                    <a:pt x="664" y="320"/>
                    <a:pt x="774" y="211"/>
                    <a:pt x="865" y="101"/>
                  </a:cubicBezTo>
                  <a:cubicBezTo>
                    <a:pt x="905" y="61"/>
                    <a:pt x="867" y="1"/>
                    <a:pt x="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47"/>
            <p:cNvSpPr/>
            <p:nvPr/>
          </p:nvSpPr>
          <p:spPr>
            <a:xfrm>
              <a:off x="5539601" y="2918128"/>
              <a:ext cx="188344" cy="811953"/>
            </a:xfrm>
            <a:custGeom>
              <a:rect b="b" l="l" r="r" t="t"/>
              <a:pathLst>
                <a:path extrusionOk="0" fill="none" h="11885" w="2757">
                  <a:moveTo>
                    <a:pt x="2757" y="1"/>
                  </a:moveTo>
                  <a:lnTo>
                    <a:pt x="0" y="11885"/>
                  </a:lnTo>
                </a:path>
              </a:pathLst>
            </a:custGeom>
            <a:noFill/>
            <a:ln cap="flat" cmpd="sng" w="9525">
              <a:solidFill>
                <a:srgbClr val="1E1F35"/>
              </a:solidFill>
              <a:prstDash val="solid"/>
              <a:miter lim="1825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73" name="Google Shape;4673;p47"/>
          <p:cNvGrpSpPr/>
          <p:nvPr/>
        </p:nvGrpSpPr>
        <p:grpSpPr>
          <a:xfrm>
            <a:off x="6931450" y="1364100"/>
            <a:ext cx="1070637" cy="3240352"/>
            <a:chOff x="6569500" y="1364100"/>
            <a:chExt cx="1070637" cy="3240352"/>
          </a:xfrm>
        </p:grpSpPr>
        <p:sp>
          <p:nvSpPr>
            <p:cNvPr id="4674" name="Google Shape;4674;p47"/>
            <p:cNvSpPr/>
            <p:nvPr/>
          </p:nvSpPr>
          <p:spPr>
            <a:xfrm>
              <a:off x="7023231" y="1685995"/>
              <a:ext cx="205249" cy="198628"/>
            </a:xfrm>
            <a:custGeom>
              <a:rect b="b" l="l" r="r" t="t"/>
              <a:pathLst>
                <a:path extrusionOk="0" h="2757" w="2849">
                  <a:moveTo>
                    <a:pt x="2429" y="0"/>
                  </a:moveTo>
                  <a:lnTo>
                    <a:pt x="476" y="73"/>
                  </a:lnTo>
                  <a:lnTo>
                    <a:pt x="275" y="1424"/>
                  </a:lnTo>
                  <a:lnTo>
                    <a:pt x="1" y="1862"/>
                  </a:lnTo>
                  <a:lnTo>
                    <a:pt x="969" y="2757"/>
                  </a:lnTo>
                  <a:cubicBezTo>
                    <a:pt x="969" y="2757"/>
                    <a:pt x="2849" y="2355"/>
                    <a:pt x="2794" y="1735"/>
                  </a:cubicBezTo>
                  <a:cubicBezTo>
                    <a:pt x="2684" y="1242"/>
                    <a:pt x="2447" y="895"/>
                    <a:pt x="2429" y="493"/>
                  </a:cubicBezTo>
                  <a:cubicBezTo>
                    <a:pt x="2411" y="329"/>
                    <a:pt x="2411" y="165"/>
                    <a:pt x="2429" y="0"/>
                  </a:cubicBezTo>
                  <a:close/>
                </a:path>
              </a:pathLst>
            </a:custGeom>
            <a:solidFill>
              <a:srgbClr val="FCA2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47"/>
            <p:cNvSpPr/>
            <p:nvPr/>
          </p:nvSpPr>
          <p:spPr>
            <a:xfrm>
              <a:off x="7033821" y="1685995"/>
              <a:ext cx="171029" cy="127376"/>
            </a:xfrm>
            <a:custGeom>
              <a:rect b="b" l="l" r="r" t="t"/>
              <a:pathLst>
                <a:path extrusionOk="0" h="1768" w="2374">
                  <a:moveTo>
                    <a:pt x="2282" y="0"/>
                  </a:moveTo>
                  <a:lnTo>
                    <a:pt x="329" y="73"/>
                  </a:lnTo>
                  <a:lnTo>
                    <a:pt x="128" y="1424"/>
                  </a:lnTo>
                  <a:lnTo>
                    <a:pt x="0" y="1625"/>
                  </a:lnTo>
                  <a:cubicBezTo>
                    <a:pt x="234" y="1721"/>
                    <a:pt x="481" y="1767"/>
                    <a:pt x="726" y="1767"/>
                  </a:cubicBezTo>
                  <a:cubicBezTo>
                    <a:pt x="901" y="1767"/>
                    <a:pt x="1074" y="1744"/>
                    <a:pt x="1241" y="1698"/>
                  </a:cubicBezTo>
                  <a:cubicBezTo>
                    <a:pt x="1698" y="1589"/>
                    <a:pt x="2099" y="1333"/>
                    <a:pt x="2373" y="968"/>
                  </a:cubicBezTo>
                  <a:cubicBezTo>
                    <a:pt x="2318" y="822"/>
                    <a:pt x="2282" y="658"/>
                    <a:pt x="2264" y="512"/>
                  </a:cubicBezTo>
                  <a:cubicBezTo>
                    <a:pt x="2245" y="347"/>
                    <a:pt x="2264" y="165"/>
                    <a:pt x="2282" y="0"/>
                  </a:cubicBezTo>
                  <a:close/>
                </a:path>
              </a:pathLst>
            </a:custGeom>
            <a:solidFill>
              <a:srgbClr val="DB79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47"/>
            <p:cNvSpPr/>
            <p:nvPr/>
          </p:nvSpPr>
          <p:spPr>
            <a:xfrm>
              <a:off x="6968046" y="1422672"/>
              <a:ext cx="285432" cy="349490"/>
            </a:xfrm>
            <a:custGeom>
              <a:rect b="b" l="l" r="r" t="t"/>
              <a:pathLst>
                <a:path extrusionOk="0" h="4851" w="3962">
                  <a:moveTo>
                    <a:pt x="1616" y="1"/>
                  </a:moveTo>
                  <a:cubicBezTo>
                    <a:pt x="826" y="1"/>
                    <a:pt x="536" y="406"/>
                    <a:pt x="347" y="771"/>
                  </a:cubicBezTo>
                  <a:cubicBezTo>
                    <a:pt x="183" y="1118"/>
                    <a:pt x="0" y="2432"/>
                    <a:pt x="92" y="3345"/>
                  </a:cubicBezTo>
                  <a:cubicBezTo>
                    <a:pt x="128" y="3801"/>
                    <a:pt x="311" y="4769"/>
                    <a:pt x="712" y="4842"/>
                  </a:cubicBezTo>
                  <a:cubicBezTo>
                    <a:pt x="743" y="4848"/>
                    <a:pt x="781" y="4850"/>
                    <a:pt x="826" y="4850"/>
                  </a:cubicBezTo>
                  <a:cubicBezTo>
                    <a:pt x="1374" y="4850"/>
                    <a:pt x="2916" y="4431"/>
                    <a:pt x="3304" y="3418"/>
                  </a:cubicBezTo>
                  <a:cubicBezTo>
                    <a:pt x="3578" y="3217"/>
                    <a:pt x="3962" y="2743"/>
                    <a:pt x="3834" y="2323"/>
                  </a:cubicBezTo>
                  <a:cubicBezTo>
                    <a:pt x="3779" y="2140"/>
                    <a:pt x="3706" y="2067"/>
                    <a:pt x="3651" y="2049"/>
                  </a:cubicBezTo>
                  <a:cubicBezTo>
                    <a:pt x="3852" y="1118"/>
                    <a:pt x="3834" y="497"/>
                    <a:pt x="2647" y="169"/>
                  </a:cubicBezTo>
                  <a:cubicBezTo>
                    <a:pt x="2231" y="50"/>
                    <a:pt x="1893" y="1"/>
                    <a:pt x="1616" y="1"/>
                  </a:cubicBezTo>
                  <a:close/>
                </a:path>
              </a:pathLst>
            </a:custGeom>
            <a:solidFill>
              <a:srgbClr val="FCA2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47"/>
            <p:cNvSpPr/>
            <p:nvPr/>
          </p:nvSpPr>
          <p:spPr>
            <a:xfrm>
              <a:off x="7175819" y="1499256"/>
              <a:ext cx="69809" cy="102664"/>
            </a:xfrm>
            <a:custGeom>
              <a:rect b="b" l="l" r="r" t="t"/>
              <a:pathLst>
                <a:path extrusionOk="0" h="1425" w="969">
                  <a:moveTo>
                    <a:pt x="968" y="0"/>
                  </a:moveTo>
                  <a:lnTo>
                    <a:pt x="1" y="110"/>
                  </a:lnTo>
                  <a:cubicBezTo>
                    <a:pt x="238" y="548"/>
                    <a:pt x="183" y="1424"/>
                    <a:pt x="183" y="1424"/>
                  </a:cubicBezTo>
                  <a:lnTo>
                    <a:pt x="329" y="1351"/>
                  </a:lnTo>
                  <a:lnTo>
                    <a:pt x="767" y="986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8" name="Google Shape;4678;p47"/>
            <p:cNvSpPr/>
            <p:nvPr/>
          </p:nvSpPr>
          <p:spPr>
            <a:xfrm>
              <a:off x="6943046" y="1364100"/>
              <a:ext cx="324912" cy="191784"/>
            </a:xfrm>
            <a:custGeom>
              <a:rect b="b" l="l" r="r" t="t"/>
              <a:pathLst>
                <a:path extrusionOk="0" h="2662" w="4510">
                  <a:moveTo>
                    <a:pt x="2323" y="1"/>
                  </a:moveTo>
                  <a:cubicBezTo>
                    <a:pt x="1924" y="1"/>
                    <a:pt x="1529" y="137"/>
                    <a:pt x="1205" y="398"/>
                  </a:cubicBezTo>
                  <a:lnTo>
                    <a:pt x="566" y="890"/>
                  </a:lnTo>
                  <a:cubicBezTo>
                    <a:pt x="311" y="1109"/>
                    <a:pt x="128" y="1402"/>
                    <a:pt x="92" y="1730"/>
                  </a:cubicBezTo>
                  <a:lnTo>
                    <a:pt x="37" y="2114"/>
                  </a:lnTo>
                  <a:cubicBezTo>
                    <a:pt x="0" y="2296"/>
                    <a:pt x="92" y="2497"/>
                    <a:pt x="256" y="2606"/>
                  </a:cubicBezTo>
                  <a:lnTo>
                    <a:pt x="366" y="2661"/>
                  </a:lnTo>
                  <a:cubicBezTo>
                    <a:pt x="881" y="2330"/>
                    <a:pt x="1466" y="2189"/>
                    <a:pt x="2092" y="2189"/>
                  </a:cubicBezTo>
                  <a:cubicBezTo>
                    <a:pt x="2708" y="2189"/>
                    <a:pt x="3365" y="2325"/>
                    <a:pt x="4035" y="2552"/>
                  </a:cubicBezTo>
                  <a:lnTo>
                    <a:pt x="4017" y="2570"/>
                  </a:lnTo>
                  <a:cubicBezTo>
                    <a:pt x="4144" y="2460"/>
                    <a:pt x="4254" y="2333"/>
                    <a:pt x="4309" y="2187"/>
                  </a:cubicBezTo>
                  <a:lnTo>
                    <a:pt x="4418" y="1931"/>
                  </a:lnTo>
                  <a:cubicBezTo>
                    <a:pt x="4491" y="1748"/>
                    <a:pt x="4509" y="1566"/>
                    <a:pt x="4473" y="1383"/>
                  </a:cubicBezTo>
                  <a:cubicBezTo>
                    <a:pt x="4436" y="1091"/>
                    <a:pt x="4254" y="836"/>
                    <a:pt x="3998" y="690"/>
                  </a:cubicBezTo>
                  <a:lnTo>
                    <a:pt x="3195" y="233"/>
                  </a:lnTo>
                  <a:cubicBezTo>
                    <a:pt x="2922" y="77"/>
                    <a:pt x="2621" y="1"/>
                    <a:pt x="23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47"/>
            <p:cNvSpPr/>
            <p:nvPr/>
          </p:nvSpPr>
          <p:spPr>
            <a:xfrm>
              <a:off x="7070636" y="1395367"/>
              <a:ext cx="135512" cy="114119"/>
            </a:xfrm>
            <a:custGeom>
              <a:rect b="b" l="l" r="r" t="t"/>
              <a:pathLst>
                <a:path extrusionOk="0" h="1584" w="1881">
                  <a:moveTo>
                    <a:pt x="201" y="0"/>
                  </a:moveTo>
                  <a:lnTo>
                    <a:pt x="201" y="0"/>
                  </a:lnTo>
                  <a:cubicBezTo>
                    <a:pt x="110" y="55"/>
                    <a:pt x="55" y="146"/>
                    <a:pt x="37" y="256"/>
                  </a:cubicBezTo>
                  <a:cubicBezTo>
                    <a:pt x="0" y="383"/>
                    <a:pt x="18" y="511"/>
                    <a:pt x="55" y="621"/>
                  </a:cubicBezTo>
                  <a:cubicBezTo>
                    <a:pt x="110" y="730"/>
                    <a:pt x="183" y="840"/>
                    <a:pt x="274" y="931"/>
                  </a:cubicBezTo>
                  <a:cubicBezTo>
                    <a:pt x="365" y="1022"/>
                    <a:pt x="457" y="1114"/>
                    <a:pt x="548" y="1187"/>
                  </a:cubicBezTo>
                  <a:cubicBezTo>
                    <a:pt x="767" y="1333"/>
                    <a:pt x="986" y="1442"/>
                    <a:pt x="1223" y="1515"/>
                  </a:cubicBezTo>
                  <a:cubicBezTo>
                    <a:pt x="1333" y="1533"/>
                    <a:pt x="1442" y="1552"/>
                    <a:pt x="1570" y="1570"/>
                  </a:cubicBezTo>
                  <a:cubicBezTo>
                    <a:pt x="1616" y="1579"/>
                    <a:pt x="1666" y="1584"/>
                    <a:pt x="1718" y="1584"/>
                  </a:cubicBezTo>
                  <a:cubicBezTo>
                    <a:pt x="1771" y="1584"/>
                    <a:pt x="1826" y="1579"/>
                    <a:pt x="1880" y="1570"/>
                  </a:cubicBezTo>
                  <a:cubicBezTo>
                    <a:pt x="1789" y="1552"/>
                    <a:pt x="1680" y="1533"/>
                    <a:pt x="1588" y="1497"/>
                  </a:cubicBezTo>
                  <a:cubicBezTo>
                    <a:pt x="1479" y="1460"/>
                    <a:pt x="1388" y="1424"/>
                    <a:pt x="1278" y="1387"/>
                  </a:cubicBezTo>
                  <a:cubicBezTo>
                    <a:pt x="1059" y="1296"/>
                    <a:pt x="858" y="1168"/>
                    <a:pt x="657" y="1041"/>
                  </a:cubicBezTo>
                  <a:cubicBezTo>
                    <a:pt x="475" y="913"/>
                    <a:pt x="311" y="749"/>
                    <a:pt x="183" y="566"/>
                  </a:cubicBezTo>
                  <a:cubicBezTo>
                    <a:pt x="73" y="383"/>
                    <a:pt x="91" y="164"/>
                    <a:pt x="2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47"/>
            <p:cNvSpPr/>
            <p:nvPr/>
          </p:nvSpPr>
          <p:spPr>
            <a:xfrm>
              <a:off x="7110044" y="1447960"/>
              <a:ext cx="111882" cy="28458"/>
            </a:xfrm>
            <a:custGeom>
              <a:rect b="b" l="l" r="r" t="t"/>
              <a:pathLst>
                <a:path extrusionOk="0" h="395" w="1553">
                  <a:moveTo>
                    <a:pt x="1" y="0"/>
                  </a:moveTo>
                  <a:lnTo>
                    <a:pt x="1" y="0"/>
                  </a:lnTo>
                  <a:cubicBezTo>
                    <a:pt x="347" y="260"/>
                    <a:pt x="773" y="394"/>
                    <a:pt x="1206" y="394"/>
                  </a:cubicBezTo>
                  <a:cubicBezTo>
                    <a:pt x="1321" y="394"/>
                    <a:pt x="1437" y="385"/>
                    <a:pt x="1553" y="365"/>
                  </a:cubicBezTo>
                  <a:cubicBezTo>
                    <a:pt x="1023" y="311"/>
                    <a:pt x="494" y="18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1" name="Google Shape;4681;p47"/>
            <p:cNvSpPr/>
            <p:nvPr/>
          </p:nvSpPr>
          <p:spPr>
            <a:xfrm>
              <a:off x="6962786" y="1445294"/>
              <a:ext cx="51366" cy="73774"/>
            </a:xfrm>
            <a:custGeom>
              <a:rect b="b" l="l" r="r" t="t"/>
              <a:pathLst>
                <a:path extrusionOk="0" h="1024" w="713">
                  <a:moveTo>
                    <a:pt x="712" y="1"/>
                  </a:moveTo>
                  <a:lnTo>
                    <a:pt x="712" y="1"/>
                  </a:lnTo>
                  <a:cubicBezTo>
                    <a:pt x="621" y="37"/>
                    <a:pt x="530" y="92"/>
                    <a:pt x="457" y="147"/>
                  </a:cubicBezTo>
                  <a:cubicBezTo>
                    <a:pt x="256" y="293"/>
                    <a:pt x="110" y="494"/>
                    <a:pt x="55" y="731"/>
                  </a:cubicBezTo>
                  <a:cubicBezTo>
                    <a:pt x="19" y="822"/>
                    <a:pt x="0" y="932"/>
                    <a:pt x="0" y="1023"/>
                  </a:cubicBezTo>
                  <a:cubicBezTo>
                    <a:pt x="55" y="822"/>
                    <a:pt x="146" y="640"/>
                    <a:pt x="256" y="457"/>
                  </a:cubicBezTo>
                  <a:cubicBezTo>
                    <a:pt x="384" y="275"/>
                    <a:pt x="548" y="129"/>
                    <a:pt x="7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2" name="Google Shape;4682;p47"/>
            <p:cNvSpPr/>
            <p:nvPr/>
          </p:nvSpPr>
          <p:spPr>
            <a:xfrm>
              <a:off x="7074526" y="1525552"/>
              <a:ext cx="64550" cy="21109"/>
            </a:xfrm>
            <a:custGeom>
              <a:rect b="b" l="l" r="r" t="t"/>
              <a:pathLst>
                <a:path extrusionOk="0" h="293" w="896">
                  <a:moveTo>
                    <a:pt x="220" y="0"/>
                  </a:moveTo>
                  <a:cubicBezTo>
                    <a:pt x="129" y="0"/>
                    <a:pt x="19" y="0"/>
                    <a:pt x="19" y="128"/>
                  </a:cubicBezTo>
                  <a:cubicBezTo>
                    <a:pt x="1" y="256"/>
                    <a:pt x="110" y="274"/>
                    <a:pt x="202" y="274"/>
                  </a:cubicBezTo>
                  <a:cubicBezTo>
                    <a:pt x="366" y="292"/>
                    <a:pt x="512" y="292"/>
                    <a:pt x="658" y="292"/>
                  </a:cubicBezTo>
                  <a:cubicBezTo>
                    <a:pt x="768" y="292"/>
                    <a:pt x="895" y="292"/>
                    <a:pt x="895" y="165"/>
                  </a:cubicBezTo>
                  <a:cubicBezTo>
                    <a:pt x="895" y="37"/>
                    <a:pt x="804" y="19"/>
                    <a:pt x="695" y="19"/>
                  </a:cubicBezTo>
                  <a:cubicBezTo>
                    <a:pt x="549" y="19"/>
                    <a:pt x="384" y="0"/>
                    <a:pt x="220" y="0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47"/>
            <p:cNvSpPr/>
            <p:nvPr/>
          </p:nvSpPr>
          <p:spPr>
            <a:xfrm>
              <a:off x="6978564" y="1524255"/>
              <a:ext cx="47404" cy="19740"/>
            </a:xfrm>
            <a:custGeom>
              <a:rect b="b" l="l" r="r" t="t"/>
              <a:pathLst>
                <a:path extrusionOk="0" h="274" w="658">
                  <a:moveTo>
                    <a:pt x="146" y="0"/>
                  </a:moveTo>
                  <a:cubicBezTo>
                    <a:pt x="73" y="0"/>
                    <a:pt x="19" y="55"/>
                    <a:pt x="0" y="128"/>
                  </a:cubicBezTo>
                  <a:cubicBezTo>
                    <a:pt x="0" y="237"/>
                    <a:pt x="19" y="274"/>
                    <a:pt x="146" y="274"/>
                  </a:cubicBezTo>
                  <a:lnTo>
                    <a:pt x="511" y="274"/>
                  </a:lnTo>
                  <a:cubicBezTo>
                    <a:pt x="584" y="274"/>
                    <a:pt x="639" y="274"/>
                    <a:pt x="657" y="183"/>
                  </a:cubicBezTo>
                  <a:cubicBezTo>
                    <a:pt x="657" y="73"/>
                    <a:pt x="639" y="37"/>
                    <a:pt x="511" y="18"/>
                  </a:cubicBezTo>
                  <a:cubicBezTo>
                    <a:pt x="384" y="0"/>
                    <a:pt x="274" y="0"/>
                    <a:pt x="146" y="0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47"/>
            <p:cNvSpPr/>
            <p:nvPr/>
          </p:nvSpPr>
          <p:spPr>
            <a:xfrm>
              <a:off x="7092969" y="1575335"/>
              <a:ext cx="22405" cy="21325"/>
            </a:xfrm>
            <a:custGeom>
              <a:rect b="b" l="l" r="r" t="t"/>
              <a:pathLst>
                <a:path extrusionOk="0" h="296" w="311">
                  <a:moveTo>
                    <a:pt x="175" y="0"/>
                  </a:moveTo>
                  <a:cubicBezTo>
                    <a:pt x="166" y="0"/>
                    <a:pt x="156" y="1"/>
                    <a:pt x="147" y="3"/>
                  </a:cubicBezTo>
                  <a:cubicBezTo>
                    <a:pt x="74" y="3"/>
                    <a:pt x="19" y="58"/>
                    <a:pt x="19" y="131"/>
                  </a:cubicBezTo>
                  <a:cubicBezTo>
                    <a:pt x="1" y="222"/>
                    <a:pt x="74" y="295"/>
                    <a:pt x="165" y="295"/>
                  </a:cubicBezTo>
                  <a:cubicBezTo>
                    <a:pt x="238" y="295"/>
                    <a:pt x="311" y="222"/>
                    <a:pt x="311" y="131"/>
                  </a:cubicBezTo>
                  <a:cubicBezTo>
                    <a:pt x="311" y="65"/>
                    <a:pt x="252" y="0"/>
                    <a:pt x="175" y="0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47"/>
            <p:cNvSpPr/>
            <p:nvPr/>
          </p:nvSpPr>
          <p:spPr>
            <a:xfrm>
              <a:off x="6997583" y="1573678"/>
              <a:ext cx="22982" cy="20605"/>
            </a:xfrm>
            <a:custGeom>
              <a:rect b="b" l="l" r="r" t="t"/>
              <a:pathLst>
                <a:path extrusionOk="0" h="286" w="319">
                  <a:moveTo>
                    <a:pt x="151" y="0"/>
                  </a:moveTo>
                  <a:cubicBezTo>
                    <a:pt x="74" y="0"/>
                    <a:pt x="0" y="56"/>
                    <a:pt x="10" y="154"/>
                  </a:cubicBezTo>
                  <a:cubicBezTo>
                    <a:pt x="10" y="233"/>
                    <a:pt x="66" y="285"/>
                    <a:pt x="128" y="285"/>
                  </a:cubicBezTo>
                  <a:cubicBezTo>
                    <a:pt x="137" y="285"/>
                    <a:pt x="147" y="284"/>
                    <a:pt x="156" y="282"/>
                  </a:cubicBezTo>
                  <a:cubicBezTo>
                    <a:pt x="166" y="283"/>
                    <a:pt x="175" y="284"/>
                    <a:pt x="184" y="284"/>
                  </a:cubicBezTo>
                  <a:cubicBezTo>
                    <a:pt x="262" y="284"/>
                    <a:pt x="319" y="217"/>
                    <a:pt x="302" y="136"/>
                  </a:cubicBezTo>
                  <a:cubicBezTo>
                    <a:pt x="285" y="42"/>
                    <a:pt x="217" y="0"/>
                    <a:pt x="151" y="0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47"/>
            <p:cNvSpPr/>
            <p:nvPr/>
          </p:nvSpPr>
          <p:spPr>
            <a:xfrm>
              <a:off x="6747088" y="2632950"/>
              <a:ext cx="756302" cy="1824179"/>
            </a:xfrm>
            <a:custGeom>
              <a:rect b="b" l="l" r="r" t="t"/>
              <a:pathLst>
                <a:path extrusionOk="0" h="25320" w="10498">
                  <a:moveTo>
                    <a:pt x="2355" y="0"/>
                  </a:moveTo>
                  <a:cubicBezTo>
                    <a:pt x="2173" y="292"/>
                    <a:pt x="2008" y="621"/>
                    <a:pt x="1881" y="931"/>
                  </a:cubicBezTo>
                  <a:cubicBezTo>
                    <a:pt x="1169" y="2465"/>
                    <a:pt x="767" y="4126"/>
                    <a:pt x="658" y="5805"/>
                  </a:cubicBezTo>
                  <a:cubicBezTo>
                    <a:pt x="548" y="8215"/>
                    <a:pt x="0" y="25320"/>
                    <a:pt x="0" y="25320"/>
                  </a:cubicBezTo>
                  <a:lnTo>
                    <a:pt x="10497" y="25320"/>
                  </a:lnTo>
                  <a:cubicBezTo>
                    <a:pt x="10497" y="25320"/>
                    <a:pt x="10333" y="7357"/>
                    <a:pt x="9931" y="4874"/>
                  </a:cubicBezTo>
                  <a:cubicBezTo>
                    <a:pt x="9712" y="3523"/>
                    <a:pt x="9347" y="2209"/>
                    <a:pt x="8854" y="931"/>
                  </a:cubicBezTo>
                  <a:cubicBezTo>
                    <a:pt x="8635" y="347"/>
                    <a:pt x="8489" y="0"/>
                    <a:pt x="84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47"/>
            <p:cNvSpPr/>
            <p:nvPr/>
          </p:nvSpPr>
          <p:spPr>
            <a:xfrm>
              <a:off x="6881233" y="2632950"/>
              <a:ext cx="503793" cy="59221"/>
            </a:xfrm>
            <a:custGeom>
              <a:rect b="b" l="l" r="r" t="t"/>
              <a:pathLst>
                <a:path extrusionOk="0" h="822" w="6993">
                  <a:moveTo>
                    <a:pt x="493" y="0"/>
                  </a:moveTo>
                  <a:cubicBezTo>
                    <a:pt x="311" y="274"/>
                    <a:pt x="146" y="548"/>
                    <a:pt x="0" y="822"/>
                  </a:cubicBezTo>
                  <a:lnTo>
                    <a:pt x="6992" y="822"/>
                  </a:lnTo>
                  <a:cubicBezTo>
                    <a:pt x="6773" y="310"/>
                    <a:pt x="6627" y="0"/>
                    <a:pt x="6627" y="0"/>
                  </a:cubicBezTo>
                  <a:close/>
                </a:path>
              </a:pathLst>
            </a:custGeom>
            <a:solidFill>
              <a:srgbClr val="2F3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47"/>
            <p:cNvSpPr/>
            <p:nvPr/>
          </p:nvSpPr>
          <p:spPr>
            <a:xfrm>
              <a:off x="7262632" y="2632950"/>
              <a:ext cx="14553" cy="85517"/>
            </a:xfrm>
            <a:custGeom>
              <a:rect b="b" l="l" r="r" t="t"/>
              <a:pathLst>
                <a:path extrusionOk="0" h="1187" w="202">
                  <a:moveTo>
                    <a:pt x="0" y="0"/>
                  </a:moveTo>
                  <a:lnTo>
                    <a:pt x="37" y="822"/>
                  </a:lnTo>
                  <a:lnTo>
                    <a:pt x="55" y="1187"/>
                  </a:lnTo>
                  <a:lnTo>
                    <a:pt x="201" y="1187"/>
                  </a:lnTo>
                  <a:lnTo>
                    <a:pt x="183" y="822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47"/>
            <p:cNvSpPr/>
            <p:nvPr/>
          </p:nvSpPr>
          <p:spPr>
            <a:xfrm>
              <a:off x="6915454" y="2632950"/>
              <a:ext cx="14481" cy="85517"/>
            </a:xfrm>
            <a:custGeom>
              <a:rect b="b" l="l" r="r" t="t"/>
              <a:pathLst>
                <a:path extrusionOk="0" h="1187" w="201">
                  <a:moveTo>
                    <a:pt x="55" y="0"/>
                  </a:moveTo>
                  <a:lnTo>
                    <a:pt x="18" y="822"/>
                  </a:lnTo>
                  <a:lnTo>
                    <a:pt x="0" y="1187"/>
                  </a:lnTo>
                  <a:lnTo>
                    <a:pt x="146" y="1187"/>
                  </a:lnTo>
                  <a:lnTo>
                    <a:pt x="164" y="822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0" name="Google Shape;4690;p47"/>
            <p:cNvSpPr/>
            <p:nvPr/>
          </p:nvSpPr>
          <p:spPr>
            <a:xfrm>
              <a:off x="7061414" y="3114280"/>
              <a:ext cx="21108" cy="1331031"/>
            </a:xfrm>
            <a:custGeom>
              <a:rect b="b" l="l" r="r" t="t"/>
              <a:pathLst>
                <a:path extrusionOk="0" h="18475" w="293">
                  <a:moveTo>
                    <a:pt x="219" y="0"/>
                  </a:moveTo>
                  <a:cubicBezTo>
                    <a:pt x="183" y="0"/>
                    <a:pt x="165" y="37"/>
                    <a:pt x="165" y="92"/>
                  </a:cubicBezTo>
                  <a:lnTo>
                    <a:pt x="0" y="18402"/>
                  </a:lnTo>
                  <a:cubicBezTo>
                    <a:pt x="0" y="18438"/>
                    <a:pt x="37" y="18475"/>
                    <a:pt x="73" y="18475"/>
                  </a:cubicBezTo>
                  <a:cubicBezTo>
                    <a:pt x="110" y="18475"/>
                    <a:pt x="146" y="18438"/>
                    <a:pt x="146" y="18402"/>
                  </a:cubicBezTo>
                  <a:lnTo>
                    <a:pt x="292" y="92"/>
                  </a:lnTo>
                  <a:cubicBezTo>
                    <a:pt x="292" y="55"/>
                    <a:pt x="274" y="19"/>
                    <a:pt x="219" y="0"/>
                  </a:cubicBezTo>
                  <a:close/>
                </a:path>
              </a:pathLst>
            </a:custGeom>
            <a:solidFill>
              <a:srgbClr val="2F3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1" name="Google Shape;4691;p47"/>
            <p:cNvSpPr/>
            <p:nvPr/>
          </p:nvSpPr>
          <p:spPr>
            <a:xfrm>
              <a:off x="7361260" y="2037501"/>
              <a:ext cx="278877" cy="441780"/>
            </a:xfrm>
            <a:custGeom>
              <a:rect b="b" l="l" r="r" t="t"/>
              <a:pathLst>
                <a:path extrusionOk="0" h="6132" w="3871">
                  <a:moveTo>
                    <a:pt x="1297" y="0"/>
                  </a:moveTo>
                  <a:cubicBezTo>
                    <a:pt x="859" y="0"/>
                    <a:pt x="374" y="213"/>
                    <a:pt x="1" y="945"/>
                  </a:cubicBezTo>
                  <a:cubicBezTo>
                    <a:pt x="1" y="945"/>
                    <a:pt x="786" y="4139"/>
                    <a:pt x="1625" y="5600"/>
                  </a:cubicBezTo>
                  <a:cubicBezTo>
                    <a:pt x="1625" y="5600"/>
                    <a:pt x="2334" y="6131"/>
                    <a:pt x="3113" y="6131"/>
                  </a:cubicBezTo>
                  <a:cubicBezTo>
                    <a:pt x="3366" y="6131"/>
                    <a:pt x="3625" y="6076"/>
                    <a:pt x="3871" y="5928"/>
                  </a:cubicBezTo>
                  <a:cubicBezTo>
                    <a:pt x="3871" y="5928"/>
                    <a:pt x="3652" y="2734"/>
                    <a:pt x="2428" y="415"/>
                  </a:cubicBezTo>
                  <a:cubicBezTo>
                    <a:pt x="2428" y="415"/>
                    <a:pt x="1908" y="0"/>
                    <a:pt x="1297" y="0"/>
                  </a:cubicBezTo>
                  <a:close/>
                </a:path>
              </a:pathLst>
            </a:custGeom>
            <a:solidFill>
              <a:srgbClr val="FCA2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47"/>
            <p:cNvSpPr/>
            <p:nvPr/>
          </p:nvSpPr>
          <p:spPr>
            <a:xfrm>
              <a:off x="6569500" y="1834047"/>
              <a:ext cx="446519" cy="578017"/>
            </a:xfrm>
            <a:custGeom>
              <a:rect b="b" l="l" r="r" t="t"/>
              <a:pathLst>
                <a:path extrusionOk="0" h="8023" w="6198">
                  <a:moveTo>
                    <a:pt x="4953" y="0"/>
                  </a:moveTo>
                  <a:cubicBezTo>
                    <a:pt x="4441" y="0"/>
                    <a:pt x="3920" y="198"/>
                    <a:pt x="3871" y="264"/>
                  </a:cubicBezTo>
                  <a:cubicBezTo>
                    <a:pt x="3159" y="702"/>
                    <a:pt x="2192" y="2527"/>
                    <a:pt x="749" y="5558"/>
                  </a:cubicBezTo>
                  <a:cubicBezTo>
                    <a:pt x="421" y="6233"/>
                    <a:pt x="165" y="6927"/>
                    <a:pt x="1" y="7657"/>
                  </a:cubicBezTo>
                  <a:cubicBezTo>
                    <a:pt x="354" y="7901"/>
                    <a:pt x="764" y="8022"/>
                    <a:pt x="1181" y="8022"/>
                  </a:cubicBezTo>
                  <a:cubicBezTo>
                    <a:pt x="1390" y="8022"/>
                    <a:pt x="1601" y="7992"/>
                    <a:pt x="1808" y="7931"/>
                  </a:cubicBezTo>
                  <a:cubicBezTo>
                    <a:pt x="2958" y="7109"/>
                    <a:pt x="5788" y="2254"/>
                    <a:pt x="5916" y="1505"/>
                  </a:cubicBezTo>
                  <a:cubicBezTo>
                    <a:pt x="6197" y="298"/>
                    <a:pt x="5581" y="0"/>
                    <a:pt x="4953" y="0"/>
                  </a:cubicBezTo>
                  <a:close/>
                </a:path>
              </a:pathLst>
            </a:custGeom>
            <a:solidFill>
              <a:srgbClr val="FCA2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47"/>
            <p:cNvSpPr/>
            <p:nvPr/>
          </p:nvSpPr>
          <p:spPr>
            <a:xfrm>
              <a:off x="6616905" y="1817333"/>
              <a:ext cx="438018" cy="517139"/>
            </a:xfrm>
            <a:custGeom>
              <a:rect b="b" l="l" r="r" t="t"/>
              <a:pathLst>
                <a:path extrusionOk="0" h="7178" w="6080">
                  <a:moveTo>
                    <a:pt x="4170" y="1"/>
                  </a:moveTo>
                  <a:cubicBezTo>
                    <a:pt x="3543" y="1"/>
                    <a:pt x="2940" y="317"/>
                    <a:pt x="2592" y="879"/>
                  </a:cubicBezTo>
                  <a:cubicBezTo>
                    <a:pt x="1625" y="2267"/>
                    <a:pt x="749" y="3709"/>
                    <a:pt x="0" y="5224"/>
                  </a:cubicBezTo>
                  <a:cubicBezTo>
                    <a:pt x="676" y="5918"/>
                    <a:pt x="2428" y="7177"/>
                    <a:pt x="3761" y="7177"/>
                  </a:cubicBezTo>
                  <a:lnTo>
                    <a:pt x="5897" y="1591"/>
                  </a:lnTo>
                  <a:cubicBezTo>
                    <a:pt x="6079" y="423"/>
                    <a:pt x="4856" y="131"/>
                    <a:pt x="4856" y="131"/>
                  </a:cubicBezTo>
                  <a:cubicBezTo>
                    <a:pt x="4632" y="43"/>
                    <a:pt x="4399" y="1"/>
                    <a:pt x="4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47"/>
            <p:cNvSpPr/>
            <p:nvPr/>
          </p:nvSpPr>
          <p:spPr>
            <a:xfrm>
              <a:off x="6758903" y="1774106"/>
              <a:ext cx="714229" cy="1241840"/>
            </a:xfrm>
            <a:custGeom>
              <a:rect b="b" l="l" r="r" t="t"/>
              <a:pathLst>
                <a:path extrusionOk="0" h="17237" w="9914">
                  <a:moveTo>
                    <a:pt x="3670" y="1"/>
                  </a:moveTo>
                  <a:lnTo>
                    <a:pt x="1753" y="694"/>
                  </a:lnTo>
                  <a:cubicBezTo>
                    <a:pt x="1133" y="1096"/>
                    <a:pt x="749" y="1771"/>
                    <a:pt x="749" y="2520"/>
                  </a:cubicBezTo>
                  <a:lnTo>
                    <a:pt x="749" y="7759"/>
                  </a:lnTo>
                  <a:lnTo>
                    <a:pt x="749" y="7777"/>
                  </a:lnTo>
                  <a:cubicBezTo>
                    <a:pt x="658" y="9128"/>
                    <a:pt x="475" y="10169"/>
                    <a:pt x="402" y="11501"/>
                  </a:cubicBezTo>
                  <a:cubicBezTo>
                    <a:pt x="348" y="12304"/>
                    <a:pt x="129" y="13747"/>
                    <a:pt x="1" y="15974"/>
                  </a:cubicBezTo>
                  <a:cubicBezTo>
                    <a:pt x="1" y="15974"/>
                    <a:pt x="1336" y="17237"/>
                    <a:pt x="5107" y="17237"/>
                  </a:cubicBezTo>
                  <a:cubicBezTo>
                    <a:pt x="6364" y="17237"/>
                    <a:pt x="7891" y="17096"/>
                    <a:pt x="9731" y="16722"/>
                  </a:cubicBezTo>
                  <a:cubicBezTo>
                    <a:pt x="9676" y="16394"/>
                    <a:pt x="9402" y="14532"/>
                    <a:pt x="9384" y="14203"/>
                  </a:cubicBezTo>
                  <a:lnTo>
                    <a:pt x="9220" y="11410"/>
                  </a:lnTo>
                  <a:cubicBezTo>
                    <a:pt x="9147" y="10187"/>
                    <a:pt x="9256" y="8781"/>
                    <a:pt x="9000" y="7576"/>
                  </a:cubicBezTo>
                  <a:lnTo>
                    <a:pt x="9694" y="2574"/>
                  </a:lnTo>
                  <a:cubicBezTo>
                    <a:pt x="9913" y="1570"/>
                    <a:pt x="9037" y="986"/>
                    <a:pt x="9037" y="986"/>
                  </a:cubicBezTo>
                  <a:lnTo>
                    <a:pt x="6627" y="1"/>
                  </a:lnTo>
                  <a:lnTo>
                    <a:pt x="4583" y="1570"/>
                  </a:lnTo>
                  <a:lnTo>
                    <a:pt x="36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47"/>
            <p:cNvSpPr/>
            <p:nvPr/>
          </p:nvSpPr>
          <p:spPr>
            <a:xfrm>
              <a:off x="6569500" y="2325680"/>
              <a:ext cx="293357" cy="448048"/>
            </a:xfrm>
            <a:custGeom>
              <a:rect b="b" l="l" r="r" t="t"/>
              <a:pathLst>
                <a:path extrusionOk="0" h="6219" w="4072">
                  <a:moveTo>
                    <a:pt x="1130" y="0"/>
                  </a:moveTo>
                  <a:cubicBezTo>
                    <a:pt x="708" y="0"/>
                    <a:pt x="270" y="190"/>
                    <a:pt x="1" y="833"/>
                  </a:cubicBezTo>
                  <a:cubicBezTo>
                    <a:pt x="384" y="3097"/>
                    <a:pt x="1644" y="4338"/>
                    <a:pt x="3561" y="6218"/>
                  </a:cubicBezTo>
                  <a:lnTo>
                    <a:pt x="4072" y="5598"/>
                  </a:lnTo>
                  <a:cubicBezTo>
                    <a:pt x="3433" y="4813"/>
                    <a:pt x="2192" y="1253"/>
                    <a:pt x="2319" y="395"/>
                  </a:cubicBezTo>
                  <a:cubicBezTo>
                    <a:pt x="2319" y="395"/>
                    <a:pt x="1740" y="0"/>
                    <a:pt x="1130" y="0"/>
                  </a:cubicBezTo>
                  <a:close/>
                </a:path>
              </a:pathLst>
            </a:custGeom>
            <a:solidFill>
              <a:srgbClr val="FCA2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47"/>
            <p:cNvSpPr/>
            <p:nvPr/>
          </p:nvSpPr>
          <p:spPr>
            <a:xfrm>
              <a:off x="7300743" y="2386990"/>
              <a:ext cx="339392" cy="390700"/>
            </a:xfrm>
            <a:custGeom>
              <a:rect b="b" l="l" r="r" t="t"/>
              <a:pathLst>
                <a:path extrusionOk="0" h="5423" w="4711">
                  <a:moveTo>
                    <a:pt x="3688" y="1"/>
                  </a:moveTo>
                  <a:cubicBezTo>
                    <a:pt x="3104" y="1"/>
                    <a:pt x="2494" y="392"/>
                    <a:pt x="2483" y="402"/>
                  </a:cubicBezTo>
                  <a:cubicBezTo>
                    <a:pt x="2410" y="2282"/>
                    <a:pt x="457" y="4400"/>
                    <a:pt x="1" y="4838"/>
                  </a:cubicBezTo>
                  <a:lnTo>
                    <a:pt x="348" y="5422"/>
                  </a:lnTo>
                  <a:cubicBezTo>
                    <a:pt x="2794" y="3852"/>
                    <a:pt x="3798" y="2958"/>
                    <a:pt x="4711" y="1077"/>
                  </a:cubicBezTo>
                  <a:cubicBezTo>
                    <a:pt x="4583" y="238"/>
                    <a:pt x="4143" y="1"/>
                    <a:pt x="3688" y="1"/>
                  </a:cubicBezTo>
                  <a:close/>
                </a:path>
              </a:pathLst>
            </a:custGeom>
            <a:solidFill>
              <a:srgbClr val="FCA2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47"/>
            <p:cNvSpPr/>
            <p:nvPr/>
          </p:nvSpPr>
          <p:spPr>
            <a:xfrm>
              <a:off x="7152693" y="2731579"/>
              <a:ext cx="187599" cy="157202"/>
            </a:xfrm>
            <a:custGeom>
              <a:rect b="b" l="l" r="r" t="t"/>
              <a:pathLst>
                <a:path extrusionOk="0" h="2182" w="2604">
                  <a:moveTo>
                    <a:pt x="1490" y="0"/>
                  </a:moveTo>
                  <a:lnTo>
                    <a:pt x="650" y="18"/>
                  </a:lnTo>
                  <a:cubicBezTo>
                    <a:pt x="614" y="329"/>
                    <a:pt x="1198" y="365"/>
                    <a:pt x="1198" y="365"/>
                  </a:cubicBezTo>
                  <a:cubicBezTo>
                    <a:pt x="942" y="712"/>
                    <a:pt x="687" y="1022"/>
                    <a:pt x="413" y="1333"/>
                  </a:cubicBezTo>
                  <a:cubicBezTo>
                    <a:pt x="285" y="1461"/>
                    <a:pt x="176" y="1607"/>
                    <a:pt x="66" y="1753"/>
                  </a:cubicBezTo>
                  <a:cubicBezTo>
                    <a:pt x="66" y="1753"/>
                    <a:pt x="0" y="1900"/>
                    <a:pt x="149" y="1900"/>
                  </a:cubicBezTo>
                  <a:cubicBezTo>
                    <a:pt x="157" y="1900"/>
                    <a:pt x="166" y="1900"/>
                    <a:pt x="176" y="1899"/>
                  </a:cubicBezTo>
                  <a:lnTo>
                    <a:pt x="176" y="1899"/>
                  </a:lnTo>
                  <a:cubicBezTo>
                    <a:pt x="48" y="2100"/>
                    <a:pt x="285" y="2118"/>
                    <a:pt x="285" y="2118"/>
                  </a:cubicBezTo>
                  <a:cubicBezTo>
                    <a:pt x="340" y="2089"/>
                    <a:pt x="395" y="2059"/>
                    <a:pt x="449" y="2028"/>
                  </a:cubicBezTo>
                  <a:lnTo>
                    <a:pt x="449" y="2028"/>
                  </a:lnTo>
                  <a:cubicBezTo>
                    <a:pt x="413" y="2173"/>
                    <a:pt x="486" y="2173"/>
                    <a:pt x="486" y="2173"/>
                  </a:cubicBezTo>
                  <a:cubicBezTo>
                    <a:pt x="513" y="2179"/>
                    <a:pt x="541" y="2182"/>
                    <a:pt x="570" y="2182"/>
                  </a:cubicBezTo>
                  <a:cubicBezTo>
                    <a:pt x="676" y="2182"/>
                    <a:pt x="793" y="2142"/>
                    <a:pt x="907" y="2085"/>
                  </a:cubicBezTo>
                  <a:lnTo>
                    <a:pt x="907" y="2085"/>
                  </a:lnTo>
                  <a:cubicBezTo>
                    <a:pt x="856" y="2153"/>
                    <a:pt x="866" y="2179"/>
                    <a:pt x="910" y="2179"/>
                  </a:cubicBezTo>
                  <a:cubicBezTo>
                    <a:pt x="1036" y="2179"/>
                    <a:pt x="1435" y="1972"/>
                    <a:pt x="1435" y="1972"/>
                  </a:cubicBezTo>
                  <a:cubicBezTo>
                    <a:pt x="1745" y="1734"/>
                    <a:pt x="2001" y="1479"/>
                    <a:pt x="2238" y="1169"/>
                  </a:cubicBezTo>
                  <a:lnTo>
                    <a:pt x="2603" y="402"/>
                  </a:lnTo>
                  <a:lnTo>
                    <a:pt x="2311" y="37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FCA2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47"/>
            <p:cNvSpPr/>
            <p:nvPr/>
          </p:nvSpPr>
          <p:spPr>
            <a:xfrm>
              <a:off x="7265226" y="1841180"/>
              <a:ext cx="365688" cy="477514"/>
            </a:xfrm>
            <a:custGeom>
              <a:rect b="b" l="l" r="r" t="t"/>
              <a:pathLst>
                <a:path extrusionOk="0" h="6628" w="5076">
                  <a:moveTo>
                    <a:pt x="1881" y="1"/>
                  </a:moveTo>
                  <a:cubicBezTo>
                    <a:pt x="1881" y="1"/>
                    <a:pt x="1" y="932"/>
                    <a:pt x="877" y="3469"/>
                  </a:cubicBezTo>
                  <a:cubicBezTo>
                    <a:pt x="877" y="3469"/>
                    <a:pt x="1480" y="5057"/>
                    <a:pt x="1972" y="6627"/>
                  </a:cubicBezTo>
                  <a:cubicBezTo>
                    <a:pt x="3104" y="6481"/>
                    <a:pt x="4181" y="6006"/>
                    <a:pt x="5076" y="5276"/>
                  </a:cubicBezTo>
                  <a:cubicBezTo>
                    <a:pt x="4273" y="2958"/>
                    <a:pt x="3634" y="329"/>
                    <a:pt x="1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47"/>
            <p:cNvSpPr/>
            <p:nvPr/>
          </p:nvSpPr>
          <p:spPr>
            <a:xfrm>
              <a:off x="6818123" y="2728914"/>
              <a:ext cx="187599" cy="157562"/>
            </a:xfrm>
            <a:custGeom>
              <a:rect b="b" l="l" r="r" t="t"/>
              <a:pathLst>
                <a:path extrusionOk="0" h="2187" w="2604">
                  <a:moveTo>
                    <a:pt x="1114" y="1"/>
                  </a:moveTo>
                  <a:lnTo>
                    <a:pt x="292" y="55"/>
                  </a:lnTo>
                  <a:lnTo>
                    <a:pt x="0" y="402"/>
                  </a:lnTo>
                  <a:lnTo>
                    <a:pt x="365" y="1169"/>
                  </a:lnTo>
                  <a:cubicBezTo>
                    <a:pt x="603" y="1461"/>
                    <a:pt x="858" y="1735"/>
                    <a:pt x="1169" y="1954"/>
                  </a:cubicBezTo>
                  <a:cubicBezTo>
                    <a:pt x="1169" y="1954"/>
                    <a:pt x="1578" y="2174"/>
                    <a:pt x="1698" y="2174"/>
                  </a:cubicBezTo>
                  <a:cubicBezTo>
                    <a:pt x="1733" y="2174"/>
                    <a:pt x="1744" y="2155"/>
                    <a:pt x="1711" y="2105"/>
                  </a:cubicBezTo>
                  <a:lnTo>
                    <a:pt x="1711" y="2105"/>
                  </a:lnTo>
                  <a:cubicBezTo>
                    <a:pt x="1815" y="2154"/>
                    <a:pt x="1921" y="2186"/>
                    <a:pt x="2017" y="2186"/>
                  </a:cubicBezTo>
                  <a:cubicBezTo>
                    <a:pt x="2052" y="2186"/>
                    <a:pt x="2086" y="2182"/>
                    <a:pt x="2118" y="2173"/>
                  </a:cubicBezTo>
                  <a:cubicBezTo>
                    <a:pt x="2118" y="2173"/>
                    <a:pt x="2190" y="2173"/>
                    <a:pt x="2155" y="2047"/>
                  </a:cubicBezTo>
                  <a:lnTo>
                    <a:pt x="2155" y="2047"/>
                  </a:lnTo>
                  <a:cubicBezTo>
                    <a:pt x="2209" y="2078"/>
                    <a:pt x="2263" y="2108"/>
                    <a:pt x="2319" y="2137"/>
                  </a:cubicBezTo>
                  <a:cubicBezTo>
                    <a:pt x="2319" y="2137"/>
                    <a:pt x="2556" y="2118"/>
                    <a:pt x="2428" y="1917"/>
                  </a:cubicBezTo>
                  <a:lnTo>
                    <a:pt x="2428" y="1917"/>
                  </a:lnTo>
                  <a:cubicBezTo>
                    <a:pt x="2438" y="1918"/>
                    <a:pt x="2447" y="1919"/>
                    <a:pt x="2455" y="1919"/>
                  </a:cubicBezTo>
                  <a:cubicBezTo>
                    <a:pt x="2603" y="1919"/>
                    <a:pt x="2538" y="1771"/>
                    <a:pt x="2538" y="1771"/>
                  </a:cubicBezTo>
                  <a:cubicBezTo>
                    <a:pt x="2428" y="1625"/>
                    <a:pt x="2319" y="1479"/>
                    <a:pt x="2191" y="1352"/>
                  </a:cubicBezTo>
                  <a:cubicBezTo>
                    <a:pt x="1917" y="1041"/>
                    <a:pt x="1661" y="713"/>
                    <a:pt x="1406" y="384"/>
                  </a:cubicBezTo>
                  <a:cubicBezTo>
                    <a:pt x="1406" y="384"/>
                    <a:pt x="1990" y="348"/>
                    <a:pt x="1953" y="37"/>
                  </a:cubicBezTo>
                  <a:lnTo>
                    <a:pt x="1114" y="1"/>
                  </a:lnTo>
                  <a:close/>
                </a:path>
              </a:pathLst>
            </a:custGeom>
            <a:solidFill>
              <a:srgbClr val="FCA2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47"/>
            <p:cNvSpPr/>
            <p:nvPr/>
          </p:nvSpPr>
          <p:spPr>
            <a:xfrm>
              <a:off x="7139005" y="2703914"/>
              <a:ext cx="218361" cy="261739"/>
            </a:xfrm>
            <a:custGeom>
              <a:rect b="b" l="l" r="r" t="t"/>
              <a:pathLst>
                <a:path extrusionOk="0" h="3633" w="3031">
                  <a:moveTo>
                    <a:pt x="676" y="1"/>
                  </a:moveTo>
                  <a:cubicBezTo>
                    <a:pt x="603" y="384"/>
                    <a:pt x="439" y="768"/>
                    <a:pt x="329" y="1133"/>
                  </a:cubicBezTo>
                  <a:cubicBezTo>
                    <a:pt x="219" y="1498"/>
                    <a:pt x="128" y="1808"/>
                    <a:pt x="19" y="2137"/>
                  </a:cubicBezTo>
                  <a:cubicBezTo>
                    <a:pt x="0" y="2210"/>
                    <a:pt x="0" y="2264"/>
                    <a:pt x="0" y="2337"/>
                  </a:cubicBezTo>
                  <a:cubicBezTo>
                    <a:pt x="19" y="2447"/>
                    <a:pt x="128" y="2538"/>
                    <a:pt x="238" y="2666"/>
                  </a:cubicBezTo>
                  <a:cubicBezTo>
                    <a:pt x="347" y="2794"/>
                    <a:pt x="439" y="2903"/>
                    <a:pt x="548" y="3013"/>
                  </a:cubicBezTo>
                  <a:cubicBezTo>
                    <a:pt x="712" y="3232"/>
                    <a:pt x="913" y="3433"/>
                    <a:pt x="1132" y="3615"/>
                  </a:cubicBezTo>
                  <a:cubicBezTo>
                    <a:pt x="1154" y="3628"/>
                    <a:pt x="1181" y="3633"/>
                    <a:pt x="1212" y="3633"/>
                  </a:cubicBezTo>
                  <a:cubicBezTo>
                    <a:pt x="1413" y="3633"/>
                    <a:pt x="1772" y="3407"/>
                    <a:pt x="1899" y="3360"/>
                  </a:cubicBezTo>
                  <a:cubicBezTo>
                    <a:pt x="2100" y="3269"/>
                    <a:pt x="2301" y="3159"/>
                    <a:pt x="2483" y="3049"/>
                  </a:cubicBezTo>
                  <a:cubicBezTo>
                    <a:pt x="2629" y="2940"/>
                    <a:pt x="2629" y="2630"/>
                    <a:pt x="2647" y="2465"/>
                  </a:cubicBezTo>
                  <a:cubicBezTo>
                    <a:pt x="2702" y="2264"/>
                    <a:pt x="2757" y="2064"/>
                    <a:pt x="2793" y="1863"/>
                  </a:cubicBezTo>
                  <a:cubicBezTo>
                    <a:pt x="2885" y="1461"/>
                    <a:pt x="2958" y="1078"/>
                    <a:pt x="3031" y="676"/>
                  </a:cubicBezTo>
                  <a:cubicBezTo>
                    <a:pt x="2209" y="640"/>
                    <a:pt x="1315" y="457"/>
                    <a:pt x="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47"/>
            <p:cNvSpPr/>
            <p:nvPr/>
          </p:nvSpPr>
          <p:spPr>
            <a:xfrm>
              <a:off x="6816754" y="2692099"/>
              <a:ext cx="240766" cy="251293"/>
            </a:xfrm>
            <a:custGeom>
              <a:rect b="b" l="l" r="r" t="t"/>
              <a:pathLst>
                <a:path extrusionOk="0" h="3488" w="3342">
                  <a:moveTo>
                    <a:pt x="2265" y="1"/>
                  </a:moveTo>
                  <a:cubicBezTo>
                    <a:pt x="1589" y="475"/>
                    <a:pt x="786" y="877"/>
                    <a:pt x="1" y="913"/>
                  </a:cubicBezTo>
                  <a:cubicBezTo>
                    <a:pt x="165" y="1260"/>
                    <a:pt x="257" y="1662"/>
                    <a:pt x="403" y="2027"/>
                  </a:cubicBezTo>
                  <a:cubicBezTo>
                    <a:pt x="549" y="2374"/>
                    <a:pt x="676" y="2684"/>
                    <a:pt x="786" y="3013"/>
                  </a:cubicBezTo>
                  <a:cubicBezTo>
                    <a:pt x="822" y="3067"/>
                    <a:pt x="841" y="3122"/>
                    <a:pt x="895" y="3177"/>
                  </a:cubicBezTo>
                  <a:cubicBezTo>
                    <a:pt x="1005" y="3250"/>
                    <a:pt x="1151" y="3286"/>
                    <a:pt x="1279" y="3305"/>
                  </a:cubicBezTo>
                  <a:cubicBezTo>
                    <a:pt x="1425" y="3323"/>
                    <a:pt x="1589" y="3341"/>
                    <a:pt x="1735" y="3378"/>
                  </a:cubicBezTo>
                  <a:cubicBezTo>
                    <a:pt x="2009" y="3433"/>
                    <a:pt x="2283" y="3487"/>
                    <a:pt x="2575" y="3487"/>
                  </a:cubicBezTo>
                  <a:cubicBezTo>
                    <a:pt x="2757" y="3469"/>
                    <a:pt x="2958" y="2958"/>
                    <a:pt x="3031" y="2812"/>
                  </a:cubicBezTo>
                  <a:cubicBezTo>
                    <a:pt x="3141" y="2611"/>
                    <a:pt x="3232" y="2410"/>
                    <a:pt x="3305" y="2209"/>
                  </a:cubicBezTo>
                  <a:cubicBezTo>
                    <a:pt x="3342" y="2045"/>
                    <a:pt x="3141" y="1790"/>
                    <a:pt x="3068" y="1644"/>
                  </a:cubicBezTo>
                  <a:lnTo>
                    <a:pt x="2794" y="1078"/>
                  </a:lnTo>
                  <a:cubicBezTo>
                    <a:pt x="2611" y="712"/>
                    <a:pt x="2429" y="366"/>
                    <a:pt x="22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47"/>
            <p:cNvSpPr/>
            <p:nvPr/>
          </p:nvSpPr>
          <p:spPr>
            <a:xfrm>
              <a:off x="6598462" y="4457048"/>
              <a:ext cx="473535" cy="147404"/>
            </a:xfrm>
            <a:custGeom>
              <a:rect b="b" l="l" r="r" t="t"/>
              <a:pathLst>
                <a:path extrusionOk="0" h="2046" w="6573">
                  <a:moveTo>
                    <a:pt x="2429" y="1"/>
                  </a:moveTo>
                  <a:lnTo>
                    <a:pt x="311" y="1388"/>
                  </a:lnTo>
                  <a:cubicBezTo>
                    <a:pt x="1" y="1571"/>
                    <a:pt x="128" y="2045"/>
                    <a:pt x="493" y="2045"/>
                  </a:cubicBezTo>
                  <a:lnTo>
                    <a:pt x="6207" y="2045"/>
                  </a:lnTo>
                  <a:cubicBezTo>
                    <a:pt x="6408" y="2045"/>
                    <a:pt x="6572" y="1881"/>
                    <a:pt x="6572" y="1680"/>
                  </a:cubicBezTo>
                  <a:lnTo>
                    <a:pt x="6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47"/>
            <p:cNvSpPr/>
            <p:nvPr/>
          </p:nvSpPr>
          <p:spPr>
            <a:xfrm>
              <a:off x="6969342" y="4457048"/>
              <a:ext cx="474832" cy="147404"/>
            </a:xfrm>
            <a:custGeom>
              <a:rect b="b" l="l" r="r" t="t"/>
              <a:pathLst>
                <a:path extrusionOk="0" h="2046" w="6591">
                  <a:moveTo>
                    <a:pt x="2447" y="1"/>
                  </a:moveTo>
                  <a:lnTo>
                    <a:pt x="311" y="1388"/>
                  </a:lnTo>
                  <a:cubicBezTo>
                    <a:pt x="1" y="1571"/>
                    <a:pt x="147" y="2045"/>
                    <a:pt x="512" y="2045"/>
                  </a:cubicBezTo>
                  <a:lnTo>
                    <a:pt x="6226" y="2045"/>
                  </a:lnTo>
                  <a:cubicBezTo>
                    <a:pt x="6426" y="2045"/>
                    <a:pt x="6591" y="1881"/>
                    <a:pt x="6591" y="1680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47"/>
            <p:cNvSpPr/>
            <p:nvPr/>
          </p:nvSpPr>
          <p:spPr>
            <a:xfrm>
              <a:off x="7001042" y="1691111"/>
              <a:ext cx="82921" cy="29322"/>
            </a:xfrm>
            <a:custGeom>
              <a:rect b="b" l="l" r="r" t="t"/>
              <a:pathLst>
                <a:path extrusionOk="0" h="407" w="1151">
                  <a:moveTo>
                    <a:pt x="95" y="1"/>
                  </a:moveTo>
                  <a:cubicBezTo>
                    <a:pt x="60" y="1"/>
                    <a:pt x="30" y="7"/>
                    <a:pt x="19" y="40"/>
                  </a:cubicBezTo>
                  <a:cubicBezTo>
                    <a:pt x="0" y="95"/>
                    <a:pt x="37" y="150"/>
                    <a:pt x="73" y="186"/>
                  </a:cubicBezTo>
                  <a:cubicBezTo>
                    <a:pt x="171" y="333"/>
                    <a:pt x="341" y="407"/>
                    <a:pt x="523" y="407"/>
                  </a:cubicBezTo>
                  <a:cubicBezTo>
                    <a:pt x="751" y="407"/>
                    <a:pt x="998" y="292"/>
                    <a:pt x="1150" y="59"/>
                  </a:cubicBezTo>
                  <a:cubicBezTo>
                    <a:pt x="822" y="22"/>
                    <a:pt x="493" y="4"/>
                    <a:pt x="165" y="4"/>
                  </a:cubicBezTo>
                  <a:cubicBezTo>
                    <a:pt x="143" y="4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47"/>
            <p:cNvSpPr/>
            <p:nvPr/>
          </p:nvSpPr>
          <p:spPr>
            <a:xfrm>
              <a:off x="7029391" y="1616112"/>
              <a:ext cx="31266" cy="42939"/>
            </a:xfrm>
            <a:custGeom>
              <a:rect b="b" l="l" r="r" t="t"/>
              <a:pathLst>
                <a:path extrusionOk="0" h="596" w="434">
                  <a:moveTo>
                    <a:pt x="104" y="0"/>
                  </a:moveTo>
                  <a:cubicBezTo>
                    <a:pt x="50" y="91"/>
                    <a:pt x="31" y="201"/>
                    <a:pt x="31" y="310"/>
                  </a:cubicBezTo>
                  <a:cubicBezTo>
                    <a:pt x="0" y="467"/>
                    <a:pt x="116" y="596"/>
                    <a:pt x="253" y="596"/>
                  </a:cubicBezTo>
                  <a:cubicBezTo>
                    <a:pt x="276" y="596"/>
                    <a:pt x="300" y="592"/>
                    <a:pt x="324" y="584"/>
                  </a:cubicBezTo>
                  <a:cubicBezTo>
                    <a:pt x="378" y="584"/>
                    <a:pt x="433" y="584"/>
                    <a:pt x="433" y="529"/>
                  </a:cubicBezTo>
                  <a:cubicBezTo>
                    <a:pt x="433" y="475"/>
                    <a:pt x="378" y="456"/>
                    <a:pt x="342" y="456"/>
                  </a:cubicBezTo>
                  <a:cubicBezTo>
                    <a:pt x="327" y="458"/>
                    <a:pt x="313" y="458"/>
                    <a:pt x="300" y="458"/>
                  </a:cubicBezTo>
                  <a:cubicBezTo>
                    <a:pt x="139" y="458"/>
                    <a:pt x="125" y="354"/>
                    <a:pt x="159" y="219"/>
                  </a:cubicBezTo>
                  <a:cubicBezTo>
                    <a:pt x="196" y="128"/>
                    <a:pt x="159" y="55"/>
                    <a:pt x="104" y="0"/>
                  </a:cubicBezTo>
                  <a:close/>
                </a:path>
              </a:pathLst>
            </a:custGeom>
            <a:solidFill>
              <a:srgbClr val="2E21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06" name="Google Shape;4706;p47"/>
          <p:cNvSpPr txBox="1"/>
          <p:nvPr/>
        </p:nvSpPr>
        <p:spPr>
          <a:xfrm>
            <a:off x="1019175" y="4357850"/>
            <a:ext cx="34224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</a:t>
            </a:r>
            <a:endParaRPr b="1" i="0" sz="1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6" name="Google Shape;252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850" y="500125"/>
            <a:ext cx="5007874" cy="424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7" name="Google Shape;252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60650" y="500113"/>
            <a:ext cx="3387100" cy="4484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1" name="Shape 2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" name="Google Shape;2532;p6"/>
          <p:cNvSpPr txBox="1"/>
          <p:nvPr>
            <p:ph type="title"/>
          </p:nvPr>
        </p:nvSpPr>
        <p:spPr>
          <a:xfrm>
            <a:off x="152400" y="472700"/>
            <a:ext cx="68886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Project Schedule </a:t>
            </a:r>
            <a:r>
              <a:rPr lang="en" sz="1800"/>
              <a:t>4/14/2023- 5/2/2023</a:t>
            </a:r>
            <a:endParaRPr sz="1800"/>
          </a:p>
        </p:txBody>
      </p:sp>
      <p:pic>
        <p:nvPicPr>
          <p:cNvPr id="2533" name="Google Shape;253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66000"/>
            <a:ext cx="6454150" cy="3622949"/>
          </a:xfrm>
          <a:prstGeom prst="rect">
            <a:avLst/>
          </a:prstGeom>
          <a:noFill/>
          <a:ln>
            <a:noFill/>
          </a:ln>
        </p:spPr>
      </p:pic>
      <p:sp>
        <p:nvSpPr>
          <p:cNvPr id="2534" name="Google Shape;2534;p6"/>
          <p:cNvSpPr txBox="1"/>
          <p:nvPr/>
        </p:nvSpPr>
        <p:spPr>
          <a:xfrm>
            <a:off x="6789425" y="1145825"/>
            <a:ext cx="2229000" cy="3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Key Milestones:</a:t>
            </a:r>
            <a:endParaRPr b="0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4/14/2023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Establishing team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4/18/2023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Data cleaning completion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4/28/2023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Finalizing dashboard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5/1/2023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Completing presentation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8" name="Shape 2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" name="Google Shape;2539;p7"/>
          <p:cNvSpPr txBox="1"/>
          <p:nvPr>
            <p:ph type="title"/>
          </p:nvPr>
        </p:nvSpPr>
        <p:spPr>
          <a:xfrm>
            <a:off x="4189800" y="1398513"/>
            <a:ext cx="4239900" cy="8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02. Background</a:t>
            </a:r>
            <a:endParaRPr/>
          </a:p>
        </p:txBody>
      </p:sp>
      <p:grpSp>
        <p:nvGrpSpPr>
          <p:cNvPr id="2540" name="Google Shape;2540;p7"/>
          <p:cNvGrpSpPr/>
          <p:nvPr/>
        </p:nvGrpSpPr>
        <p:grpSpPr>
          <a:xfrm>
            <a:off x="1018213" y="1215850"/>
            <a:ext cx="3246799" cy="3041690"/>
            <a:chOff x="521725" y="1038225"/>
            <a:chExt cx="3436494" cy="3219401"/>
          </a:xfrm>
        </p:grpSpPr>
        <p:sp>
          <p:nvSpPr>
            <p:cNvPr id="2541" name="Google Shape;2541;p7"/>
            <p:cNvSpPr/>
            <p:nvPr/>
          </p:nvSpPr>
          <p:spPr>
            <a:xfrm>
              <a:off x="563515" y="1095454"/>
              <a:ext cx="3278187" cy="3162172"/>
            </a:xfrm>
            <a:custGeom>
              <a:rect b="b" l="l" r="r" t="t"/>
              <a:pathLst>
                <a:path extrusionOk="0" h="64925" w="67307">
                  <a:moveTo>
                    <a:pt x="34846" y="1"/>
                  </a:moveTo>
                  <a:cubicBezTo>
                    <a:pt x="25205" y="1"/>
                    <a:pt x="15833" y="4313"/>
                    <a:pt x="9547" y="12127"/>
                  </a:cubicBezTo>
                  <a:cubicBezTo>
                    <a:pt x="913" y="22861"/>
                    <a:pt x="0" y="37867"/>
                    <a:pt x="7266" y="49568"/>
                  </a:cubicBezTo>
                  <a:cubicBezTo>
                    <a:pt x="13264" y="59254"/>
                    <a:pt x="23790" y="64924"/>
                    <a:pt x="34858" y="64924"/>
                  </a:cubicBezTo>
                  <a:cubicBezTo>
                    <a:pt x="37162" y="64924"/>
                    <a:pt x="39489" y="64679"/>
                    <a:pt x="41804" y="64172"/>
                  </a:cubicBezTo>
                  <a:lnTo>
                    <a:pt x="42060" y="64099"/>
                  </a:lnTo>
                  <a:cubicBezTo>
                    <a:pt x="56828" y="60740"/>
                    <a:pt x="67306" y="47615"/>
                    <a:pt x="67306" y="32463"/>
                  </a:cubicBezTo>
                  <a:cubicBezTo>
                    <a:pt x="67306" y="18699"/>
                    <a:pt x="58617" y="6413"/>
                    <a:pt x="45619" y="1849"/>
                  </a:cubicBezTo>
                  <a:cubicBezTo>
                    <a:pt x="42089" y="603"/>
                    <a:pt x="38449" y="1"/>
                    <a:pt x="348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7"/>
            <p:cNvSpPr/>
            <p:nvPr/>
          </p:nvSpPr>
          <p:spPr>
            <a:xfrm>
              <a:off x="521725" y="1038225"/>
              <a:ext cx="872258" cy="1788642"/>
            </a:xfrm>
            <a:custGeom>
              <a:rect b="b" l="l" r="r" t="t"/>
              <a:pathLst>
                <a:path extrusionOk="0" h="36724" w="17909">
                  <a:moveTo>
                    <a:pt x="11026" y="1"/>
                  </a:moveTo>
                  <a:cubicBezTo>
                    <a:pt x="8744" y="1"/>
                    <a:pt x="6214" y="1084"/>
                    <a:pt x="4272" y="3116"/>
                  </a:cubicBezTo>
                  <a:cubicBezTo>
                    <a:pt x="2592" y="4850"/>
                    <a:pt x="0" y="8793"/>
                    <a:pt x="1351" y="15602"/>
                  </a:cubicBezTo>
                  <a:cubicBezTo>
                    <a:pt x="1880" y="18340"/>
                    <a:pt x="2994" y="21188"/>
                    <a:pt x="4655" y="24182"/>
                  </a:cubicBezTo>
                  <a:cubicBezTo>
                    <a:pt x="6608" y="27669"/>
                    <a:pt x="9310" y="31320"/>
                    <a:pt x="12779" y="35117"/>
                  </a:cubicBezTo>
                  <a:cubicBezTo>
                    <a:pt x="13144" y="35518"/>
                    <a:pt x="13527" y="35938"/>
                    <a:pt x="13929" y="36358"/>
                  </a:cubicBezTo>
                  <a:lnTo>
                    <a:pt x="14275" y="36723"/>
                  </a:lnTo>
                  <a:lnTo>
                    <a:pt x="14622" y="36395"/>
                  </a:lnTo>
                  <a:lnTo>
                    <a:pt x="14969" y="36048"/>
                  </a:lnTo>
                  <a:cubicBezTo>
                    <a:pt x="14841" y="35920"/>
                    <a:pt x="14714" y="35792"/>
                    <a:pt x="14604" y="35665"/>
                  </a:cubicBezTo>
                  <a:cubicBezTo>
                    <a:pt x="14202" y="35263"/>
                    <a:pt x="13819" y="34861"/>
                    <a:pt x="13454" y="34441"/>
                  </a:cubicBezTo>
                  <a:cubicBezTo>
                    <a:pt x="9639" y="30261"/>
                    <a:pt x="6919" y="26391"/>
                    <a:pt x="5075" y="22904"/>
                  </a:cubicBezTo>
                  <a:cubicBezTo>
                    <a:pt x="365" y="13977"/>
                    <a:pt x="1442" y="7424"/>
                    <a:pt x="4965" y="3773"/>
                  </a:cubicBezTo>
                  <a:cubicBezTo>
                    <a:pt x="6704" y="1955"/>
                    <a:pt x="9022" y="960"/>
                    <a:pt x="11064" y="960"/>
                  </a:cubicBezTo>
                  <a:cubicBezTo>
                    <a:pt x="12281" y="960"/>
                    <a:pt x="13400" y="1314"/>
                    <a:pt x="14239" y="2057"/>
                  </a:cubicBezTo>
                  <a:cubicBezTo>
                    <a:pt x="15736" y="3353"/>
                    <a:pt x="16740" y="5124"/>
                    <a:pt x="17050" y="7077"/>
                  </a:cubicBezTo>
                  <a:cubicBezTo>
                    <a:pt x="17342" y="6895"/>
                    <a:pt x="17616" y="6694"/>
                    <a:pt x="17908" y="6511"/>
                  </a:cubicBezTo>
                  <a:cubicBezTo>
                    <a:pt x="17488" y="4503"/>
                    <a:pt x="16411" y="2678"/>
                    <a:pt x="14860" y="1345"/>
                  </a:cubicBezTo>
                  <a:cubicBezTo>
                    <a:pt x="13825" y="437"/>
                    <a:pt x="12475" y="1"/>
                    <a:pt x="11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7"/>
            <p:cNvSpPr/>
            <p:nvPr/>
          </p:nvSpPr>
          <p:spPr>
            <a:xfrm>
              <a:off x="1124511" y="2702356"/>
              <a:ext cx="142316" cy="141439"/>
            </a:xfrm>
            <a:custGeom>
              <a:rect b="b" l="l" r="r" t="t"/>
              <a:pathLst>
                <a:path extrusionOk="0" h="2904" w="2922">
                  <a:moveTo>
                    <a:pt x="1388" y="1"/>
                  </a:moveTo>
                  <a:lnTo>
                    <a:pt x="1078" y="293"/>
                  </a:lnTo>
                  <a:lnTo>
                    <a:pt x="384" y="950"/>
                  </a:lnTo>
                  <a:lnTo>
                    <a:pt x="1" y="1315"/>
                  </a:lnTo>
                  <a:cubicBezTo>
                    <a:pt x="421" y="1753"/>
                    <a:pt x="841" y="2191"/>
                    <a:pt x="1279" y="2629"/>
                  </a:cubicBezTo>
                  <a:lnTo>
                    <a:pt x="1571" y="2903"/>
                  </a:lnTo>
                  <a:lnTo>
                    <a:pt x="2246" y="2228"/>
                  </a:lnTo>
                  <a:lnTo>
                    <a:pt x="2575" y="1881"/>
                  </a:lnTo>
                  <a:lnTo>
                    <a:pt x="2922" y="1552"/>
                  </a:lnTo>
                  <a:cubicBezTo>
                    <a:pt x="2812" y="1443"/>
                    <a:pt x="2721" y="1351"/>
                    <a:pt x="2611" y="1242"/>
                  </a:cubicBezTo>
                  <a:cubicBezTo>
                    <a:pt x="2192" y="822"/>
                    <a:pt x="1790" y="402"/>
                    <a:pt x="13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7"/>
            <p:cNvSpPr/>
            <p:nvPr/>
          </p:nvSpPr>
          <p:spPr>
            <a:xfrm>
              <a:off x="1127628" y="2741223"/>
              <a:ext cx="392611" cy="327833"/>
            </a:xfrm>
            <a:custGeom>
              <a:rect b="b" l="l" r="r" t="t"/>
              <a:pathLst>
                <a:path extrusionOk="0" h="6731" w="8061">
                  <a:moveTo>
                    <a:pt x="4231" y="1"/>
                  </a:moveTo>
                  <a:cubicBezTo>
                    <a:pt x="3739" y="1"/>
                    <a:pt x="3239" y="108"/>
                    <a:pt x="2767" y="334"/>
                  </a:cubicBezTo>
                  <a:cubicBezTo>
                    <a:pt x="2693" y="371"/>
                    <a:pt x="2620" y="426"/>
                    <a:pt x="2547" y="462"/>
                  </a:cubicBezTo>
                  <a:cubicBezTo>
                    <a:pt x="2401" y="535"/>
                    <a:pt x="2274" y="626"/>
                    <a:pt x="2146" y="718"/>
                  </a:cubicBezTo>
                  <a:cubicBezTo>
                    <a:pt x="1890" y="919"/>
                    <a:pt x="1671" y="1138"/>
                    <a:pt x="1489" y="1411"/>
                  </a:cubicBezTo>
                  <a:cubicBezTo>
                    <a:pt x="1379" y="1539"/>
                    <a:pt x="1288" y="1685"/>
                    <a:pt x="1215" y="1831"/>
                  </a:cubicBezTo>
                  <a:cubicBezTo>
                    <a:pt x="1" y="4199"/>
                    <a:pt x="1852" y="6730"/>
                    <a:pt x="4179" y="6730"/>
                  </a:cubicBezTo>
                  <a:cubicBezTo>
                    <a:pt x="4651" y="6730"/>
                    <a:pt x="5143" y="6626"/>
                    <a:pt x="5633" y="6395"/>
                  </a:cubicBezTo>
                  <a:lnTo>
                    <a:pt x="5633" y="6413"/>
                  </a:lnTo>
                  <a:cubicBezTo>
                    <a:pt x="7330" y="5628"/>
                    <a:pt x="8060" y="3602"/>
                    <a:pt x="7276" y="1923"/>
                  </a:cubicBezTo>
                  <a:cubicBezTo>
                    <a:pt x="6698" y="702"/>
                    <a:pt x="5489" y="1"/>
                    <a:pt x="42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7"/>
            <p:cNvSpPr/>
            <p:nvPr/>
          </p:nvSpPr>
          <p:spPr>
            <a:xfrm>
              <a:off x="1227719" y="2819786"/>
              <a:ext cx="208944" cy="170127"/>
            </a:xfrm>
            <a:custGeom>
              <a:rect b="b" l="l" r="r" t="t"/>
              <a:pathLst>
                <a:path extrusionOk="0" h="3493" w="4290">
                  <a:moveTo>
                    <a:pt x="2130" y="1"/>
                  </a:moveTo>
                  <a:cubicBezTo>
                    <a:pt x="921" y="1"/>
                    <a:pt x="0" y="1291"/>
                    <a:pt x="565" y="2500"/>
                  </a:cubicBezTo>
                  <a:cubicBezTo>
                    <a:pt x="856" y="3120"/>
                    <a:pt x="1480" y="3493"/>
                    <a:pt x="2135" y="3493"/>
                  </a:cubicBezTo>
                  <a:cubicBezTo>
                    <a:pt x="2386" y="3493"/>
                    <a:pt x="2641" y="3438"/>
                    <a:pt x="2884" y="3322"/>
                  </a:cubicBezTo>
                  <a:cubicBezTo>
                    <a:pt x="4290" y="2664"/>
                    <a:pt x="4198" y="638"/>
                    <a:pt x="2738" y="109"/>
                  </a:cubicBezTo>
                  <a:cubicBezTo>
                    <a:pt x="2531" y="35"/>
                    <a:pt x="2327" y="1"/>
                    <a:pt x="2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7"/>
            <p:cNvSpPr/>
            <p:nvPr/>
          </p:nvSpPr>
          <p:spPr>
            <a:xfrm>
              <a:off x="1292547" y="2872827"/>
              <a:ext cx="79194" cy="64047"/>
            </a:xfrm>
            <a:custGeom>
              <a:rect b="b" l="l" r="r" t="t"/>
              <a:pathLst>
                <a:path extrusionOk="0" h="1315" w="1626">
                  <a:moveTo>
                    <a:pt x="795" y="1"/>
                  </a:moveTo>
                  <a:cubicBezTo>
                    <a:pt x="347" y="1"/>
                    <a:pt x="1" y="482"/>
                    <a:pt x="220" y="937"/>
                  </a:cubicBezTo>
                  <a:cubicBezTo>
                    <a:pt x="338" y="1173"/>
                    <a:pt x="570" y="1315"/>
                    <a:pt x="813" y="1315"/>
                  </a:cubicBezTo>
                  <a:cubicBezTo>
                    <a:pt x="908" y="1315"/>
                    <a:pt x="1004" y="1293"/>
                    <a:pt x="1096" y="1247"/>
                  </a:cubicBezTo>
                  <a:cubicBezTo>
                    <a:pt x="1626" y="991"/>
                    <a:pt x="1589" y="243"/>
                    <a:pt x="1023" y="42"/>
                  </a:cubicBezTo>
                  <a:cubicBezTo>
                    <a:pt x="946" y="14"/>
                    <a:pt x="869" y="1"/>
                    <a:pt x="795" y="1"/>
                  </a:cubicBez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7"/>
            <p:cNvSpPr/>
            <p:nvPr/>
          </p:nvSpPr>
          <p:spPr>
            <a:xfrm>
              <a:off x="3473602" y="2855293"/>
              <a:ext cx="441072" cy="834901"/>
            </a:xfrm>
            <a:custGeom>
              <a:rect b="b" l="l" r="r" t="t"/>
              <a:pathLst>
                <a:path extrusionOk="0" h="17142" w="9056">
                  <a:moveTo>
                    <a:pt x="7741" y="0"/>
                  </a:moveTo>
                  <a:lnTo>
                    <a:pt x="7339" y="92"/>
                  </a:lnTo>
                  <a:lnTo>
                    <a:pt x="6792" y="220"/>
                  </a:lnTo>
                  <a:cubicBezTo>
                    <a:pt x="6828" y="384"/>
                    <a:pt x="6865" y="548"/>
                    <a:pt x="6901" y="712"/>
                  </a:cubicBezTo>
                  <a:cubicBezTo>
                    <a:pt x="6974" y="1059"/>
                    <a:pt x="7047" y="1424"/>
                    <a:pt x="7102" y="1771"/>
                  </a:cubicBezTo>
                  <a:cubicBezTo>
                    <a:pt x="7978" y="6901"/>
                    <a:pt x="7376" y="10753"/>
                    <a:pt x="5277" y="13217"/>
                  </a:cubicBezTo>
                  <a:cubicBezTo>
                    <a:pt x="4236" y="14458"/>
                    <a:pt x="2794" y="15371"/>
                    <a:pt x="987" y="15919"/>
                  </a:cubicBezTo>
                  <a:cubicBezTo>
                    <a:pt x="658" y="16339"/>
                    <a:pt x="329" y="16740"/>
                    <a:pt x="1" y="17142"/>
                  </a:cubicBezTo>
                  <a:cubicBezTo>
                    <a:pt x="2593" y="16613"/>
                    <a:pt x="4601" y="15499"/>
                    <a:pt x="6007" y="13838"/>
                  </a:cubicBezTo>
                  <a:cubicBezTo>
                    <a:pt x="8453" y="10954"/>
                    <a:pt x="9055" y="6463"/>
                    <a:pt x="7832" y="457"/>
                  </a:cubicBezTo>
                  <a:cubicBezTo>
                    <a:pt x="7796" y="311"/>
                    <a:pt x="7759" y="165"/>
                    <a:pt x="7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7"/>
            <p:cNvSpPr/>
            <p:nvPr/>
          </p:nvSpPr>
          <p:spPr>
            <a:xfrm>
              <a:off x="3442820" y="2276473"/>
              <a:ext cx="504730" cy="380630"/>
            </a:xfrm>
            <a:custGeom>
              <a:rect b="b" l="l" r="r" t="t"/>
              <a:pathLst>
                <a:path extrusionOk="0" h="7815" w="10363">
                  <a:moveTo>
                    <a:pt x="10052" y="0"/>
                  </a:moveTo>
                  <a:cubicBezTo>
                    <a:pt x="9888" y="0"/>
                    <a:pt x="9760" y="128"/>
                    <a:pt x="9760" y="292"/>
                  </a:cubicBezTo>
                  <a:lnTo>
                    <a:pt x="9779" y="4035"/>
                  </a:lnTo>
                  <a:lnTo>
                    <a:pt x="9779" y="4163"/>
                  </a:lnTo>
                  <a:cubicBezTo>
                    <a:pt x="9724" y="5167"/>
                    <a:pt x="9085" y="6043"/>
                    <a:pt x="8136" y="6390"/>
                  </a:cubicBezTo>
                  <a:cubicBezTo>
                    <a:pt x="8081" y="6408"/>
                    <a:pt x="8008" y="6426"/>
                    <a:pt x="7953" y="6444"/>
                  </a:cubicBezTo>
                  <a:lnTo>
                    <a:pt x="5270" y="7156"/>
                  </a:lnTo>
                  <a:cubicBezTo>
                    <a:pt x="5055" y="7216"/>
                    <a:pt x="4838" y="7244"/>
                    <a:pt x="4622" y="7244"/>
                  </a:cubicBezTo>
                  <a:cubicBezTo>
                    <a:pt x="3775" y="7244"/>
                    <a:pt x="2964" y="6803"/>
                    <a:pt x="2513" y="6061"/>
                  </a:cubicBezTo>
                  <a:cubicBezTo>
                    <a:pt x="2495" y="6043"/>
                    <a:pt x="2477" y="6025"/>
                    <a:pt x="2477" y="6006"/>
                  </a:cubicBezTo>
                  <a:lnTo>
                    <a:pt x="596" y="2775"/>
                  </a:lnTo>
                  <a:cubicBezTo>
                    <a:pt x="535" y="2670"/>
                    <a:pt x="441" y="2626"/>
                    <a:pt x="350" y="2626"/>
                  </a:cubicBezTo>
                  <a:cubicBezTo>
                    <a:pt x="172" y="2626"/>
                    <a:pt x="1" y="2795"/>
                    <a:pt x="85" y="3012"/>
                  </a:cubicBezTo>
                  <a:cubicBezTo>
                    <a:pt x="85" y="3031"/>
                    <a:pt x="85" y="3049"/>
                    <a:pt x="103" y="3049"/>
                  </a:cubicBezTo>
                  <a:lnTo>
                    <a:pt x="1965" y="6280"/>
                  </a:lnTo>
                  <a:cubicBezTo>
                    <a:pt x="1984" y="6317"/>
                    <a:pt x="2002" y="6353"/>
                    <a:pt x="2039" y="6371"/>
                  </a:cubicBezTo>
                  <a:cubicBezTo>
                    <a:pt x="2294" y="6791"/>
                    <a:pt x="2641" y="7138"/>
                    <a:pt x="3061" y="7375"/>
                  </a:cubicBezTo>
                  <a:cubicBezTo>
                    <a:pt x="3152" y="7448"/>
                    <a:pt x="3262" y="7485"/>
                    <a:pt x="3371" y="7540"/>
                  </a:cubicBezTo>
                  <a:cubicBezTo>
                    <a:pt x="3462" y="7576"/>
                    <a:pt x="3554" y="7613"/>
                    <a:pt x="3645" y="7649"/>
                  </a:cubicBezTo>
                  <a:cubicBezTo>
                    <a:pt x="3966" y="7760"/>
                    <a:pt x="4293" y="7815"/>
                    <a:pt x="4619" y="7815"/>
                  </a:cubicBezTo>
                  <a:cubicBezTo>
                    <a:pt x="4886" y="7815"/>
                    <a:pt x="5153" y="7778"/>
                    <a:pt x="5416" y="7704"/>
                  </a:cubicBezTo>
                  <a:lnTo>
                    <a:pt x="8099" y="6974"/>
                  </a:lnTo>
                  <a:lnTo>
                    <a:pt x="8172" y="6956"/>
                  </a:lnTo>
                  <a:cubicBezTo>
                    <a:pt x="8720" y="6791"/>
                    <a:pt x="9213" y="6481"/>
                    <a:pt x="9596" y="6043"/>
                  </a:cubicBezTo>
                  <a:cubicBezTo>
                    <a:pt x="9669" y="5970"/>
                    <a:pt x="9724" y="5897"/>
                    <a:pt x="9797" y="5824"/>
                  </a:cubicBezTo>
                  <a:cubicBezTo>
                    <a:pt x="9852" y="5733"/>
                    <a:pt x="9925" y="5623"/>
                    <a:pt x="9979" y="5532"/>
                  </a:cubicBezTo>
                  <a:cubicBezTo>
                    <a:pt x="10199" y="5112"/>
                    <a:pt x="10326" y="4655"/>
                    <a:pt x="10363" y="4181"/>
                  </a:cubicBezTo>
                  <a:lnTo>
                    <a:pt x="10363" y="4035"/>
                  </a:lnTo>
                  <a:lnTo>
                    <a:pt x="10326" y="292"/>
                  </a:lnTo>
                  <a:cubicBezTo>
                    <a:pt x="10326" y="274"/>
                    <a:pt x="10326" y="274"/>
                    <a:pt x="10326" y="256"/>
                  </a:cubicBezTo>
                  <a:cubicBezTo>
                    <a:pt x="10308" y="110"/>
                    <a:pt x="10199" y="0"/>
                    <a:pt x="100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7"/>
            <p:cNvSpPr/>
            <p:nvPr/>
          </p:nvSpPr>
          <p:spPr>
            <a:xfrm>
              <a:off x="3663897" y="1880738"/>
              <a:ext cx="284583" cy="837677"/>
            </a:xfrm>
            <a:custGeom>
              <a:rect b="b" l="l" r="r" t="t"/>
              <a:pathLst>
                <a:path extrusionOk="0" h="17199" w="5843">
                  <a:moveTo>
                    <a:pt x="2245" y="1"/>
                  </a:moveTo>
                  <a:cubicBezTo>
                    <a:pt x="1934" y="1"/>
                    <a:pt x="1616" y="42"/>
                    <a:pt x="1297" y="130"/>
                  </a:cubicBezTo>
                  <a:lnTo>
                    <a:pt x="256" y="404"/>
                  </a:lnTo>
                  <a:cubicBezTo>
                    <a:pt x="92" y="440"/>
                    <a:pt x="0" y="604"/>
                    <a:pt x="55" y="769"/>
                  </a:cubicBezTo>
                  <a:cubicBezTo>
                    <a:pt x="86" y="893"/>
                    <a:pt x="210" y="977"/>
                    <a:pt x="336" y="977"/>
                  </a:cubicBezTo>
                  <a:cubicBezTo>
                    <a:pt x="358" y="977"/>
                    <a:pt x="380" y="975"/>
                    <a:pt x="402" y="969"/>
                  </a:cubicBezTo>
                  <a:lnTo>
                    <a:pt x="1443" y="677"/>
                  </a:lnTo>
                  <a:cubicBezTo>
                    <a:pt x="1707" y="606"/>
                    <a:pt x="1970" y="573"/>
                    <a:pt x="2228" y="573"/>
                  </a:cubicBezTo>
                  <a:cubicBezTo>
                    <a:pt x="3823" y="573"/>
                    <a:pt x="5203" y="1862"/>
                    <a:pt x="5203" y="3543"/>
                  </a:cubicBezTo>
                  <a:lnTo>
                    <a:pt x="5276" y="16888"/>
                  </a:lnTo>
                  <a:cubicBezTo>
                    <a:pt x="5276" y="17052"/>
                    <a:pt x="5404" y="17180"/>
                    <a:pt x="5568" y="17180"/>
                  </a:cubicBezTo>
                  <a:lnTo>
                    <a:pt x="5568" y="17198"/>
                  </a:lnTo>
                  <a:cubicBezTo>
                    <a:pt x="5714" y="17180"/>
                    <a:pt x="5842" y="17052"/>
                    <a:pt x="5842" y="16906"/>
                  </a:cubicBezTo>
                  <a:lnTo>
                    <a:pt x="5787" y="3543"/>
                  </a:lnTo>
                  <a:cubicBezTo>
                    <a:pt x="5772" y="1536"/>
                    <a:pt x="4140" y="1"/>
                    <a:pt x="2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7"/>
            <p:cNvSpPr/>
            <p:nvPr/>
          </p:nvSpPr>
          <p:spPr>
            <a:xfrm>
              <a:off x="3271764" y="1951946"/>
              <a:ext cx="410827" cy="838457"/>
            </a:xfrm>
            <a:custGeom>
              <a:rect b="b" l="l" r="r" t="t"/>
              <a:pathLst>
                <a:path extrusionOk="0" h="17215" w="8435">
                  <a:moveTo>
                    <a:pt x="4470" y="0"/>
                  </a:moveTo>
                  <a:cubicBezTo>
                    <a:pt x="4437" y="0"/>
                    <a:pt x="4401" y="6"/>
                    <a:pt x="4364" y="19"/>
                  </a:cubicBezTo>
                  <a:lnTo>
                    <a:pt x="3323" y="292"/>
                  </a:lnTo>
                  <a:cubicBezTo>
                    <a:pt x="1060" y="913"/>
                    <a:pt x="1" y="3487"/>
                    <a:pt x="1169" y="5513"/>
                  </a:cubicBezTo>
                  <a:lnTo>
                    <a:pt x="3597" y="9694"/>
                  </a:lnTo>
                  <a:lnTo>
                    <a:pt x="5551" y="13053"/>
                  </a:lnTo>
                  <a:lnTo>
                    <a:pt x="6226" y="14258"/>
                  </a:lnTo>
                  <a:lnTo>
                    <a:pt x="7869" y="17069"/>
                  </a:lnTo>
                  <a:cubicBezTo>
                    <a:pt x="7905" y="17160"/>
                    <a:pt x="8015" y="17215"/>
                    <a:pt x="8106" y="17215"/>
                  </a:cubicBezTo>
                  <a:cubicBezTo>
                    <a:pt x="8161" y="17215"/>
                    <a:pt x="8216" y="17197"/>
                    <a:pt x="8252" y="17178"/>
                  </a:cubicBezTo>
                  <a:cubicBezTo>
                    <a:pt x="8398" y="17087"/>
                    <a:pt x="8435" y="16923"/>
                    <a:pt x="8362" y="16777"/>
                  </a:cubicBezTo>
                  <a:lnTo>
                    <a:pt x="6883" y="14239"/>
                  </a:lnTo>
                  <a:lnTo>
                    <a:pt x="6737" y="13984"/>
                  </a:lnTo>
                  <a:lnTo>
                    <a:pt x="6025" y="12761"/>
                  </a:lnTo>
                  <a:lnTo>
                    <a:pt x="1680" y="5221"/>
                  </a:lnTo>
                  <a:cubicBezTo>
                    <a:pt x="695" y="3524"/>
                    <a:pt x="1571" y="1369"/>
                    <a:pt x="3469" y="858"/>
                  </a:cubicBezTo>
                  <a:lnTo>
                    <a:pt x="4510" y="566"/>
                  </a:lnTo>
                  <a:cubicBezTo>
                    <a:pt x="4872" y="484"/>
                    <a:pt x="4774" y="0"/>
                    <a:pt x="44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7"/>
            <p:cNvSpPr/>
            <p:nvPr/>
          </p:nvSpPr>
          <p:spPr>
            <a:xfrm>
              <a:off x="3566972" y="2545864"/>
              <a:ext cx="391247" cy="351309"/>
            </a:xfrm>
            <a:custGeom>
              <a:rect b="b" l="l" r="r" t="t"/>
              <a:pathLst>
                <a:path extrusionOk="0" h="7213" w="8033">
                  <a:moveTo>
                    <a:pt x="7047" y="1"/>
                  </a:moveTo>
                  <a:lnTo>
                    <a:pt x="7047" y="530"/>
                  </a:lnTo>
                  <a:lnTo>
                    <a:pt x="7065" y="4601"/>
                  </a:lnTo>
                  <a:cubicBezTo>
                    <a:pt x="7065" y="5130"/>
                    <a:pt x="6719" y="5587"/>
                    <a:pt x="6207" y="5733"/>
                  </a:cubicBezTo>
                  <a:lnTo>
                    <a:pt x="5477" y="5934"/>
                  </a:lnTo>
                  <a:lnTo>
                    <a:pt x="4455" y="6207"/>
                  </a:lnTo>
                  <a:cubicBezTo>
                    <a:pt x="4349" y="6238"/>
                    <a:pt x="4242" y="6252"/>
                    <a:pt x="4137" y="6252"/>
                  </a:cubicBezTo>
                  <a:cubicBezTo>
                    <a:pt x="3736" y="6252"/>
                    <a:pt x="3361" y="6040"/>
                    <a:pt x="3159" y="5678"/>
                  </a:cubicBezTo>
                  <a:lnTo>
                    <a:pt x="1096" y="2137"/>
                  </a:lnTo>
                  <a:lnTo>
                    <a:pt x="840" y="1680"/>
                  </a:lnTo>
                  <a:lnTo>
                    <a:pt x="676" y="1771"/>
                  </a:lnTo>
                  <a:lnTo>
                    <a:pt x="512" y="1863"/>
                  </a:lnTo>
                  <a:lnTo>
                    <a:pt x="165" y="2064"/>
                  </a:lnTo>
                  <a:lnTo>
                    <a:pt x="1" y="2155"/>
                  </a:lnTo>
                  <a:lnTo>
                    <a:pt x="2319" y="6153"/>
                  </a:lnTo>
                  <a:cubicBezTo>
                    <a:pt x="2700" y="6812"/>
                    <a:pt x="3411" y="7213"/>
                    <a:pt x="4149" y="7213"/>
                  </a:cubicBezTo>
                  <a:cubicBezTo>
                    <a:pt x="4330" y="7213"/>
                    <a:pt x="4512" y="7189"/>
                    <a:pt x="4692" y="7138"/>
                  </a:cubicBezTo>
                  <a:lnTo>
                    <a:pt x="4984" y="7065"/>
                  </a:lnTo>
                  <a:lnTo>
                    <a:pt x="5349" y="6956"/>
                  </a:lnTo>
                  <a:lnTo>
                    <a:pt x="5897" y="6810"/>
                  </a:lnTo>
                  <a:lnTo>
                    <a:pt x="6463" y="6664"/>
                  </a:lnTo>
                  <a:cubicBezTo>
                    <a:pt x="7394" y="6408"/>
                    <a:pt x="8033" y="5568"/>
                    <a:pt x="8033" y="4601"/>
                  </a:cubicBezTo>
                  <a:lnTo>
                    <a:pt x="80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7"/>
            <p:cNvSpPr/>
            <p:nvPr/>
          </p:nvSpPr>
          <p:spPr>
            <a:xfrm>
              <a:off x="2063465" y="1316189"/>
              <a:ext cx="620648" cy="413505"/>
            </a:xfrm>
            <a:custGeom>
              <a:rect b="b" l="l" r="r" t="t"/>
              <a:pathLst>
                <a:path extrusionOk="0" h="8490" w="12743">
                  <a:moveTo>
                    <a:pt x="7467" y="1"/>
                  </a:moveTo>
                  <a:cubicBezTo>
                    <a:pt x="3724" y="1"/>
                    <a:pt x="2830" y="2940"/>
                    <a:pt x="0" y="3214"/>
                  </a:cubicBezTo>
                  <a:lnTo>
                    <a:pt x="1935" y="8490"/>
                  </a:lnTo>
                  <a:lnTo>
                    <a:pt x="11373" y="8490"/>
                  </a:lnTo>
                  <a:lnTo>
                    <a:pt x="12742" y="3177"/>
                  </a:lnTo>
                  <a:cubicBezTo>
                    <a:pt x="10406" y="2392"/>
                    <a:pt x="10132" y="1"/>
                    <a:pt x="7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7"/>
            <p:cNvSpPr/>
            <p:nvPr/>
          </p:nvSpPr>
          <p:spPr>
            <a:xfrm>
              <a:off x="2427105" y="1446915"/>
              <a:ext cx="48949" cy="132526"/>
            </a:xfrm>
            <a:custGeom>
              <a:rect b="b" l="l" r="r" t="t"/>
              <a:pathLst>
                <a:path extrusionOk="0" h="2721" w="1005">
                  <a:moveTo>
                    <a:pt x="329" y="0"/>
                  </a:moveTo>
                  <a:lnTo>
                    <a:pt x="1" y="2611"/>
                  </a:lnTo>
                  <a:lnTo>
                    <a:pt x="859" y="2720"/>
                  </a:lnTo>
                  <a:lnTo>
                    <a:pt x="1005" y="73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FF66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7"/>
            <p:cNvSpPr/>
            <p:nvPr/>
          </p:nvSpPr>
          <p:spPr>
            <a:xfrm>
              <a:off x="2389747" y="1484272"/>
              <a:ext cx="132526" cy="48949"/>
            </a:xfrm>
            <a:custGeom>
              <a:rect b="b" l="l" r="r" t="t"/>
              <a:pathLst>
                <a:path extrusionOk="0" h="1005" w="2721">
                  <a:moveTo>
                    <a:pt x="92" y="0"/>
                  </a:moveTo>
                  <a:lnTo>
                    <a:pt x="1" y="858"/>
                  </a:lnTo>
                  <a:lnTo>
                    <a:pt x="2630" y="1004"/>
                  </a:lnTo>
                  <a:lnTo>
                    <a:pt x="2721" y="329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FF66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7"/>
            <p:cNvSpPr/>
            <p:nvPr/>
          </p:nvSpPr>
          <p:spPr>
            <a:xfrm>
              <a:off x="2888594" y="3424323"/>
              <a:ext cx="330756" cy="286337"/>
            </a:xfrm>
            <a:custGeom>
              <a:rect b="b" l="l" r="r" t="t"/>
              <a:pathLst>
                <a:path extrusionOk="0" h="5879" w="6791">
                  <a:moveTo>
                    <a:pt x="6681" y="1"/>
                  </a:moveTo>
                  <a:lnTo>
                    <a:pt x="6681" y="1"/>
                  </a:lnTo>
                  <a:cubicBezTo>
                    <a:pt x="3633" y="202"/>
                    <a:pt x="0" y="2830"/>
                    <a:pt x="0" y="2830"/>
                  </a:cubicBezTo>
                  <a:lnTo>
                    <a:pt x="1077" y="5879"/>
                  </a:lnTo>
                  <a:cubicBezTo>
                    <a:pt x="6791" y="2465"/>
                    <a:pt x="6681" y="1"/>
                    <a:pt x="6681" y="1"/>
                  </a:cubicBez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7"/>
            <p:cNvSpPr/>
            <p:nvPr/>
          </p:nvSpPr>
          <p:spPr>
            <a:xfrm>
              <a:off x="1342373" y="3439470"/>
              <a:ext cx="409950" cy="329002"/>
            </a:xfrm>
            <a:custGeom>
              <a:rect b="b" l="l" r="r" t="t"/>
              <a:pathLst>
                <a:path extrusionOk="0" h="6755" w="8417">
                  <a:moveTo>
                    <a:pt x="512" y="0"/>
                  </a:moveTo>
                  <a:cubicBezTo>
                    <a:pt x="512" y="0"/>
                    <a:pt x="0" y="3688"/>
                    <a:pt x="8270" y="6754"/>
                  </a:cubicBezTo>
                  <a:lnTo>
                    <a:pt x="8416" y="3268"/>
                  </a:lnTo>
                  <a:cubicBezTo>
                    <a:pt x="8416" y="3268"/>
                    <a:pt x="5094" y="73"/>
                    <a:pt x="512" y="0"/>
                  </a:cubicBez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7"/>
            <p:cNvSpPr/>
            <p:nvPr/>
          </p:nvSpPr>
          <p:spPr>
            <a:xfrm>
              <a:off x="1368138" y="2631246"/>
              <a:ext cx="1845871" cy="1626065"/>
            </a:xfrm>
            <a:custGeom>
              <a:rect b="b" l="l" r="r" t="t"/>
              <a:pathLst>
                <a:path extrusionOk="0" h="33386" w="37899">
                  <a:moveTo>
                    <a:pt x="16303" y="0"/>
                  </a:moveTo>
                  <a:cubicBezTo>
                    <a:pt x="16303" y="0"/>
                    <a:pt x="15591" y="146"/>
                    <a:pt x="14514" y="402"/>
                  </a:cubicBezTo>
                  <a:cubicBezTo>
                    <a:pt x="14002" y="530"/>
                    <a:pt x="13418" y="694"/>
                    <a:pt x="12779" y="858"/>
                  </a:cubicBezTo>
                  <a:cubicBezTo>
                    <a:pt x="10753" y="1424"/>
                    <a:pt x="8307" y="2209"/>
                    <a:pt x="6755" y="3140"/>
                  </a:cubicBezTo>
                  <a:cubicBezTo>
                    <a:pt x="4638" y="4418"/>
                    <a:pt x="2191" y="10460"/>
                    <a:pt x="895" y="14002"/>
                  </a:cubicBezTo>
                  <a:cubicBezTo>
                    <a:pt x="859" y="14111"/>
                    <a:pt x="841" y="14203"/>
                    <a:pt x="804" y="14294"/>
                  </a:cubicBezTo>
                  <a:cubicBezTo>
                    <a:pt x="311" y="15681"/>
                    <a:pt x="1" y="16612"/>
                    <a:pt x="1" y="16612"/>
                  </a:cubicBezTo>
                  <a:cubicBezTo>
                    <a:pt x="1" y="16612"/>
                    <a:pt x="512" y="16722"/>
                    <a:pt x="1297" y="16941"/>
                  </a:cubicBezTo>
                  <a:lnTo>
                    <a:pt x="1480" y="16996"/>
                  </a:lnTo>
                  <a:cubicBezTo>
                    <a:pt x="2593" y="17306"/>
                    <a:pt x="3707" y="17671"/>
                    <a:pt x="4784" y="18109"/>
                  </a:cubicBezTo>
                  <a:lnTo>
                    <a:pt x="4911" y="18182"/>
                  </a:lnTo>
                  <a:cubicBezTo>
                    <a:pt x="5806" y="18547"/>
                    <a:pt x="6646" y="18985"/>
                    <a:pt x="7431" y="19515"/>
                  </a:cubicBezTo>
                  <a:cubicBezTo>
                    <a:pt x="7577" y="19624"/>
                    <a:pt x="7686" y="19697"/>
                    <a:pt x="7759" y="19752"/>
                  </a:cubicBezTo>
                  <a:lnTo>
                    <a:pt x="7851" y="19825"/>
                  </a:lnTo>
                  <a:lnTo>
                    <a:pt x="7887" y="19843"/>
                  </a:lnTo>
                  <a:cubicBezTo>
                    <a:pt x="7997" y="19935"/>
                    <a:pt x="8106" y="20026"/>
                    <a:pt x="8197" y="20117"/>
                  </a:cubicBezTo>
                  <a:cubicBezTo>
                    <a:pt x="8270" y="20172"/>
                    <a:pt x="8307" y="20227"/>
                    <a:pt x="8380" y="20282"/>
                  </a:cubicBezTo>
                  <a:lnTo>
                    <a:pt x="7285" y="27219"/>
                  </a:lnTo>
                  <a:lnTo>
                    <a:pt x="6646" y="31216"/>
                  </a:lnTo>
                  <a:cubicBezTo>
                    <a:pt x="10405" y="32658"/>
                    <a:pt x="14375" y="33385"/>
                    <a:pt x="18354" y="33385"/>
                  </a:cubicBezTo>
                  <a:cubicBezTo>
                    <a:pt x="20674" y="33385"/>
                    <a:pt x="22998" y="33138"/>
                    <a:pt x="25284" y="32640"/>
                  </a:cubicBezTo>
                  <a:lnTo>
                    <a:pt x="25540" y="32567"/>
                  </a:lnTo>
                  <a:cubicBezTo>
                    <a:pt x="28570" y="31892"/>
                    <a:pt x="31491" y="30778"/>
                    <a:pt x="34193" y="29263"/>
                  </a:cubicBezTo>
                  <a:cubicBezTo>
                    <a:pt x="34047" y="28697"/>
                    <a:pt x="33901" y="28131"/>
                    <a:pt x="33754" y="27547"/>
                  </a:cubicBezTo>
                  <a:cubicBezTo>
                    <a:pt x="33280" y="25649"/>
                    <a:pt x="32750" y="23695"/>
                    <a:pt x="32294" y="22125"/>
                  </a:cubicBezTo>
                  <a:cubicBezTo>
                    <a:pt x="32039" y="21194"/>
                    <a:pt x="31728" y="20282"/>
                    <a:pt x="31363" y="19387"/>
                  </a:cubicBezTo>
                  <a:cubicBezTo>
                    <a:pt x="31363" y="19351"/>
                    <a:pt x="31345" y="19314"/>
                    <a:pt x="31327" y="19296"/>
                  </a:cubicBezTo>
                  <a:cubicBezTo>
                    <a:pt x="31308" y="19241"/>
                    <a:pt x="31272" y="19205"/>
                    <a:pt x="31254" y="19150"/>
                  </a:cubicBezTo>
                  <a:cubicBezTo>
                    <a:pt x="31235" y="19132"/>
                    <a:pt x="31235" y="19132"/>
                    <a:pt x="31217" y="19113"/>
                  </a:cubicBezTo>
                  <a:lnTo>
                    <a:pt x="31308" y="19058"/>
                  </a:lnTo>
                  <a:cubicBezTo>
                    <a:pt x="31345" y="19040"/>
                    <a:pt x="31436" y="19004"/>
                    <a:pt x="31473" y="18967"/>
                  </a:cubicBezTo>
                  <a:cubicBezTo>
                    <a:pt x="31509" y="18949"/>
                    <a:pt x="31546" y="18931"/>
                    <a:pt x="31582" y="18912"/>
                  </a:cubicBezTo>
                  <a:cubicBezTo>
                    <a:pt x="32896" y="18219"/>
                    <a:pt x="34229" y="17598"/>
                    <a:pt x="35616" y="17050"/>
                  </a:cubicBezTo>
                  <a:lnTo>
                    <a:pt x="35653" y="17032"/>
                  </a:lnTo>
                  <a:cubicBezTo>
                    <a:pt x="35909" y="16941"/>
                    <a:pt x="36164" y="16850"/>
                    <a:pt x="36420" y="16758"/>
                  </a:cubicBezTo>
                  <a:lnTo>
                    <a:pt x="36493" y="16722"/>
                  </a:lnTo>
                  <a:lnTo>
                    <a:pt x="36621" y="16685"/>
                  </a:lnTo>
                  <a:cubicBezTo>
                    <a:pt x="37040" y="16539"/>
                    <a:pt x="37479" y="16411"/>
                    <a:pt x="37898" y="16284"/>
                  </a:cubicBezTo>
                  <a:cubicBezTo>
                    <a:pt x="37898" y="16284"/>
                    <a:pt x="37570" y="15426"/>
                    <a:pt x="37077" y="14148"/>
                  </a:cubicBezTo>
                  <a:lnTo>
                    <a:pt x="36967" y="13892"/>
                  </a:lnTo>
                  <a:cubicBezTo>
                    <a:pt x="35397" y="10095"/>
                    <a:pt x="32239" y="3067"/>
                    <a:pt x="30396" y="2538"/>
                  </a:cubicBezTo>
                  <a:cubicBezTo>
                    <a:pt x="29465" y="2264"/>
                    <a:pt x="28497" y="2026"/>
                    <a:pt x="27603" y="1807"/>
                  </a:cubicBezTo>
                  <a:cubicBezTo>
                    <a:pt x="27128" y="1680"/>
                    <a:pt x="26672" y="1588"/>
                    <a:pt x="26233" y="1479"/>
                  </a:cubicBezTo>
                  <a:lnTo>
                    <a:pt x="25229" y="1260"/>
                  </a:lnTo>
                  <a:cubicBezTo>
                    <a:pt x="23933" y="986"/>
                    <a:pt x="23057" y="822"/>
                    <a:pt x="23057" y="822"/>
                  </a:cubicBezTo>
                  <a:lnTo>
                    <a:pt x="21158" y="584"/>
                  </a:lnTo>
                  <a:lnTo>
                    <a:pt x="16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7"/>
            <p:cNvSpPr/>
            <p:nvPr/>
          </p:nvSpPr>
          <p:spPr>
            <a:xfrm>
              <a:off x="2740090" y="2961033"/>
              <a:ext cx="162772" cy="595419"/>
            </a:xfrm>
            <a:custGeom>
              <a:rect b="b" l="l" r="r" t="t"/>
              <a:pathLst>
                <a:path extrusionOk="0" h="12225" w="3342">
                  <a:moveTo>
                    <a:pt x="379" y="0"/>
                  </a:moveTo>
                  <a:cubicBezTo>
                    <a:pt x="367" y="0"/>
                    <a:pt x="354" y="6"/>
                    <a:pt x="347" y="20"/>
                  </a:cubicBezTo>
                  <a:cubicBezTo>
                    <a:pt x="92" y="367"/>
                    <a:pt x="92" y="988"/>
                    <a:pt x="55" y="1444"/>
                  </a:cubicBezTo>
                  <a:cubicBezTo>
                    <a:pt x="0" y="1992"/>
                    <a:pt x="0" y="2539"/>
                    <a:pt x="37" y="3087"/>
                  </a:cubicBezTo>
                  <a:cubicBezTo>
                    <a:pt x="146" y="4054"/>
                    <a:pt x="457" y="4985"/>
                    <a:pt x="968" y="5825"/>
                  </a:cubicBezTo>
                  <a:cubicBezTo>
                    <a:pt x="1461" y="6647"/>
                    <a:pt x="2063" y="7377"/>
                    <a:pt x="2465" y="8253"/>
                  </a:cubicBezTo>
                  <a:cubicBezTo>
                    <a:pt x="3031" y="9476"/>
                    <a:pt x="2921" y="10718"/>
                    <a:pt x="2720" y="12014"/>
                  </a:cubicBezTo>
                  <a:cubicBezTo>
                    <a:pt x="2710" y="12149"/>
                    <a:pt x="2800" y="12225"/>
                    <a:pt x="2886" y="12225"/>
                  </a:cubicBezTo>
                  <a:cubicBezTo>
                    <a:pt x="2952" y="12225"/>
                    <a:pt x="3015" y="12181"/>
                    <a:pt x="3031" y="12087"/>
                  </a:cubicBezTo>
                  <a:cubicBezTo>
                    <a:pt x="3195" y="11010"/>
                    <a:pt x="3341" y="9878"/>
                    <a:pt x="3013" y="8801"/>
                  </a:cubicBezTo>
                  <a:cubicBezTo>
                    <a:pt x="2720" y="7906"/>
                    <a:pt x="2191" y="7140"/>
                    <a:pt x="1698" y="6391"/>
                  </a:cubicBezTo>
                  <a:cubicBezTo>
                    <a:pt x="1114" y="5515"/>
                    <a:pt x="585" y="4639"/>
                    <a:pt x="384" y="3562"/>
                  </a:cubicBezTo>
                  <a:cubicBezTo>
                    <a:pt x="256" y="2886"/>
                    <a:pt x="238" y="2192"/>
                    <a:pt x="311" y="1499"/>
                  </a:cubicBezTo>
                  <a:cubicBezTo>
                    <a:pt x="347" y="1042"/>
                    <a:pt x="530" y="476"/>
                    <a:pt x="420" y="38"/>
                  </a:cubicBezTo>
                  <a:cubicBezTo>
                    <a:pt x="420" y="16"/>
                    <a:pt x="399" y="0"/>
                    <a:pt x="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7"/>
            <p:cNvSpPr/>
            <p:nvPr/>
          </p:nvSpPr>
          <p:spPr>
            <a:xfrm>
              <a:off x="2871011" y="3293645"/>
              <a:ext cx="292327" cy="98822"/>
            </a:xfrm>
            <a:custGeom>
              <a:rect b="b" l="l" r="r" t="t"/>
              <a:pathLst>
                <a:path extrusionOk="0" h="2029" w="6002">
                  <a:moveTo>
                    <a:pt x="5874" y="0"/>
                  </a:moveTo>
                  <a:cubicBezTo>
                    <a:pt x="4852" y="110"/>
                    <a:pt x="3866" y="311"/>
                    <a:pt x="2898" y="621"/>
                  </a:cubicBezTo>
                  <a:cubicBezTo>
                    <a:pt x="1894" y="895"/>
                    <a:pt x="945" y="1315"/>
                    <a:pt x="69" y="1862"/>
                  </a:cubicBezTo>
                  <a:cubicBezTo>
                    <a:pt x="1" y="1913"/>
                    <a:pt x="44" y="2028"/>
                    <a:pt x="110" y="2028"/>
                  </a:cubicBezTo>
                  <a:cubicBezTo>
                    <a:pt x="114" y="2028"/>
                    <a:pt x="119" y="2028"/>
                    <a:pt x="124" y="2027"/>
                  </a:cubicBezTo>
                  <a:cubicBezTo>
                    <a:pt x="1036" y="1643"/>
                    <a:pt x="1949" y="1187"/>
                    <a:pt x="2880" y="895"/>
                  </a:cubicBezTo>
                  <a:cubicBezTo>
                    <a:pt x="3848" y="603"/>
                    <a:pt x="4852" y="384"/>
                    <a:pt x="5874" y="274"/>
                  </a:cubicBezTo>
                  <a:cubicBezTo>
                    <a:pt x="6002" y="274"/>
                    <a:pt x="6002" y="0"/>
                    <a:pt x="58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7"/>
            <p:cNvSpPr/>
            <p:nvPr/>
          </p:nvSpPr>
          <p:spPr>
            <a:xfrm>
              <a:off x="2502696" y="3313176"/>
              <a:ext cx="112070" cy="907861"/>
            </a:xfrm>
            <a:custGeom>
              <a:rect b="b" l="l" r="r" t="t"/>
              <a:pathLst>
                <a:path extrusionOk="0" h="18640" w="2301">
                  <a:moveTo>
                    <a:pt x="92" y="1"/>
                  </a:moveTo>
                  <a:cubicBezTo>
                    <a:pt x="37" y="19"/>
                    <a:pt x="0" y="74"/>
                    <a:pt x="19" y="129"/>
                  </a:cubicBezTo>
                  <a:cubicBezTo>
                    <a:pt x="329" y="1699"/>
                    <a:pt x="658" y="3250"/>
                    <a:pt x="931" y="4820"/>
                  </a:cubicBezTo>
                  <a:cubicBezTo>
                    <a:pt x="1223" y="6463"/>
                    <a:pt x="1461" y="8106"/>
                    <a:pt x="1643" y="9786"/>
                  </a:cubicBezTo>
                  <a:cubicBezTo>
                    <a:pt x="1662" y="9859"/>
                    <a:pt x="1662" y="9913"/>
                    <a:pt x="1662" y="9986"/>
                  </a:cubicBezTo>
                  <a:cubicBezTo>
                    <a:pt x="1698" y="10351"/>
                    <a:pt x="1735" y="10698"/>
                    <a:pt x="1771" y="11063"/>
                  </a:cubicBezTo>
                  <a:lnTo>
                    <a:pt x="1771" y="11191"/>
                  </a:lnTo>
                  <a:cubicBezTo>
                    <a:pt x="1972" y="13656"/>
                    <a:pt x="2045" y="16157"/>
                    <a:pt x="1990" y="18639"/>
                  </a:cubicBezTo>
                  <a:lnTo>
                    <a:pt x="2246" y="18566"/>
                  </a:lnTo>
                  <a:cubicBezTo>
                    <a:pt x="2300" y="16102"/>
                    <a:pt x="2227" y="13619"/>
                    <a:pt x="2027" y="11155"/>
                  </a:cubicBezTo>
                  <a:cubicBezTo>
                    <a:pt x="1990" y="10735"/>
                    <a:pt x="1954" y="10333"/>
                    <a:pt x="1917" y="9932"/>
                  </a:cubicBezTo>
                  <a:cubicBezTo>
                    <a:pt x="1917" y="9895"/>
                    <a:pt x="1899" y="9859"/>
                    <a:pt x="1899" y="9822"/>
                  </a:cubicBezTo>
                  <a:cubicBezTo>
                    <a:pt x="1735" y="8197"/>
                    <a:pt x="1515" y="6591"/>
                    <a:pt x="1242" y="4966"/>
                  </a:cubicBezTo>
                  <a:cubicBezTo>
                    <a:pt x="1223" y="4930"/>
                    <a:pt x="1223" y="4875"/>
                    <a:pt x="1223" y="4838"/>
                  </a:cubicBezTo>
                  <a:cubicBezTo>
                    <a:pt x="950" y="3232"/>
                    <a:pt x="639" y="1626"/>
                    <a:pt x="201" y="74"/>
                  </a:cubicBezTo>
                  <a:cubicBezTo>
                    <a:pt x="201" y="37"/>
                    <a:pt x="183" y="19"/>
                    <a:pt x="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7"/>
            <p:cNvSpPr/>
            <p:nvPr/>
          </p:nvSpPr>
          <p:spPr>
            <a:xfrm>
              <a:off x="2643165" y="3163795"/>
              <a:ext cx="244548" cy="296126"/>
            </a:xfrm>
            <a:custGeom>
              <a:rect b="b" l="l" r="r" t="t"/>
              <a:pathLst>
                <a:path extrusionOk="0" fill="none" h="6080" w="5021">
                  <a:moveTo>
                    <a:pt x="1" y="5295"/>
                  </a:moveTo>
                  <a:cubicBezTo>
                    <a:pt x="1" y="5295"/>
                    <a:pt x="1461" y="6080"/>
                    <a:pt x="2118" y="5496"/>
                  </a:cubicBezTo>
                  <a:cubicBezTo>
                    <a:pt x="2794" y="4912"/>
                    <a:pt x="5021" y="1"/>
                    <a:pt x="5021" y="1"/>
                  </a:cubicBezTo>
                </a:path>
              </a:pathLst>
            </a:custGeom>
            <a:noFill/>
            <a:ln cap="flat" cmpd="sng" w="9525">
              <a:solidFill>
                <a:srgbClr val="E6EEFF"/>
              </a:solidFill>
              <a:prstDash val="solid"/>
              <a:miter lim="1825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7"/>
            <p:cNvSpPr/>
            <p:nvPr/>
          </p:nvSpPr>
          <p:spPr>
            <a:xfrm>
              <a:off x="2652078" y="3163795"/>
              <a:ext cx="244548" cy="297052"/>
            </a:xfrm>
            <a:custGeom>
              <a:rect b="b" l="l" r="r" t="t"/>
              <a:pathLst>
                <a:path extrusionOk="0" fill="none" h="6099" w="5021">
                  <a:moveTo>
                    <a:pt x="5020" y="5295"/>
                  </a:moveTo>
                  <a:cubicBezTo>
                    <a:pt x="5020" y="5295"/>
                    <a:pt x="3560" y="6098"/>
                    <a:pt x="2903" y="5514"/>
                  </a:cubicBezTo>
                  <a:cubicBezTo>
                    <a:pt x="2227" y="4930"/>
                    <a:pt x="0" y="1"/>
                    <a:pt x="0" y="1"/>
                  </a:cubicBezTo>
                </a:path>
              </a:pathLst>
            </a:custGeom>
            <a:noFill/>
            <a:ln cap="flat" cmpd="sng" w="9525">
              <a:solidFill>
                <a:srgbClr val="E6EEFF"/>
              </a:solidFill>
              <a:prstDash val="solid"/>
              <a:miter lim="1825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7"/>
            <p:cNvSpPr/>
            <p:nvPr/>
          </p:nvSpPr>
          <p:spPr>
            <a:xfrm>
              <a:off x="2554276" y="2881058"/>
              <a:ext cx="418814" cy="282781"/>
            </a:xfrm>
            <a:custGeom>
              <a:rect b="b" l="l" r="r" t="t"/>
              <a:pathLst>
                <a:path extrusionOk="0" fill="none" h="5806" w="8599">
                  <a:moveTo>
                    <a:pt x="2008" y="5806"/>
                  </a:moveTo>
                  <a:cubicBezTo>
                    <a:pt x="2008" y="5806"/>
                    <a:pt x="0" y="1"/>
                    <a:pt x="4290" y="1"/>
                  </a:cubicBezTo>
                  <a:cubicBezTo>
                    <a:pt x="8598" y="1"/>
                    <a:pt x="6846" y="5806"/>
                    <a:pt x="6846" y="5806"/>
                  </a:cubicBezTo>
                </a:path>
              </a:pathLst>
            </a:custGeom>
            <a:noFill/>
            <a:ln cap="flat" cmpd="sng" w="11400">
              <a:solidFill>
                <a:schemeClr val="dk1"/>
              </a:solidFill>
              <a:prstDash val="solid"/>
              <a:miter lim="1825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7"/>
            <p:cNvSpPr/>
            <p:nvPr/>
          </p:nvSpPr>
          <p:spPr>
            <a:xfrm>
              <a:off x="2462660" y="2572555"/>
              <a:ext cx="317459" cy="308546"/>
            </a:xfrm>
            <a:custGeom>
              <a:rect b="b" l="l" r="r" t="t"/>
              <a:pathLst>
                <a:path extrusionOk="0" fill="none" h="6335" w="6518">
                  <a:moveTo>
                    <a:pt x="6518" y="6335"/>
                  </a:moveTo>
                  <a:cubicBezTo>
                    <a:pt x="6518" y="6335"/>
                    <a:pt x="5605" y="0"/>
                    <a:pt x="1" y="1479"/>
                  </a:cubicBezTo>
                </a:path>
              </a:pathLst>
            </a:custGeom>
            <a:noFill/>
            <a:ln cap="flat" cmpd="sng" w="11400">
              <a:solidFill>
                <a:schemeClr val="dk1"/>
              </a:solidFill>
              <a:prstDash val="solid"/>
              <a:miter lim="1825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7"/>
            <p:cNvSpPr/>
            <p:nvPr/>
          </p:nvSpPr>
          <p:spPr>
            <a:xfrm>
              <a:off x="1856270" y="2708591"/>
              <a:ext cx="295250" cy="599315"/>
            </a:xfrm>
            <a:custGeom>
              <a:rect b="b" l="l" r="r" t="t"/>
              <a:pathLst>
                <a:path extrusionOk="0" fill="none" h="12305" w="6062">
                  <a:moveTo>
                    <a:pt x="5843" y="12304"/>
                  </a:moveTo>
                  <a:cubicBezTo>
                    <a:pt x="5843" y="12304"/>
                    <a:pt x="1" y="3597"/>
                    <a:pt x="6062" y="0"/>
                  </a:cubicBezTo>
                </a:path>
              </a:pathLst>
            </a:custGeom>
            <a:noFill/>
            <a:ln cap="flat" cmpd="sng" w="11400">
              <a:solidFill>
                <a:schemeClr val="dk1"/>
              </a:solidFill>
              <a:prstDash val="solid"/>
              <a:miter lim="1825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7"/>
            <p:cNvSpPr/>
            <p:nvPr/>
          </p:nvSpPr>
          <p:spPr>
            <a:xfrm>
              <a:off x="2037651" y="3218492"/>
              <a:ext cx="209480" cy="174364"/>
            </a:xfrm>
            <a:custGeom>
              <a:rect b="b" l="l" r="r" t="t"/>
              <a:pathLst>
                <a:path extrusionOk="0" h="3580" w="4301">
                  <a:moveTo>
                    <a:pt x="2283" y="0"/>
                  </a:moveTo>
                  <a:cubicBezTo>
                    <a:pt x="2150" y="0"/>
                    <a:pt x="2016" y="15"/>
                    <a:pt x="1881" y="46"/>
                  </a:cubicBezTo>
                  <a:cubicBezTo>
                    <a:pt x="330" y="430"/>
                    <a:pt x="1" y="2474"/>
                    <a:pt x="1352" y="3314"/>
                  </a:cubicBezTo>
                  <a:cubicBezTo>
                    <a:pt x="1654" y="3497"/>
                    <a:pt x="1972" y="3580"/>
                    <a:pt x="2280" y="3580"/>
                  </a:cubicBezTo>
                  <a:cubicBezTo>
                    <a:pt x="3351" y="3580"/>
                    <a:pt x="4301" y="2584"/>
                    <a:pt x="4017" y="1379"/>
                  </a:cubicBezTo>
                  <a:cubicBezTo>
                    <a:pt x="3829" y="548"/>
                    <a:pt x="3089" y="0"/>
                    <a:pt x="2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7"/>
            <p:cNvSpPr/>
            <p:nvPr/>
          </p:nvSpPr>
          <p:spPr>
            <a:xfrm>
              <a:off x="2092786" y="3260233"/>
              <a:ext cx="106518" cy="89422"/>
            </a:xfrm>
            <a:custGeom>
              <a:rect b="b" l="l" r="r" t="t"/>
              <a:pathLst>
                <a:path extrusionOk="0" h="1836" w="2187">
                  <a:moveTo>
                    <a:pt x="1174" y="0"/>
                  </a:moveTo>
                  <a:cubicBezTo>
                    <a:pt x="1100" y="0"/>
                    <a:pt x="1025" y="10"/>
                    <a:pt x="950" y="29"/>
                  </a:cubicBezTo>
                  <a:cubicBezTo>
                    <a:pt x="165" y="230"/>
                    <a:pt x="1" y="1270"/>
                    <a:pt x="676" y="1690"/>
                  </a:cubicBezTo>
                  <a:cubicBezTo>
                    <a:pt x="835" y="1791"/>
                    <a:pt x="1003" y="1835"/>
                    <a:pt x="1164" y="1835"/>
                  </a:cubicBezTo>
                  <a:cubicBezTo>
                    <a:pt x="1708" y="1835"/>
                    <a:pt x="2186" y="1328"/>
                    <a:pt x="2045" y="723"/>
                  </a:cubicBezTo>
                  <a:cubicBezTo>
                    <a:pt x="1952" y="289"/>
                    <a:pt x="1584" y="0"/>
                    <a:pt x="11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7"/>
            <p:cNvSpPr/>
            <p:nvPr/>
          </p:nvSpPr>
          <p:spPr>
            <a:xfrm>
              <a:off x="1980763" y="2496964"/>
              <a:ext cx="528206" cy="818926"/>
            </a:xfrm>
            <a:custGeom>
              <a:rect b="b" l="l" r="r" t="t"/>
              <a:pathLst>
                <a:path extrusionOk="0" h="16814" w="10845">
                  <a:moveTo>
                    <a:pt x="7996" y="1"/>
                  </a:moveTo>
                  <a:lnTo>
                    <a:pt x="1" y="3232"/>
                  </a:lnTo>
                  <a:cubicBezTo>
                    <a:pt x="1" y="3232"/>
                    <a:pt x="2830" y="9073"/>
                    <a:pt x="3159" y="9439"/>
                  </a:cubicBezTo>
                  <a:cubicBezTo>
                    <a:pt x="3256" y="9553"/>
                    <a:pt x="3415" y="9592"/>
                    <a:pt x="3588" y="9592"/>
                  </a:cubicBezTo>
                  <a:cubicBezTo>
                    <a:pt x="3970" y="9592"/>
                    <a:pt x="4418" y="9402"/>
                    <a:pt x="4418" y="9402"/>
                  </a:cubicBezTo>
                  <a:lnTo>
                    <a:pt x="4418" y="9402"/>
                  </a:lnTo>
                  <a:cubicBezTo>
                    <a:pt x="4418" y="9402"/>
                    <a:pt x="4108" y="10516"/>
                    <a:pt x="4564" y="11155"/>
                  </a:cubicBezTo>
                  <a:cubicBezTo>
                    <a:pt x="5021" y="11812"/>
                    <a:pt x="10844" y="16814"/>
                    <a:pt x="10844" y="16814"/>
                  </a:cubicBezTo>
                  <a:lnTo>
                    <a:pt x="79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7"/>
            <p:cNvSpPr/>
            <p:nvPr/>
          </p:nvSpPr>
          <p:spPr>
            <a:xfrm>
              <a:off x="2379080" y="2545864"/>
              <a:ext cx="266806" cy="769149"/>
            </a:xfrm>
            <a:custGeom>
              <a:rect b="b" l="l" r="r" t="t"/>
              <a:pathLst>
                <a:path extrusionOk="0" h="15792" w="5478">
                  <a:moveTo>
                    <a:pt x="1" y="1"/>
                  </a:moveTo>
                  <a:lnTo>
                    <a:pt x="2648" y="15791"/>
                  </a:lnTo>
                  <a:cubicBezTo>
                    <a:pt x="2648" y="15791"/>
                    <a:pt x="4601" y="10023"/>
                    <a:pt x="4747" y="9311"/>
                  </a:cubicBezTo>
                  <a:cubicBezTo>
                    <a:pt x="4911" y="8599"/>
                    <a:pt x="4455" y="7704"/>
                    <a:pt x="4455" y="7704"/>
                  </a:cubicBezTo>
                  <a:lnTo>
                    <a:pt x="4455" y="7704"/>
                  </a:lnTo>
                  <a:cubicBezTo>
                    <a:pt x="4455" y="7704"/>
                    <a:pt x="4546" y="7718"/>
                    <a:pt x="4669" y="7718"/>
                  </a:cubicBezTo>
                  <a:cubicBezTo>
                    <a:pt x="4896" y="7718"/>
                    <a:pt x="5230" y="7672"/>
                    <a:pt x="5313" y="7412"/>
                  </a:cubicBezTo>
                  <a:cubicBezTo>
                    <a:pt x="5441" y="7029"/>
                    <a:pt x="5477" y="1370"/>
                    <a:pt x="5477" y="13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7"/>
            <p:cNvSpPr/>
            <p:nvPr/>
          </p:nvSpPr>
          <p:spPr>
            <a:xfrm>
              <a:off x="2038577" y="2478310"/>
              <a:ext cx="561082" cy="575303"/>
            </a:xfrm>
            <a:custGeom>
              <a:rect b="b" l="l" r="r" t="t"/>
              <a:pathLst>
                <a:path extrusionOk="0" h="11812" w="11520">
                  <a:moveTo>
                    <a:pt x="2446" y="0"/>
                  </a:moveTo>
                  <a:cubicBezTo>
                    <a:pt x="2446" y="0"/>
                    <a:pt x="493" y="1497"/>
                    <a:pt x="237" y="2227"/>
                  </a:cubicBezTo>
                  <a:cubicBezTo>
                    <a:pt x="0" y="2976"/>
                    <a:pt x="5696" y="11811"/>
                    <a:pt x="5696" y="11811"/>
                  </a:cubicBezTo>
                  <a:lnTo>
                    <a:pt x="8398" y="10716"/>
                  </a:lnTo>
                  <a:lnTo>
                    <a:pt x="11519" y="11300"/>
                  </a:lnTo>
                  <a:cubicBezTo>
                    <a:pt x="11519" y="11300"/>
                    <a:pt x="11483" y="1534"/>
                    <a:pt x="11282" y="1388"/>
                  </a:cubicBezTo>
                  <a:cubicBezTo>
                    <a:pt x="10679" y="950"/>
                    <a:pt x="10040" y="621"/>
                    <a:pt x="9347" y="384"/>
                  </a:cubicBezTo>
                  <a:lnTo>
                    <a:pt x="24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7"/>
            <p:cNvSpPr/>
            <p:nvPr/>
          </p:nvSpPr>
          <p:spPr>
            <a:xfrm>
              <a:off x="2348883" y="2961082"/>
              <a:ext cx="184982" cy="353939"/>
            </a:xfrm>
            <a:custGeom>
              <a:rect b="b" l="l" r="r" t="t"/>
              <a:pathLst>
                <a:path extrusionOk="0" h="7267" w="3798">
                  <a:moveTo>
                    <a:pt x="1534" y="1"/>
                  </a:moveTo>
                  <a:lnTo>
                    <a:pt x="0" y="1078"/>
                  </a:lnTo>
                  <a:lnTo>
                    <a:pt x="3286" y="7266"/>
                  </a:lnTo>
                  <a:lnTo>
                    <a:pt x="3797" y="841"/>
                  </a:lnTo>
                  <a:lnTo>
                    <a:pt x="15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7"/>
            <p:cNvSpPr/>
            <p:nvPr/>
          </p:nvSpPr>
          <p:spPr>
            <a:xfrm>
              <a:off x="2361546" y="2999559"/>
              <a:ext cx="172903" cy="39061"/>
            </a:xfrm>
            <a:custGeom>
              <a:rect b="b" l="l" r="r" t="t"/>
              <a:pathLst>
                <a:path extrusionOk="0" h="802" w="3550">
                  <a:moveTo>
                    <a:pt x="1789" y="0"/>
                  </a:moveTo>
                  <a:cubicBezTo>
                    <a:pt x="1767" y="0"/>
                    <a:pt x="1748" y="5"/>
                    <a:pt x="1712" y="14"/>
                  </a:cubicBezTo>
                  <a:cubicBezTo>
                    <a:pt x="1146" y="251"/>
                    <a:pt x="562" y="343"/>
                    <a:pt x="51" y="708"/>
                  </a:cubicBezTo>
                  <a:cubicBezTo>
                    <a:pt x="1" y="724"/>
                    <a:pt x="26" y="801"/>
                    <a:pt x="73" y="801"/>
                  </a:cubicBezTo>
                  <a:cubicBezTo>
                    <a:pt x="77" y="801"/>
                    <a:pt x="82" y="801"/>
                    <a:pt x="87" y="799"/>
                  </a:cubicBezTo>
                  <a:cubicBezTo>
                    <a:pt x="671" y="689"/>
                    <a:pt x="1255" y="379"/>
                    <a:pt x="1803" y="160"/>
                  </a:cubicBezTo>
                  <a:cubicBezTo>
                    <a:pt x="2314" y="324"/>
                    <a:pt x="2880" y="343"/>
                    <a:pt x="3409" y="452"/>
                  </a:cubicBezTo>
                  <a:cubicBezTo>
                    <a:pt x="3415" y="453"/>
                    <a:pt x="3421" y="454"/>
                    <a:pt x="3426" y="454"/>
                  </a:cubicBezTo>
                  <a:cubicBezTo>
                    <a:pt x="3522" y="454"/>
                    <a:pt x="3550" y="305"/>
                    <a:pt x="3446" y="288"/>
                  </a:cubicBezTo>
                  <a:cubicBezTo>
                    <a:pt x="2971" y="178"/>
                    <a:pt x="2405" y="142"/>
                    <a:pt x="1894" y="14"/>
                  </a:cubicBezTo>
                  <a:cubicBezTo>
                    <a:pt x="1840" y="5"/>
                    <a:pt x="1812" y="0"/>
                    <a:pt x="1789" y="0"/>
                  </a:cubicBezTo>
                  <a:close/>
                </a:path>
              </a:pathLst>
            </a:custGeom>
            <a:solidFill>
              <a:srgbClr val="000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7"/>
            <p:cNvSpPr/>
            <p:nvPr/>
          </p:nvSpPr>
          <p:spPr>
            <a:xfrm>
              <a:off x="2161267" y="2086179"/>
              <a:ext cx="329002" cy="598292"/>
            </a:xfrm>
            <a:custGeom>
              <a:rect b="b" l="l" r="r" t="t"/>
              <a:pathLst>
                <a:path extrusionOk="0" h="12284" w="6755">
                  <a:moveTo>
                    <a:pt x="0" y="1"/>
                  </a:moveTo>
                  <a:lnTo>
                    <a:pt x="0" y="11173"/>
                  </a:lnTo>
                  <a:cubicBezTo>
                    <a:pt x="0" y="11173"/>
                    <a:pt x="1672" y="12283"/>
                    <a:pt x="4397" y="12283"/>
                  </a:cubicBezTo>
                  <a:cubicBezTo>
                    <a:pt x="5114" y="12283"/>
                    <a:pt x="5904" y="12206"/>
                    <a:pt x="6755" y="12013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FF98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7"/>
            <p:cNvSpPr/>
            <p:nvPr/>
          </p:nvSpPr>
          <p:spPr>
            <a:xfrm>
              <a:off x="2251081" y="2324497"/>
              <a:ext cx="239190" cy="346780"/>
            </a:xfrm>
            <a:custGeom>
              <a:rect b="b" l="l" r="r" t="t"/>
              <a:pathLst>
                <a:path extrusionOk="0" h="7120" w="4911">
                  <a:moveTo>
                    <a:pt x="0" y="0"/>
                  </a:moveTo>
                  <a:cubicBezTo>
                    <a:pt x="0" y="0"/>
                    <a:pt x="347" y="6554"/>
                    <a:pt x="4911" y="7120"/>
                  </a:cubicBezTo>
                  <a:lnTo>
                    <a:pt x="4801" y="0"/>
                  </a:ln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7"/>
            <p:cNvSpPr/>
            <p:nvPr/>
          </p:nvSpPr>
          <p:spPr>
            <a:xfrm>
              <a:off x="2161267" y="2630320"/>
              <a:ext cx="49" cy="49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FF9D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7"/>
            <p:cNvSpPr/>
            <p:nvPr/>
          </p:nvSpPr>
          <p:spPr>
            <a:xfrm>
              <a:off x="2161267" y="2630320"/>
              <a:ext cx="329002" cy="369038"/>
            </a:xfrm>
            <a:custGeom>
              <a:rect b="b" l="l" r="r" t="t"/>
              <a:pathLst>
                <a:path extrusionOk="0" h="7577" w="6755">
                  <a:moveTo>
                    <a:pt x="0" y="1"/>
                  </a:moveTo>
                  <a:cubicBezTo>
                    <a:pt x="0" y="1"/>
                    <a:pt x="3086" y="6226"/>
                    <a:pt x="5897" y="7577"/>
                  </a:cubicBezTo>
                  <a:cubicBezTo>
                    <a:pt x="6317" y="5350"/>
                    <a:pt x="6609" y="3104"/>
                    <a:pt x="6755" y="84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98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7"/>
            <p:cNvSpPr/>
            <p:nvPr/>
          </p:nvSpPr>
          <p:spPr>
            <a:xfrm>
              <a:off x="2139934" y="1863837"/>
              <a:ext cx="509503" cy="597075"/>
            </a:xfrm>
            <a:custGeom>
              <a:rect b="b" l="l" r="r" t="t"/>
              <a:pathLst>
                <a:path extrusionOk="0" h="12259" w="10461">
                  <a:moveTo>
                    <a:pt x="7366" y="0"/>
                  </a:moveTo>
                  <a:cubicBezTo>
                    <a:pt x="5488" y="0"/>
                    <a:pt x="2661" y="205"/>
                    <a:pt x="1954" y="531"/>
                  </a:cubicBezTo>
                  <a:cubicBezTo>
                    <a:pt x="1205" y="897"/>
                    <a:pt x="0" y="2722"/>
                    <a:pt x="55" y="5186"/>
                  </a:cubicBezTo>
                  <a:cubicBezTo>
                    <a:pt x="92" y="6592"/>
                    <a:pt x="730" y="8253"/>
                    <a:pt x="2027" y="9641"/>
                  </a:cubicBezTo>
                  <a:cubicBezTo>
                    <a:pt x="2027" y="9641"/>
                    <a:pt x="3841" y="12258"/>
                    <a:pt x="7026" y="12258"/>
                  </a:cubicBezTo>
                  <a:cubicBezTo>
                    <a:pt x="7370" y="12258"/>
                    <a:pt x="7730" y="12228"/>
                    <a:pt x="8106" y="12160"/>
                  </a:cubicBezTo>
                  <a:cubicBezTo>
                    <a:pt x="9292" y="11959"/>
                    <a:pt x="9986" y="9842"/>
                    <a:pt x="10223" y="7432"/>
                  </a:cubicBezTo>
                  <a:cubicBezTo>
                    <a:pt x="10260" y="7140"/>
                    <a:pt x="10278" y="6829"/>
                    <a:pt x="10296" y="6519"/>
                  </a:cubicBezTo>
                  <a:cubicBezTo>
                    <a:pt x="10460" y="3452"/>
                    <a:pt x="9931" y="239"/>
                    <a:pt x="8836" y="75"/>
                  </a:cubicBezTo>
                  <a:cubicBezTo>
                    <a:pt x="8538" y="24"/>
                    <a:pt x="8008" y="0"/>
                    <a:pt x="7366" y="0"/>
                  </a:cubicBezTo>
                  <a:close/>
                </a:path>
              </a:pathLst>
            </a:custGeom>
            <a:solidFill>
              <a:srgbClr val="FF98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7"/>
            <p:cNvSpPr/>
            <p:nvPr/>
          </p:nvSpPr>
          <p:spPr>
            <a:xfrm>
              <a:off x="1673135" y="1625617"/>
              <a:ext cx="1043846" cy="853068"/>
            </a:xfrm>
            <a:custGeom>
              <a:rect b="b" l="l" r="r" t="t"/>
              <a:pathLst>
                <a:path extrusionOk="0" h="17515" w="21432">
                  <a:moveTo>
                    <a:pt x="12960" y="0"/>
                  </a:moveTo>
                  <a:cubicBezTo>
                    <a:pt x="10956" y="0"/>
                    <a:pt x="8875" y="346"/>
                    <a:pt x="7540" y="1479"/>
                  </a:cubicBezTo>
                  <a:cubicBezTo>
                    <a:pt x="5495" y="3214"/>
                    <a:pt x="5842" y="7339"/>
                    <a:pt x="5842" y="7339"/>
                  </a:cubicBezTo>
                  <a:cubicBezTo>
                    <a:pt x="5842" y="7339"/>
                    <a:pt x="4678" y="6899"/>
                    <a:pt x="3568" y="6899"/>
                  </a:cubicBezTo>
                  <a:cubicBezTo>
                    <a:pt x="2668" y="6899"/>
                    <a:pt x="1805" y="7188"/>
                    <a:pt x="1625" y="8234"/>
                  </a:cubicBezTo>
                  <a:cubicBezTo>
                    <a:pt x="1442" y="9201"/>
                    <a:pt x="1789" y="10205"/>
                    <a:pt x="2538" y="10862"/>
                  </a:cubicBezTo>
                  <a:cubicBezTo>
                    <a:pt x="2538" y="10862"/>
                    <a:pt x="0" y="15591"/>
                    <a:pt x="5094" y="17160"/>
                  </a:cubicBezTo>
                  <a:cubicBezTo>
                    <a:pt x="5888" y="17403"/>
                    <a:pt x="6609" y="17514"/>
                    <a:pt x="7250" y="17514"/>
                  </a:cubicBezTo>
                  <a:cubicBezTo>
                    <a:pt x="9982" y="17514"/>
                    <a:pt x="11258" y="15496"/>
                    <a:pt x="10534" y="13071"/>
                  </a:cubicBezTo>
                  <a:lnTo>
                    <a:pt x="11866" y="11027"/>
                  </a:lnTo>
                  <a:cubicBezTo>
                    <a:pt x="12688" y="10151"/>
                    <a:pt x="12998" y="8927"/>
                    <a:pt x="12688" y="7777"/>
                  </a:cubicBezTo>
                  <a:lnTo>
                    <a:pt x="12688" y="7777"/>
                  </a:lnTo>
                  <a:cubicBezTo>
                    <a:pt x="12688" y="7777"/>
                    <a:pt x="13483" y="8019"/>
                    <a:pt x="14484" y="8019"/>
                  </a:cubicBezTo>
                  <a:cubicBezTo>
                    <a:pt x="15916" y="8019"/>
                    <a:pt x="17770" y="7526"/>
                    <a:pt x="18328" y="5130"/>
                  </a:cubicBezTo>
                  <a:cubicBezTo>
                    <a:pt x="18328" y="5130"/>
                    <a:pt x="19150" y="5587"/>
                    <a:pt x="19332" y="6061"/>
                  </a:cubicBezTo>
                  <a:cubicBezTo>
                    <a:pt x="19679" y="7011"/>
                    <a:pt x="19789" y="8234"/>
                    <a:pt x="19862" y="8964"/>
                  </a:cubicBezTo>
                  <a:cubicBezTo>
                    <a:pt x="19862" y="8964"/>
                    <a:pt x="21432" y="7595"/>
                    <a:pt x="21213" y="6189"/>
                  </a:cubicBezTo>
                  <a:cubicBezTo>
                    <a:pt x="20939" y="4455"/>
                    <a:pt x="21286" y="1571"/>
                    <a:pt x="18365" y="713"/>
                  </a:cubicBezTo>
                  <a:cubicBezTo>
                    <a:pt x="17557" y="476"/>
                    <a:pt x="15311" y="0"/>
                    <a:pt x="12960" y="0"/>
                  </a:cubicBez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7"/>
            <p:cNvSpPr/>
            <p:nvPr/>
          </p:nvSpPr>
          <p:spPr>
            <a:xfrm>
              <a:off x="2001219" y="2063872"/>
              <a:ext cx="276985" cy="235196"/>
            </a:xfrm>
            <a:custGeom>
              <a:rect b="b" l="l" r="r" t="t"/>
              <a:pathLst>
                <a:path extrusionOk="0" h="4829" w="5687">
                  <a:moveTo>
                    <a:pt x="3224" y="0"/>
                  </a:moveTo>
                  <a:cubicBezTo>
                    <a:pt x="3190" y="0"/>
                    <a:pt x="3156" y="1"/>
                    <a:pt x="3122" y="2"/>
                  </a:cubicBezTo>
                  <a:cubicBezTo>
                    <a:pt x="968" y="94"/>
                    <a:pt x="0" y="2722"/>
                    <a:pt x="1589" y="4183"/>
                  </a:cubicBezTo>
                  <a:cubicBezTo>
                    <a:pt x="2068" y="4629"/>
                    <a:pt x="2640" y="4828"/>
                    <a:pt x="3200" y="4828"/>
                  </a:cubicBezTo>
                  <a:cubicBezTo>
                    <a:pt x="4473" y="4828"/>
                    <a:pt x="5686" y="3799"/>
                    <a:pt x="5623" y="2303"/>
                  </a:cubicBezTo>
                  <a:cubicBezTo>
                    <a:pt x="5570" y="1004"/>
                    <a:pt x="4511" y="0"/>
                    <a:pt x="3224" y="0"/>
                  </a:cubicBezTo>
                  <a:close/>
                </a:path>
              </a:pathLst>
            </a:custGeom>
            <a:solidFill>
              <a:srgbClr val="FF98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7"/>
            <p:cNvSpPr/>
            <p:nvPr/>
          </p:nvSpPr>
          <p:spPr>
            <a:xfrm>
              <a:off x="1303262" y="3455446"/>
              <a:ext cx="1316301" cy="509844"/>
            </a:xfrm>
            <a:custGeom>
              <a:rect b="b" l="l" r="r" t="t"/>
              <a:pathLst>
                <a:path extrusionOk="0" h="10468" w="27026">
                  <a:moveTo>
                    <a:pt x="2611" y="1"/>
                  </a:moveTo>
                  <a:cubicBezTo>
                    <a:pt x="2611" y="1"/>
                    <a:pt x="0" y="6773"/>
                    <a:pt x="1917" y="9530"/>
                  </a:cubicBezTo>
                  <a:cubicBezTo>
                    <a:pt x="2384" y="10203"/>
                    <a:pt x="3772" y="10468"/>
                    <a:pt x="5672" y="10468"/>
                  </a:cubicBezTo>
                  <a:cubicBezTo>
                    <a:pt x="12301" y="10468"/>
                    <a:pt x="25159" y="7248"/>
                    <a:pt x="26838" y="6964"/>
                  </a:cubicBezTo>
                  <a:lnTo>
                    <a:pt x="26838" y="6964"/>
                  </a:lnTo>
                  <a:cubicBezTo>
                    <a:pt x="26879" y="6969"/>
                    <a:pt x="26913" y="6971"/>
                    <a:pt x="26941" y="6971"/>
                  </a:cubicBezTo>
                  <a:cubicBezTo>
                    <a:pt x="26982" y="6971"/>
                    <a:pt x="27008" y="6966"/>
                    <a:pt x="27018" y="6956"/>
                  </a:cubicBezTo>
                  <a:cubicBezTo>
                    <a:pt x="27025" y="6948"/>
                    <a:pt x="27019" y="6944"/>
                    <a:pt x="26998" y="6944"/>
                  </a:cubicBezTo>
                  <a:cubicBezTo>
                    <a:pt x="26970" y="6944"/>
                    <a:pt x="26916" y="6951"/>
                    <a:pt x="26838" y="6964"/>
                  </a:cubicBezTo>
                  <a:lnTo>
                    <a:pt x="26838" y="6964"/>
                  </a:lnTo>
                  <a:cubicBezTo>
                    <a:pt x="25127" y="6785"/>
                    <a:pt x="11997" y="2923"/>
                    <a:pt x="9458" y="2923"/>
                  </a:cubicBezTo>
                  <a:cubicBezTo>
                    <a:pt x="9363" y="2923"/>
                    <a:pt x="9283" y="2928"/>
                    <a:pt x="9219" y="2940"/>
                  </a:cubicBezTo>
                  <a:cubicBezTo>
                    <a:pt x="9219" y="2940"/>
                    <a:pt x="7321" y="1260"/>
                    <a:pt x="2611" y="1"/>
                  </a:cubicBezTo>
                  <a:close/>
                </a:path>
              </a:pathLst>
            </a:custGeom>
            <a:solidFill>
              <a:srgbClr val="FD96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7"/>
            <p:cNvSpPr/>
            <p:nvPr/>
          </p:nvSpPr>
          <p:spPr>
            <a:xfrm>
              <a:off x="1734456" y="3443902"/>
              <a:ext cx="1580039" cy="538142"/>
            </a:xfrm>
            <a:custGeom>
              <a:rect b="b" l="l" r="r" t="t"/>
              <a:pathLst>
                <a:path extrusionOk="0" h="11049" w="32441">
                  <a:moveTo>
                    <a:pt x="29100" y="0"/>
                  </a:moveTo>
                  <a:lnTo>
                    <a:pt x="29100" y="0"/>
                  </a:lnTo>
                  <a:cubicBezTo>
                    <a:pt x="24773" y="1552"/>
                    <a:pt x="23696" y="2428"/>
                    <a:pt x="23696" y="2428"/>
                  </a:cubicBezTo>
                  <a:cubicBezTo>
                    <a:pt x="23696" y="2428"/>
                    <a:pt x="10114" y="1935"/>
                    <a:pt x="6189" y="1461"/>
                  </a:cubicBezTo>
                  <a:cubicBezTo>
                    <a:pt x="5853" y="1415"/>
                    <a:pt x="5516" y="1392"/>
                    <a:pt x="5181" y="1392"/>
                  </a:cubicBezTo>
                  <a:cubicBezTo>
                    <a:pt x="3262" y="1392"/>
                    <a:pt x="1400" y="2138"/>
                    <a:pt x="1" y="3505"/>
                  </a:cubicBezTo>
                  <a:cubicBezTo>
                    <a:pt x="6881" y="4038"/>
                    <a:pt x="23173" y="11048"/>
                    <a:pt x="28008" y="11048"/>
                  </a:cubicBezTo>
                  <a:cubicBezTo>
                    <a:pt x="28471" y="11048"/>
                    <a:pt x="28829" y="10984"/>
                    <a:pt x="29063" y="10844"/>
                  </a:cubicBezTo>
                  <a:cubicBezTo>
                    <a:pt x="32440" y="8799"/>
                    <a:pt x="29100" y="1"/>
                    <a:pt x="29100" y="0"/>
                  </a:cubicBezTo>
                  <a:close/>
                </a:path>
              </a:pathLst>
            </a:custGeom>
            <a:solidFill>
              <a:srgbClr val="FD96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7"/>
            <p:cNvSpPr/>
            <p:nvPr/>
          </p:nvSpPr>
          <p:spPr>
            <a:xfrm>
              <a:off x="2634300" y="3470739"/>
              <a:ext cx="305867" cy="96144"/>
            </a:xfrm>
            <a:custGeom>
              <a:rect b="b" l="l" r="r" t="t"/>
              <a:pathLst>
                <a:path extrusionOk="0" h="1974" w="6280">
                  <a:moveTo>
                    <a:pt x="3933" y="0"/>
                  </a:moveTo>
                  <a:cubicBezTo>
                    <a:pt x="3409" y="0"/>
                    <a:pt x="2096" y="309"/>
                    <a:pt x="1333" y="618"/>
                  </a:cubicBezTo>
                  <a:cubicBezTo>
                    <a:pt x="785" y="855"/>
                    <a:pt x="310" y="1257"/>
                    <a:pt x="0" y="1749"/>
                  </a:cubicBezTo>
                  <a:cubicBezTo>
                    <a:pt x="0" y="1749"/>
                    <a:pt x="2678" y="1974"/>
                    <a:pt x="4254" y="1974"/>
                  </a:cubicBezTo>
                  <a:cubicBezTo>
                    <a:pt x="4533" y="1974"/>
                    <a:pt x="4777" y="1967"/>
                    <a:pt x="4965" y="1950"/>
                  </a:cubicBezTo>
                  <a:cubicBezTo>
                    <a:pt x="6280" y="1841"/>
                    <a:pt x="4783" y="1384"/>
                    <a:pt x="4783" y="1384"/>
                  </a:cubicBezTo>
                  <a:cubicBezTo>
                    <a:pt x="4783" y="1384"/>
                    <a:pt x="5458" y="1038"/>
                    <a:pt x="5385" y="818"/>
                  </a:cubicBezTo>
                  <a:cubicBezTo>
                    <a:pt x="5369" y="766"/>
                    <a:pt x="5251" y="746"/>
                    <a:pt x="5077" y="746"/>
                  </a:cubicBezTo>
                  <a:cubicBezTo>
                    <a:pt x="4460" y="746"/>
                    <a:pt x="3140" y="1001"/>
                    <a:pt x="3140" y="1001"/>
                  </a:cubicBezTo>
                  <a:cubicBezTo>
                    <a:pt x="3140" y="1001"/>
                    <a:pt x="4418" y="107"/>
                    <a:pt x="4089" y="15"/>
                  </a:cubicBezTo>
                  <a:cubicBezTo>
                    <a:pt x="4051" y="5"/>
                    <a:pt x="3998" y="0"/>
                    <a:pt x="3933" y="0"/>
                  </a:cubicBezTo>
                  <a:close/>
                </a:path>
              </a:pathLst>
            </a:custGeom>
            <a:solidFill>
              <a:srgbClr val="FD96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7"/>
            <p:cNvSpPr/>
            <p:nvPr/>
          </p:nvSpPr>
          <p:spPr>
            <a:xfrm>
              <a:off x="2399537" y="2097722"/>
              <a:ext cx="38282" cy="63365"/>
            </a:xfrm>
            <a:custGeom>
              <a:rect b="b" l="l" r="r" t="t"/>
              <a:pathLst>
                <a:path extrusionOk="0" h="1301" w="786">
                  <a:moveTo>
                    <a:pt x="367" y="0"/>
                  </a:moveTo>
                  <a:cubicBezTo>
                    <a:pt x="360" y="0"/>
                    <a:pt x="354" y="1"/>
                    <a:pt x="348" y="1"/>
                  </a:cubicBezTo>
                  <a:cubicBezTo>
                    <a:pt x="147" y="19"/>
                    <a:pt x="1" y="311"/>
                    <a:pt x="37" y="677"/>
                  </a:cubicBezTo>
                  <a:cubicBezTo>
                    <a:pt x="54" y="1021"/>
                    <a:pt x="218" y="1300"/>
                    <a:pt x="405" y="1300"/>
                  </a:cubicBezTo>
                  <a:cubicBezTo>
                    <a:pt x="416" y="1300"/>
                    <a:pt x="427" y="1299"/>
                    <a:pt x="439" y="1297"/>
                  </a:cubicBezTo>
                  <a:cubicBezTo>
                    <a:pt x="640" y="1279"/>
                    <a:pt x="786" y="969"/>
                    <a:pt x="767" y="622"/>
                  </a:cubicBezTo>
                  <a:cubicBezTo>
                    <a:pt x="732" y="268"/>
                    <a:pt x="560" y="0"/>
                    <a:pt x="367" y="0"/>
                  </a:cubicBez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7"/>
            <p:cNvSpPr/>
            <p:nvPr/>
          </p:nvSpPr>
          <p:spPr>
            <a:xfrm>
              <a:off x="2556906" y="2084377"/>
              <a:ext cx="37405" cy="63268"/>
            </a:xfrm>
            <a:custGeom>
              <a:rect b="b" l="l" r="r" t="t"/>
              <a:pathLst>
                <a:path extrusionOk="0" h="1299" w="768">
                  <a:moveTo>
                    <a:pt x="367" y="0"/>
                  </a:moveTo>
                  <a:cubicBezTo>
                    <a:pt x="360" y="0"/>
                    <a:pt x="354" y="1"/>
                    <a:pt x="348" y="1"/>
                  </a:cubicBezTo>
                  <a:cubicBezTo>
                    <a:pt x="147" y="20"/>
                    <a:pt x="1" y="312"/>
                    <a:pt x="19" y="677"/>
                  </a:cubicBezTo>
                  <a:cubicBezTo>
                    <a:pt x="55" y="1013"/>
                    <a:pt x="227" y="1298"/>
                    <a:pt x="421" y="1298"/>
                  </a:cubicBezTo>
                  <a:cubicBezTo>
                    <a:pt x="427" y="1298"/>
                    <a:pt x="433" y="1298"/>
                    <a:pt x="439" y="1297"/>
                  </a:cubicBezTo>
                  <a:cubicBezTo>
                    <a:pt x="640" y="1279"/>
                    <a:pt x="768" y="987"/>
                    <a:pt x="749" y="622"/>
                  </a:cubicBezTo>
                  <a:cubicBezTo>
                    <a:pt x="732" y="268"/>
                    <a:pt x="560" y="0"/>
                    <a:pt x="367" y="0"/>
                  </a:cubicBez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7"/>
            <p:cNvSpPr/>
            <p:nvPr/>
          </p:nvSpPr>
          <p:spPr>
            <a:xfrm>
              <a:off x="2591585" y="2181350"/>
              <a:ext cx="49874" cy="44565"/>
            </a:xfrm>
            <a:custGeom>
              <a:rect b="b" l="l" r="r" t="t"/>
              <a:pathLst>
                <a:path extrusionOk="0" h="915" w="1024">
                  <a:moveTo>
                    <a:pt x="987" y="0"/>
                  </a:moveTo>
                  <a:cubicBezTo>
                    <a:pt x="439" y="37"/>
                    <a:pt x="1" y="310"/>
                    <a:pt x="37" y="548"/>
                  </a:cubicBezTo>
                  <a:cubicBezTo>
                    <a:pt x="72" y="756"/>
                    <a:pt x="419" y="914"/>
                    <a:pt x="876" y="914"/>
                  </a:cubicBezTo>
                  <a:cubicBezTo>
                    <a:pt x="900" y="914"/>
                    <a:pt x="925" y="914"/>
                    <a:pt x="950" y="913"/>
                  </a:cubicBezTo>
                  <a:cubicBezTo>
                    <a:pt x="987" y="621"/>
                    <a:pt x="1005" y="310"/>
                    <a:pt x="1023" y="0"/>
                  </a:cubicBezTo>
                  <a:close/>
                </a:path>
              </a:pathLst>
            </a:custGeom>
            <a:solidFill>
              <a:srgbClr val="FF66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7"/>
            <p:cNvSpPr/>
            <p:nvPr/>
          </p:nvSpPr>
          <p:spPr>
            <a:xfrm>
              <a:off x="2328426" y="2200638"/>
              <a:ext cx="100527" cy="45296"/>
            </a:xfrm>
            <a:custGeom>
              <a:rect b="b" l="l" r="r" t="t"/>
              <a:pathLst>
                <a:path extrusionOk="0" h="930" w="2064">
                  <a:moveTo>
                    <a:pt x="1138" y="1"/>
                  </a:moveTo>
                  <a:cubicBezTo>
                    <a:pt x="1088" y="1"/>
                    <a:pt x="1037" y="2"/>
                    <a:pt x="986" y="6"/>
                  </a:cubicBezTo>
                  <a:cubicBezTo>
                    <a:pt x="420" y="60"/>
                    <a:pt x="0" y="316"/>
                    <a:pt x="19" y="553"/>
                  </a:cubicBezTo>
                  <a:cubicBezTo>
                    <a:pt x="50" y="776"/>
                    <a:pt x="414" y="929"/>
                    <a:pt x="868" y="929"/>
                  </a:cubicBezTo>
                  <a:cubicBezTo>
                    <a:pt x="936" y="929"/>
                    <a:pt x="1006" y="926"/>
                    <a:pt x="1077" y="918"/>
                  </a:cubicBezTo>
                  <a:cubicBezTo>
                    <a:pt x="1643" y="882"/>
                    <a:pt x="2063" y="626"/>
                    <a:pt x="2045" y="371"/>
                  </a:cubicBezTo>
                  <a:cubicBezTo>
                    <a:pt x="2012" y="156"/>
                    <a:pt x="1619" y="1"/>
                    <a:pt x="1138" y="1"/>
                  </a:cubicBezTo>
                  <a:close/>
                </a:path>
              </a:pathLst>
            </a:custGeom>
            <a:solidFill>
              <a:srgbClr val="FF66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7"/>
            <p:cNvSpPr/>
            <p:nvPr/>
          </p:nvSpPr>
          <p:spPr>
            <a:xfrm>
              <a:off x="2474252" y="2079701"/>
              <a:ext cx="70281" cy="214935"/>
            </a:xfrm>
            <a:custGeom>
              <a:rect b="b" l="l" r="r" t="t"/>
              <a:pathLst>
                <a:path extrusionOk="0" h="4413" w="1443">
                  <a:moveTo>
                    <a:pt x="499" y="1"/>
                  </a:moveTo>
                  <a:cubicBezTo>
                    <a:pt x="459" y="1"/>
                    <a:pt x="420" y="29"/>
                    <a:pt x="420" y="79"/>
                  </a:cubicBezTo>
                  <a:cubicBezTo>
                    <a:pt x="402" y="1393"/>
                    <a:pt x="785" y="2781"/>
                    <a:pt x="1095" y="4059"/>
                  </a:cubicBezTo>
                  <a:cubicBezTo>
                    <a:pt x="767" y="4113"/>
                    <a:pt x="438" y="4113"/>
                    <a:pt x="110" y="4168"/>
                  </a:cubicBezTo>
                  <a:cubicBezTo>
                    <a:pt x="0" y="4205"/>
                    <a:pt x="0" y="4351"/>
                    <a:pt x="110" y="4387"/>
                  </a:cubicBezTo>
                  <a:cubicBezTo>
                    <a:pt x="238" y="4405"/>
                    <a:pt x="367" y="4413"/>
                    <a:pt x="496" y="4413"/>
                  </a:cubicBezTo>
                  <a:cubicBezTo>
                    <a:pt x="769" y="4413"/>
                    <a:pt x="1042" y="4376"/>
                    <a:pt x="1315" y="4314"/>
                  </a:cubicBezTo>
                  <a:cubicBezTo>
                    <a:pt x="1388" y="4296"/>
                    <a:pt x="1442" y="4223"/>
                    <a:pt x="1442" y="4150"/>
                  </a:cubicBezTo>
                  <a:cubicBezTo>
                    <a:pt x="1278" y="3475"/>
                    <a:pt x="1114" y="2799"/>
                    <a:pt x="986" y="2124"/>
                  </a:cubicBezTo>
                  <a:cubicBezTo>
                    <a:pt x="876" y="1430"/>
                    <a:pt x="749" y="736"/>
                    <a:pt x="584" y="61"/>
                  </a:cubicBezTo>
                  <a:cubicBezTo>
                    <a:pt x="568" y="20"/>
                    <a:pt x="533" y="1"/>
                    <a:pt x="499" y="1"/>
                  </a:cubicBez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7"/>
            <p:cNvSpPr/>
            <p:nvPr/>
          </p:nvSpPr>
          <p:spPr>
            <a:xfrm>
              <a:off x="2091910" y="2114623"/>
              <a:ext cx="80753" cy="129994"/>
            </a:xfrm>
            <a:custGeom>
              <a:rect b="b" l="l" r="r" t="t"/>
              <a:pathLst>
                <a:path extrusionOk="0" h="2669" w="1658">
                  <a:moveTo>
                    <a:pt x="1193" y="1"/>
                  </a:moveTo>
                  <a:cubicBezTo>
                    <a:pt x="955" y="1"/>
                    <a:pt x="688" y="180"/>
                    <a:pt x="512" y="330"/>
                  </a:cubicBezTo>
                  <a:cubicBezTo>
                    <a:pt x="183" y="622"/>
                    <a:pt x="0" y="1060"/>
                    <a:pt x="55" y="1516"/>
                  </a:cubicBezTo>
                  <a:cubicBezTo>
                    <a:pt x="92" y="1954"/>
                    <a:pt x="329" y="2338"/>
                    <a:pt x="712" y="2538"/>
                  </a:cubicBezTo>
                  <a:cubicBezTo>
                    <a:pt x="856" y="2610"/>
                    <a:pt x="1039" y="2669"/>
                    <a:pt x="1207" y="2669"/>
                  </a:cubicBezTo>
                  <a:cubicBezTo>
                    <a:pt x="1382" y="2669"/>
                    <a:pt x="1542" y="2606"/>
                    <a:pt x="1625" y="2429"/>
                  </a:cubicBezTo>
                  <a:cubicBezTo>
                    <a:pt x="1658" y="2364"/>
                    <a:pt x="1632" y="2298"/>
                    <a:pt x="1574" y="2298"/>
                  </a:cubicBezTo>
                  <a:cubicBezTo>
                    <a:pt x="1567" y="2298"/>
                    <a:pt x="1560" y="2299"/>
                    <a:pt x="1552" y="2301"/>
                  </a:cubicBezTo>
                  <a:cubicBezTo>
                    <a:pt x="1508" y="2299"/>
                    <a:pt x="1465" y="2298"/>
                    <a:pt x="1424" y="2298"/>
                  </a:cubicBezTo>
                  <a:cubicBezTo>
                    <a:pt x="1370" y="2298"/>
                    <a:pt x="1318" y="2299"/>
                    <a:pt x="1268" y="2299"/>
                  </a:cubicBezTo>
                  <a:cubicBezTo>
                    <a:pt x="1092" y="2299"/>
                    <a:pt x="938" y="2283"/>
                    <a:pt x="767" y="2137"/>
                  </a:cubicBezTo>
                  <a:cubicBezTo>
                    <a:pt x="475" y="1900"/>
                    <a:pt x="347" y="1516"/>
                    <a:pt x="420" y="1133"/>
                  </a:cubicBezTo>
                  <a:cubicBezTo>
                    <a:pt x="475" y="841"/>
                    <a:pt x="658" y="603"/>
                    <a:pt x="895" y="439"/>
                  </a:cubicBezTo>
                  <a:cubicBezTo>
                    <a:pt x="1078" y="330"/>
                    <a:pt x="1278" y="311"/>
                    <a:pt x="1424" y="147"/>
                  </a:cubicBezTo>
                  <a:cubicBezTo>
                    <a:pt x="1443" y="129"/>
                    <a:pt x="1443" y="92"/>
                    <a:pt x="1424" y="74"/>
                  </a:cubicBezTo>
                  <a:cubicBezTo>
                    <a:pt x="1354" y="22"/>
                    <a:pt x="1275" y="1"/>
                    <a:pt x="1193" y="1"/>
                  </a:cubicBez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7"/>
            <p:cNvSpPr/>
            <p:nvPr/>
          </p:nvSpPr>
          <p:spPr>
            <a:xfrm>
              <a:off x="2411714" y="2340180"/>
              <a:ext cx="78659" cy="28979"/>
            </a:xfrm>
            <a:custGeom>
              <a:rect b="b" l="l" r="r" t="t"/>
              <a:pathLst>
                <a:path extrusionOk="0" h="595" w="1615">
                  <a:moveTo>
                    <a:pt x="247" y="1"/>
                  </a:moveTo>
                  <a:cubicBezTo>
                    <a:pt x="92" y="1"/>
                    <a:pt x="0" y="227"/>
                    <a:pt x="171" y="335"/>
                  </a:cubicBezTo>
                  <a:cubicBezTo>
                    <a:pt x="423" y="500"/>
                    <a:pt x="720" y="594"/>
                    <a:pt x="1018" y="594"/>
                  </a:cubicBezTo>
                  <a:cubicBezTo>
                    <a:pt x="1150" y="594"/>
                    <a:pt x="1283" y="575"/>
                    <a:pt x="1412" y="536"/>
                  </a:cubicBezTo>
                  <a:cubicBezTo>
                    <a:pt x="1614" y="469"/>
                    <a:pt x="1552" y="183"/>
                    <a:pt x="1368" y="183"/>
                  </a:cubicBezTo>
                  <a:cubicBezTo>
                    <a:pt x="1353" y="183"/>
                    <a:pt x="1337" y="185"/>
                    <a:pt x="1321" y="189"/>
                  </a:cubicBezTo>
                  <a:cubicBezTo>
                    <a:pt x="1222" y="210"/>
                    <a:pt x="1122" y="221"/>
                    <a:pt x="1025" y="221"/>
                  </a:cubicBezTo>
                  <a:cubicBezTo>
                    <a:pt x="780" y="221"/>
                    <a:pt x="544" y="155"/>
                    <a:pt x="335" y="25"/>
                  </a:cubicBezTo>
                  <a:cubicBezTo>
                    <a:pt x="304" y="8"/>
                    <a:pt x="274" y="1"/>
                    <a:pt x="247" y="1"/>
                  </a:cubicBez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7"/>
            <p:cNvSpPr/>
            <p:nvPr/>
          </p:nvSpPr>
          <p:spPr>
            <a:xfrm>
              <a:off x="1602901" y="3597131"/>
              <a:ext cx="894613" cy="224189"/>
            </a:xfrm>
            <a:custGeom>
              <a:rect b="b" l="l" r="r" t="t"/>
              <a:pathLst>
                <a:path extrusionOk="0" h="4603" w="18368">
                  <a:moveTo>
                    <a:pt x="2770" y="1"/>
                  </a:moveTo>
                  <a:cubicBezTo>
                    <a:pt x="2463" y="1"/>
                    <a:pt x="2158" y="24"/>
                    <a:pt x="1862" y="67"/>
                  </a:cubicBezTo>
                  <a:cubicBezTo>
                    <a:pt x="1223" y="177"/>
                    <a:pt x="493" y="359"/>
                    <a:pt x="0" y="797"/>
                  </a:cubicBezTo>
                  <a:cubicBezTo>
                    <a:pt x="0" y="797"/>
                    <a:pt x="0" y="834"/>
                    <a:pt x="18" y="834"/>
                  </a:cubicBezTo>
                  <a:cubicBezTo>
                    <a:pt x="767" y="670"/>
                    <a:pt x="1424" y="341"/>
                    <a:pt x="2191" y="268"/>
                  </a:cubicBezTo>
                  <a:cubicBezTo>
                    <a:pt x="2347" y="256"/>
                    <a:pt x="2504" y="250"/>
                    <a:pt x="2660" y="250"/>
                  </a:cubicBezTo>
                  <a:cubicBezTo>
                    <a:pt x="3233" y="250"/>
                    <a:pt x="3804" y="329"/>
                    <a:pt x="4363" y="487"/>
                  </a:cubicBezTo>
                  <a:cubicBezTo>
                    <a:pt x="5915" y="889"/>
                    <a:pt x="7430" y="1400"/>
                    <a:pt x="8963" y="1856"/>
                  </a:cubicBezTo>
                  <a:lnTo>
                    <a:pt x="18146" y="4594"/>
                  </a:lnTo>
                  <a:cubicBezTo>
                    <a:pt x="18161" y="4600"/>
                    <a:pt x="18176" y="4602"/>
                    <a:pt x="18190" y="4602"/>
                  </a:cubicBezTo>
                  <a:cubicBezTo>
                    <a:pt x="18322" y="4602"/>
                    <a:pt x="18367" y="4388"/>
                    <a:pt x="18219" y="4339"/>
                  </a:cubicBezTo>
                  <a:lnTo>
                    <a:pt x="8525" y="1436"/>
                  </a:lnTo>
                  <a:cubicBezTo>
                    <a:pt x="6974" y="962"/>
                    <a:pt x="5385" y="359"/>
                    <a:pt x="3779" y="85"/>
                  </a:cubicBezTo>
                  <a:cubicBezTo>
                    <a:pt x="3445" y="28"/>
                    <a:pt x="3106" y="1"/>
                    <a:pt x="2770" y="1"/>
                  </a:cubicBez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7"/>
            <p:cNvSpPr/>
            <p:nvPr/>
          </p:nvSpPr>
          <p:spPr>
            <a:xfrm>
              <a:off x="2629819" y="3549935"/>
              <a:ext cx="468980" cy="49825"/>
            </a:xfrm>
            <a:custGeom>
              <a:rect b="b" l="l" r="r" t="t"/>
              <a:pathLst>
                <a:path extrusionOk="0" h="1023" w="9629">
                  <a:moveTo>
                    <a:pt x="1708" y="0"/>
                  </a:moveTo>
                  <a:cubicBezTo>
                    <a:pt x="1134" y="0"/>
                    <a:pt x="562" y="41"/>
                    <a:pt x="1" y="123"/>
                  </a:cubicBezTo>
                  <a:cubicBezTo>
                    <a:pt x="1" y="142"/>
                    <a:pt x="1" y="142"/>
                    <a:pt x="1" y="160"/>
                  </a:cubicBezTo>
                  <a:cubicBezTo>
                    <a:pt x="636" y="220"/>
                    <a:pt x="1259" y="256"/>
                    <a:pt x="1889" y="256"/>
                  </a:cubicBezTo>
                  <a:cubicBezTo>
                    <a:pt x="2020" y="256"/>
                    <a:pt x="2151" y="254"/>
                    <a:pt x="2283" y="251"/>
                  </a:cubicBezTo>
                  <a:cubicBezTo>
                    <a:pt x="3049" y="270"/>
                    <a:pt x="3798" y="306"/>
                    <a:pt x="4565" y="361"/>
                  </a:cubicBezTo>
                  <a:cubicBezTo>
                    <a:pt x="6189" y="489"/>
                    <a:pt x="7814" y="708"/>
                    <a:pt x="9420" y="1018"/>
                  </a:cubicBezTo>
                  <a:cubicBezTo>
                    <a:pt x="9432" y="1021"/>
                    <a:pt x="9442" y="1022"/>
                    <a:pt x="9453" y="1022"/>
                  </a:cubicBezTo>
                  <a:cubicBezTo>
                    <a:pt x="9576" y="1022"/>
                    <a:pt x="9628" y="833"/>
                    <a:pt x="9493" y="799"/>
                  </a:cubicBezTo>
                  <a:cubicBezTo>
                    <a:pt x="7924" y="489"/>
                    <a:pt x="6335" y="270"/>
                    <a:pt x="4747" y="142"/>
                  </a:cubicBezTo>
                  <a:cubicBezTo>
                    <a:pt x="3926" y="87"/>
                    <a:pt x="3104" y="32"/>
                    <a:pt x="2283" y="14"/>
                  </a:cubicBezTo>
                  <a:cubicBezTo>
                    <a:pt x="2091" y="5"/>
                    <a:pt x="1899" y="0"/>
                    <a:pt x="1708" y="0"/>
                  </a:cubicBezTo>
                  <a:close/>
                </a:path>
              </a:pathLst>
            </a:custGeom>
            <a:solidFill>
              <a:srgbClr val="2026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7"/>
            <p:cNvSpPr/>
            <p:nvPr/>
          </p:nvSpPr>
          <p:spPr>
            <a:xfrm>
              <a:off x="1763388" y="2853977"/>
              <a:ext cx="150742" cy="756437"/>
            </a:xfrm>
            <a:custGeom>
              <a:rect b="b" l="l" r="r" t="t"/>
              <a:pathLst>
                <a:path extrusionOk="0" h="15531" w="3095">
                  <a:moveTo>
                    <a:pt x="1505" y="0"/>
                  </a:moveTo>
                  <a:cubicBezTo>
                    <a:pt x="1456" y="0"/>
                    <a:pt x="1420" y="60"/>
                    <a:pt x="1433" y="100"/>
                  </a:cubicBezTo>
                  <a:cubicBezTo>
                    <a:pt x="2620" y="2729"/>
                    <a:pt x="1634" y="5267"/>
                    <a:pt x="1105" y="7932"/>
                  </a:cubicBezTo>
                  <a:cubicBezTo>
                    <a:pt x="612" y="10396"/>
                    <a:pt x="247" y="12879"/>
                    <a:pt x="9" y="15380"/>
                  </a:cubicBezTo>
                  <a:cubicBezTo>
                    <a:pt x="0" y="15480"/>
                    <a:pt x="78" y="15531"/>
                    <a:pt x="160" y="15531"/>
                  </a:cubicBezTo>
                  <a:cubicBezTo>
                    <a:pt x="242" y="15531"/>
                    <a:pt x="329" y="15480"/>
                    <a:pt x="338" y="15380"/>
                  </a:cubicBezTo>
                  <a:cubicBezTo>
                    <a:pt x="594" y="12368"/>
                    <a:pt x="1086" y="9374"/>
                    <a:pt x="1780" y="6417"/>
                  </a:cubicBezTo>
                  <a:cubicBezTo>
                    <a:pt x="2255" y="4463"/>
                    <a:pt x="3094" y="1762"/>
                    <a:pt x="1561" y="27"/>
                  </a:cubicBezTo>
                  <a:cubicBezTo>
                    <a:pt x="1542" y="8"/>
                    <a:pt x="1522" y="0"/>
                    <a:pt x="1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7"/>
            <p:cNvSpPr/>
            <p:nvPr/>
          </p:nvSpPr>
          <p:spPr>
            <a:xfrm>
              <a:off x="1711370" y="2765138"/>
              <a:ext cx="67603" cy="25278"/>
            </a:xfrm>
            <a:custGeom>
              <a:rect b="b" l="l" r="r" t="t"/>
              <a:pathLst>
                <a:path extrusionOk="0" h="519" w="1388">
                  <a:moveTo>
                    <a:pt x="525" y="0"/>
                  </a:moveTo>
                  <a:cubicBezTo>
                    <a:pt x="374" y="0"/>
                    <a:pt x="223" y="33"/>
                    <a:pt x="92" y="99"/>
                  </a:cubicBezTo>
                  <a:cubicBezTo>
                    <a:pt x="0" y="135"/>
                    <a:pt x="55" y="263"/>
                    <a:pt x="128" y="263"/>
                  </a:cubicBezTo>
                  <a:cubicBezTo>
                    <a:pt x="347" y="263"/>
                    <a:pt x="566" y="300"/>
                    <a:pt x="767" y="336"/>
                  </a:cubicBezTo>
                  <a:cubicBezTo>
                    <a:pt x="950" y="391"/>
                    <a:pt x="1114" y="519"/>
                    <a:pt x="1296" y="519"/>
                  </a:cubicBezTo>
                  <a:cubicBezTo>
                    <a:pt x="1351" y="519"/>
                    <a:pt x="1388" y="464"/>
                    <a:pt x="1388" y="409"/>
                  </a:cubicBezTo>
                  <a:cubicBezTo>
                    <a:pt x="1315" y="190"/>
                    <a:pt x="1023" y="99"/>
                    <a:pt x="822" y="44"/>
                  </a:cubicBezTo>
                  <a:cubicBezTo>
                    <a:pt x="727" y="15"/>
                    <a:pt x="626" y="0"/>
                    <a:pt x="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7"/>
            <p:cNvSpPr/>
            <p:nvPr/>
          </p:nvSpPr>
          <p:spPr>
            <a:xfrm>
              <a:off x="2813002" y="2751159"/>
              <a:ext cx="48949" cy="34094"/>
            </a:xfrm>
            <a:custGeom>
              <a:rect b="b" l="l" r="r" t="t"/>
              <a:pathLst>
                <a:path extrusionOk="0" h="700" w="1005">
                  <a:moveTo>
                    <a:pt x="737" y="1"/>
                  </a:moveTo>
                  <a:cubicBezTo>
                    <a:pt x="601" y="1"/>
                    <a:pt x="452" y="67"/>
                    <a:pt x="347" y="149"/>
                  </a:cubicBezTo>
                  <a:cubicBezTo>
                    <a:pt x="183" y="258"/>
                    <a:pt x="0" y="404"/>
                    <a:pt x="0" y="605"/>
                  </a:cubicBezTo>
                  <a:cubicBezTo>
                    <a:pt x="0" y="652"/>
                    <a:pt x="41" y="700"/>
                    <a:pt x="100" y="700"/>
                  </a:cubicBezTo>
                  <a:cubicBezTo>
                    <a:pt x="109" y="700"/>
                    <a:pt x="118" y="699"/>
                    <a:pt x="128" y="696"/>
                  </a:cubicBezTo>
                  <a:cubicBezTo>
                    <a:pt x="274" y="642"/>
                    <a:pt x="384" y="514"/>
                    <a:pt x="530" y="459"/>
                  </a:cubicBezTo>
                  <a:cubicBezTo>
                    <a:pt x="694" y="386"/>
                    <a:pt x="877" y="368"/>
                    <a:pt x="968" y="240"/>
                  </a:cubicBezTo>
                  <a:cubicBezTo>
                    <a:pt x="1004" y="185"/>
                    <a:pt x="986" y="112"/>
                    <a:pt x="950" y="76"/>
                  </a:cubicBezTo>
                  <a:cubicBezTo>
                    <a:pt x="890" y="23"/>
                    <a:pt x="816" y="1"/>
                    <a:pt x="7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7"/>
            <p:cNvSpPr/>
            <p:nvPr/>
          </p:nvSpPr>
          <p:spPr>
            <a:xfrm>
              <a:off x="1395706" y="3346978"/>
              <a:ext cx="401086" cy="124198"/>
            </a:xfrm>
            <a:custGeom>
              <a:rect b="b" l="l" r="r" t="t"/>
              <a:pathLst>
                <a:path extrusionOk="0" h="2550" w="8235">
                  <a:moveTo>
                    <a:pt x="110" y="1"/>
                  </a:moveTo>
                  <a:cubicBezTo>
                    <a:pt x="19" y="1"/>
                    <a:pt x="1" y="147"/>
                    <a:pt x="92" y="183"/>
                  </a:cubicBezTo>
                  <a:cubicBezTo>
                    <a:pt x="713" y="439"/>
                    <a:pt x="1425" y="548"/>
                    <a:pt x="2082" y="731"/>
                  </a:cubicBezTo>
                  <a:cubicBezTo>
                    <a:pt x="2721" y="913"/>
                    <a:pt x="3396" y="1096"/>
                    <a:pt x="4072" y="1278"/>
                  </a:cubicBezTo>
                  <a:cubicBezTo>
                    <a:pt x="5386" y="1680"/>
                    <a:pt x="6700" y="2100"/>
                    <a:pt x="8015" y="2538"/>
                  </a:cubicBezTo>
                  <a:cubicBezTo>
                    <a:pt x="8032" y="2546"/>
                    <a:pt x="8048" y="2549"/>
                    <a:pt x="8063" y="2549"/>
                  </a:cubicBezTo>
                  <a:cubicBezTo>
                    <a:pt x="8192" y="2549"/>
                    <a:pt x="8235" y="2295"/>
                    <a:pt x="8088" y="2246"/>
                  </a:cubicBezTo>
                  <a:cubicBezTo>
                    <a:pt x="6755" y="1771"/>
                    <a:pt x="5404" y="1351"/>
                    <a:pt x="4053" y="950"/>
                  </a:cubicBezTo>
                  <a:cubicBezTo>
                    <a:pt x="3378" y="767"/>
                    <a:pt x="2721" y="585"/>
                    <a:pt x="2045" y="420"/>
                  </a:cubicBezTo>
                  <a:cubicBezTo>
                    <a:pt x="1388" y="256"/>
                    <a:pt x="749" y="37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96" name="Google Shape;2596;p7"/>
          <p:cNvSpPr txBox="1"/>
          <p:nvPr/>
        </p:nvSpPr>
        <p:spPr>
          <a:xfrm>
            <a:off x="4612750" y="2368275"/>
            <a:ext cx="38262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Diabetes is a chronic medical condition characterized by high blood sugar levels due to inadequate insulin production or ineffective use of the body’s insulin. It can be caused-by or lead-to various complications affecting the heart, kidneys, eyes, and nerves. Proper management through medication, diet, exercise, and regular monitoring is essential to prevent long-term health issues.</a:t>
            </a:r>
            <a:endParaRPr b="0" i="0" sz="10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1" name="Google Shape;2601;p8"/>
          <p:cNvGrpSpPr/>
          <p:nvPr/>
        </p:nvGrpSpPr>
        <p:grpSpPr>
          <a:xfrm>
            <a:off x="1304925" y="968711"/>
            <a:ext cx="2979601" cy="3222214"/>
            <a:chOff x="1304925" y="1083011"/>
            <a:chExt cx="2979601" cy="3222214"/>
          </a:xfrm>
        </p:grpSpPr>
        <p:sp>
          <p:nvSpPr>
            <p:cNvPr id="2602" name="Google Shape;2602;p8"/>
            <p:cNvSpPr/>
            <p:nvPr/>
          </p:nvSpPr>
          <p:spPr>
            <a:xfrm>
              <a:off x="1304925" y="1228725"/>
              <a:ext cx="2979600" cy="3076500"/>
            </a:xfrm>
            <a:prstGeom prst="roundRect">
              <a:avLst>
                <a:gd fmla="val 4795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4205829" y="10841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4078426" y="10841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3931180" y="10830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6" name="Google Shape;2606;p8"/>
          <p:cNvGrpSpPr/>
          <p:nvPr/>
        </p:nvGrpSpPr>
        <p:grpSpPr>
          <a:xfrm>
            <a:off x="1247775" y="895350"/>
            <a:ext cx="3105300" cy="3362400"/>
            <a:chOff x="1247775" y="1009650"/>
            <a:chExt cx="3105300" cy="3362400"/>
          </a:xfrm>
        </p:grpSpPr>
        <p:sp>
          <p:nvSpPr>
            <p:cNvPr id="2607" name="Google Shape;2607;p8"/>
            <p:cNvSpPr/>
            <p:nvPr/>
          </p:nvSpPr>
          <p:spPr>
            <a:xfrm>
              <a:off x="1247775" y="1009650"/>
              <a:ext cx="3105300" cy="3362400"/>
            </a:xfrm>
            <a:prstGeom prst="roundRect">
              <a:avLst>
                <a:gd fmla="val 4601" name="adj"/>
              </a:avLst>
            </a:prstGeom>
            <a:solidFill>
              <a:srgbClr val="90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1304925" y="1228725"/>
              <a:ext cx="2979600" cy="3076500"/>
            </a:xfrm>
            <a:prstGeom prst="roundRect">
              <a:avLst>
                <a:gd fmla="val 4795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4205829" y="10841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4078426" y="10841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3931180" y="10830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12" name="Google Shape;2612;p8"/>
          <p:cNvGrpSpPr/>
          <p:nvPr/>
        </p:nvGrpSpPr>
        <p:grpSpPr>
          <a:xfrm>
            <a:off x="4789075" y="895350"/>
            <a:ext cx="3105300" cy="3362400"/>
            <a:chOff x="1247775" y="1009650"/>
            <a:chExt cx="3105300" cy="3362400"/>
          </a:xfrm>
        </p:grpSpPr>
        <p:sp>
          <p:nvSpPr>
            <p:cNvPr id="2613" name="Google Shape;2613;p8"/>
            <p:cNvSpPr/>
            <p:nvPr/>
          </p:nvSpPr>
          <p:spPr>
            <a:xfrm>
              <a:off x="1247775" y="1009650"/>
              <a:ext cx="3105300" cy="3362400"/>
            </a:xfrm>
            <a:prstGeom prst="roundRect">
              <a:avLst>
                <a:gd fmla="val 4601" name="adj"/>
              </a:avLst>
            </a:prstGeom>
            <a:solidFill>
              <a:srgbClr val="90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1304925" y="1228725"/>
              <a:ext cx="2979600" cy="3076500"/>
            </a:xfrm>
            <a:prstGeom prst="roundRect">
              <a:avLst>
                <a:gd fmla="val 4795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4205829" y="1084136"/>
              <a:ext cx="78697" cy="7869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4078426" y="1084136"/>
              <a:ext cx="78471" cy="7869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3931180" y="1083011"/>
              <a:ext cx="95158" cy="80952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18" name="Google Shape;2618;p8"/>
          <p:cNvSpPr/>
          <p:nvPr/>
        </p:nvSpPr>
        <p:spPr>
          <a:xfrm>
            <a:off x="2483213" y="1539688"/>
            <a:ext cx="638100" cy="638100"/>
          </a:xfrm>
          <a:prstGeom prst="ellipse">
            <a:avLst/>
          </a:prstGeom>
          <a:solidFill>
            <a:srgbClr val="2F4A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9" name="Google Shape;2619;p8"/>
          <p:cNvSpPr/>
          <p:nvPr/>
        </p:nvSpPr>
        <p:spPr>
          <a:xfrm>
            <a:off x="6022663" y="1539688"/>
            <a:ext cx="638100" cy="638100"/>
          </a:xfrm>
          <a:prstGeom prst="ellipse">
            <a:avLst/>
          </a:prstGeom>
          <a:solidFill>
            <a:srgbClr val="2F4A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0" name="Google Shape;2620;p8"/>
          <p:cNvSpPr txBox="1"/>
          <p:nvPr/>
        </p:nvSpPr>
        <p:spPr>
          <a:xfrm>
            <a:off x="5059982" y="2360375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Type 2</a:t>
            </a:r>
            <a:endParaRPr b="0" i="0" sz="2800" u="none" cap="none" strike="noStrike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621" name="Google Shape;2621;p8"/>
          <p:cNvSpPr txBox="1"/>
          <p:nvPr/>
        </p:nvSpPr>
        <p:spPr>
          <a:xfrm>
            <a:off x="1353250" y="3010950"/>
            <a:ext cx="29313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(Hereditary) Immune system attacks the cells that produce insulin, so the b</a:t>
            </a:r>
            <a:r>
              <a:rPr b="0" i="0" lang="en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ody is unable to make insulin </a:t>
            </a:r>
            <a:r>
              <a:rPr b="0" i="0" lang="en" sz="14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2" name="Google Shape;2622;p8"/>
          <p:cNvSpPr txBox="1"/>
          <p:nvPr/>
        </p:nvSpPr>
        <p:spPr>
          <a:xfrm>
            <a:off x="1518675" y="2360375"/>
            <a:ext cx="2563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F4A8A"/>
                </a:solidFill>
                <a:latin typeface="Alata"/>
                <a:ea typeface="Alata"/>
                <a:cs typeface="Alata"/>
                <a:sym typeface="Alata"/>
              </a:rPr>
              <a:t>Type 1</a:t>
            </a:r>
            <a:endParaRPr b="0" i="0" sz="2800" u="none" cap="none" strike="noStrike">
              <a:solidFill>
                <a:srgbClr val="2F4A8A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grpSp>
        <p:nvGrpSpPr>
          <p:cNvPr id="2623" name="Google Shape;2623;p8"/>
          <p:cNvGrpSpPr/>
          <p:nvPr/>
        </p:nvGrpSpPr>
        <p:grpSpPr>
          <a:xfrm>
            <a:off x="6147135" y="1670158"/>
            <a:ext cx="389202" cy="377190"/>
            <a:chOff x="7737860" y="2950133"/>
            <a:chExt cx="389202" cy="377190"/>
          </a:xfrm>
        </p:grpSpPr>
        <p:sp>
          <p:nvSpPr>
            <p:cNvPr id="2624" name="Google Shape;2624;p8"/>
            <p:cNvSpPr/>
            <p:nvPr/>
          </p:nvSpPr>
          <p:spPr>
            <a:xfrm>
              <a:off x="7799254" y="2983522"/>
              <a:ext cx="287600" cy="288333"/>
            </a:xfrm>
            <a:custGeom>
              <a:rect b="b" l="l" r="r" t="t"/>
              <a:pathLst>
                <a:path extrusionOk="0" h="9050" w="9027">
                  <a:moveTo>
                    <a:pt x="6466" y="1911"/>
                  </a:moveTo>
                  <a:cubicBezTo>
                    <a:pt x="6555" y="1911"/>
                    <a:pt x="6645" y="1941"/>
                    <a:pt x="6716" y="2001"/>
                  </a:cubicBezTo>
                  <a:cubicBezTo>
                    <a:pt x="6835" y="2144"/>
                    <a:pt x="6835" y="2358"/>
                    <a:pt x="6716" y="2501"/>
                  </a:cubicBezTo>
                  <a:lnTo>
                    <a:pt x="6502" y="2691"/>
                  </a:lnTo>
                  <a:lnTo>
                    <a:pt x="6788" y="2977"/>
                  </a:lnTo>
                  <a:cubicBezTo>
                    <a:pt x="7045" y="3235"/>
                    <a:pt x="6805" y="3577"/>
                    <a:pt x="6540" y="3577"/>
                  </a:cubicBezTo>
                  <a:cubicBezTo>
                    <a:pt x="6462" y="3577"/>
                    <a:pt x="6382" y="3548"/>
                    <a:pt x="6311" y="3477"/>
                  </a:cubicBezTo>
                  <a:lnTo>
                    <a:pt x="6025" y="3191"/>
                  </a:lnTo>
                  <a:lnTo>
                    <a:pt x="5454" y="3763"/>
                  </a:lnTo>
                  <a:lnTo>
                    <a:pt x="5740" y="4049"/>
                  </a:lnTo>
                  <a:cubicBezTo>
                    <a:pt x="5979" y="4306"/>
                    <a:pt x="5749" y="4649"/>
                    <a:pt x="5478" y="4649"/>
                  </a:cubicBezTo>
                  <a:cubicBezTo>
                    <a:pt x="5399" y="4649"/>
                    <a:pt x="5315" y="4619"/>
                    <a:pt x="5240" y="4549"/>
                  </a:cubicBezTo>
                  <a:lnTo>
                    <a:pt x="4954" y="4263"/>
                  </a:lnTo>
                  <a:lnTo>
                    <a:pt x="4382" y="4835"/>
                  </a:lnTo>
                  <a:lnTo>
                    <a:pt x="4668" y="5120"/>
                  </a:lnTo>
                  <a:cubicBezTo>
                    <a:pt x="4905" y="5358"/>
                    <a:pt x="4681" y="5707"/>
                    <a:pt x="4413" y="5707"/>
                  </a:cubicBezTo>
                  <a:cubicBezTo>
                    <a:pt x="4331" y="5707"/>
                    <a:pt x="4246" y="5674"/>
                    <a:pt x="4168" y="5597"/>
                  </a:cubicBezTo>
                  <a:lnTo>
                    <a:pt x="3882" y="5311"/>
                  </a:lnTo>
                  <a:lnTo>
                    <a:pt x="3311" y="5906"/>
                  </a:lnTo>
                  <a:lnTo>
                    <a:pt x="3596" y="6192"/>
                  </a:lnTo>
                  <a:cubicBezTo>
                    <a:pt x="3852" y="6429"/>
                    <a:pt x="3618" y="6779"/>
                    <a:pt x="3355" y="6779"/>
                  </a:cubicBezTo>
                  <a:cubicBezTo>
                    <a:pt x="3275" y="6779"/>
                    <a:pt x="3192" y="6746"/>
                    <a:pt x="3120" y="6668"/>
                  </a:cubicBezTo>
                  <a:lnTo>
                    <a:pt x="2834" y="6383"/>
                  </a:lnTo>
                  <a:lnTo>
                    <a:pt x="2620" y="6573"/>
                  </a:lnTo>
                  <a:cubicBezTo>
                    <a:pt x="2548" y="6651"/>
                    <a:pt x="2465" y="6683"/>
                    <a:pt x="2385" y="6683"/>
                  </a:cubicBezTo>
                  <a:cubicBezTo>
                    <a:pt x="2122" y="6683"/>
                    <a:pt x="1888" y="6334"/>
                    <a:pt x="2144" y="6097"/>
                  </a:cubicBezTo>
                  <a:lnTo>
                    <a:pt x="6216" y="2001"/>
                  </a:lnTo>
                  <a:cubicBezTo>
                    <a:pt x="6287" y="1941"/>
                    <a:pt x="6377" y="1911"/>
                    <a:pt x="6466" y="1911"/>
                  </a:cubicBezTo>
                  <a:close/>
                  <a:moveTo>
                    <a:pt x="5668" y="0"/>
                  </a:moveTo>
                  <a:lnTo>
                    <a:pt x="0" y="5692"/>
                  </a:lnTo>
                  <a:lnTo>
                    <a:pt x="3358" y="9050"/>
                  </a:lnTo>
                  <a:lnTo>
                    <a:pt x="9026" y="3358"/>
                  </a:lnTo>
                  <a:lnTo>
                    <a:pt x="56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7995767" y="2950133"/>
              <a:ext cx="131295" cy="124445"/>
            </a:xfrm>
            <a:custGeom>
              <a:rect b="b" l="l" r="r" t="t"/>
              <a:pathLst>
                <a:path extrusionOk="0" h="3906" w="4121">
                  <a:moveTo>
                    <a:pt x="1524" y="0"/>
                  </a:moveTo>
                  <a:cubicBezTo>
                    <a:pt x="953" y="0"/>
                    <a:pt x="429" y="191"/>
                    <a:pt x="0" y="548"/>
                  </a:cubicBezTo>
                  <a:lnTo>
                    <a:pt x="3358" y="3906"/>
                  </a:lnTo>
                  <a:cubicBezTo>
                    <a:pt x="4120" y="2977"/>
                    <a:pt x="4073" y="1572"/>
                    <a:pt x="3215" y="691"/>
                  </a:cubicBezTo>
                  <a:cubicBezTo>
                    <a:pt x="2763" y="239"/>
                    <a:pt x="2167" y="0"/>
                    <a:pt x="1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8"/>
            <p:cNvSpPr/>
            <p:nvPr/>
          </p:nvSpPr>
          <p:spPr>
            <a:xfrm>
              <a:off x="7737860" y="3183826"/>
              <a:ext cx="149423" cy="143497"/>
            </a:xfrm>
            <a:custGeom>
              <a:rect b="b" l="l" r="r" t="t"/>
              <a:pathLst>
                <a:path extrusionOk="0" h="4504" w="4690">
                  <a:moveTo>
                    <a:pt x="1546" y="0"/>
                  </a:moveTo>
                  <a:lnTo>
                    <a:pt x="760" y="3430"/>
                  </a:lnTo>
                  <a:lnTo>
                    <a:pt x="260" y="3906"/>
                  </a:lnTo>
                  <a:cubicBezTo>
                    <a:pt x="1" y="4147"/>
                    <a:pt x="232" y="4503"/>
                    <a:pt x="504" y="4503"/>
                  </a:cubicBezTo>
                  <a:cubicBezTo>
                    <a:pt x="582" y="4503"/>
                    <a:pt x="663" y="4474"/>
                    <a:pt x="737" y="4406"/>
                  </a:cubicBezTo>
                  <a:lnTo>
                    <a:pt x="1213" y="3953"/>
                  </a:lnTo>
                  <a:lnTo>
                    <a:pt x="4690" y="3144"/>
                  </a:lnTo>
                  <a:lnTo>
                    <a:pt x="1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27" name="Google Shape;2627;p8"/>
          <p:cNvGrpSpPr/>
          <p:nvPr/>
        </p:nvGrpSpPr>
        <p:grpSpPr>
          <a:xfrm>
            <a:off x="2690732" y="1675136"/>
            <a:ext cx="223084" cy="367250"/>
            <a:chOff x="3308332" y="1870461"/>
            <a:chExt cx="223084" cy="367250"/>
          </a:xfrm>
        </p:grpSpPr>
        <p:sp>
          <p:nvSpPr>
            <p:cNvPr id="2628" name="Google Shape;2628;p8"/>
            <p:cNvSpPr/>
            <p:nvPr/>
          </p:nvSpPr>
          <p:spPr>
            <a:xfrm>
              <a:off x="3354625" y="1938737"/>
              <a:ext cx="130530" cy="298974"/>
            </a:xfrm>
            <a:custGeom>
              <a:rect b="b" l="l" r="r" t="t"/>
              <a:pathLst>
                <a:path extrusionOk="0" h="9384" w="4097">
                  <a:moveTo>
                    <a:pt x="0" y="1"/>
                  </a:moveTo>
                  <a:lnTo>
                    <a:pt x="0" y="8241"/>
                  </a:lnTo>
                  <a:cubicBezTo>
                    <a:pt x="0" y="8884"/>
                    <a:pt x="524" y="9384"/>
                    <a:pt x="1143" y="9384"/>
                  </a:cubicBezTo>
                  <a:lnTo>
                    <a:pt x="2953" y="9384"/>
                  </a:lnTo>
                  <a:cubicBezTo>
                    <a:pt x="3596" y="9384"/>
                    <a:pt x="4096" y="8884"/>
                    <a:pt x="4096" y="8241"/>
                  </a:cubicBezTo>
                  <a:lnTo>
                    <a:pt x="4096" y="7955"/>
                  </a:lnTo>
                  <a:lnTo>
                    <a:pt x="2048" y="7955"/>
                  </a:lnTo>
                  <a:cubicBezTo>
                    <a:pt x="1858" y="7955"/>
                    <a:pt x="1691" y="7788"/>
                    <a:pt x="1691" y="7598"/>
                  </a:cubicBezTo>
                  <a:lnTo>
                    <a:pt x="1691" y="1787"/>
                  </a:lnTo>
                  <a:cubicBezTo>
                    <a:pt x="1691" y="1596"/>
                    <a:pt x="1858" y="1430"/>
                    <a:pt x="2048" y="1430"/>
                  </a:cubicBezTo>
                  <a:lnTo>
                    <a:pt x="4096" y="1430"/>
                  </a:lnTo>
                  <a:lnTo>
                    <a:pt x="40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3431248" y="2007045"/>
              <a:ext cx="53907" cy="162390"/>
            </a:xfrm>
            <a:custGeom>
              <a:rect b="b" l="l" r="r" t="t"/>
              <a:pathLst>
                <a:path extrusionOk="0" h="5097" w="1692">
                  <a:moveTo>
                    <a:pt x="0" y="0"/>
                  </a:moveTo>
                  <a:lnTo>
                    <a:pt x="0" y="5096"/>
                  </a:lnTo>
                  <a:lnTo>
                    <a:pt x="1691" y="5096"/>
                  </a:lnTo>
                  <a:lnTo>
                    <a:pt x="1691" y="2882"/>
                  </a:lnTo>
                  <a:lnTo>
                    <a:pt x="1572" y="2882"/>
                  </a:lnTo>
                  <a:cubicBezTo>
                    <a:pt x="1382" y="2882"/>
                    <a:pt x="1215" y="2715"/>
                    <a:pt x="1215" y="2524"/>
                  </a:cubicBezTo>
                  <a:cubicBezTo>
                    <a:pt x="1215" y="2310"/>
                    <a:pt x="1382" y="2167"/>
                    <a:pt x="1572" y="2167"/>
                  </a:cubicBezTo>
                  <a:lnTo>
                    <a:pt x="1691" y="2167"/>
                  </a:lnTo>
                  <a:lnTo>
                    <a:pt x="1691" y="1429"/>
                  </a:lnTo>
                  <a:lnTo>
                    <a:pt x="858" y="1429"/>
                  </a:lnTo>
                  <a:cubicBezTo>
                    <a:pt x="643" y="1429"/>
                    <a:pt x="500" y="1286"/>
                    <a:pt x="500" y="1072"/>
                  </a:cubicBezTo>
                  <a:cubicBezTo>
                    <a:pt x="500" y="881"/>
                    <a:pt x="643" y="715"/>
                    <a:pt x="858" y="715"/>
                  </a:cubicBezTo>
                  <a:lnTo>
                    <a:pt x="1691" y="715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3308332" y="1870461"/>
              <a:ext cx="54672" cy="45560"/>
            </a:xfrm>
            <a:custGeom>
              <a:rect b="b" l="l" r="r" t="t"/>
              <a:pathLst>
                <a:path extrusionOk="0" h="1430" w="1716">
                  <a:moveTo>
                    <a:pt x="381" y="1"/>
                  </a:moveTo>
                  <a:cubicBezTo>
                    <a:pt x="191" y="1"/>
                    <a:pt x="0" y="167"/>
                    <a:pt x="24" y="358"/>
                  </a:cubicBezTo>
                  <a:lnTo>
                    <a:pt x="24" y="1167"/>
                  </a:lnTo>
                  <a:cubicBezTo>
                    <a:pt x="24" y="1310"/>
                    <a:pt x="143" y="1429"/>
                    <a:pt x="286" y="1429"/>
                  </a:cubicBezTo>
                  <a:lnTo>
                    <a:pt x="1715" y="1429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3477541" y="1870461"/>
              <a:ext cx="53875" cy="45560"/>
            </a:xfrm>
            <a:custGeom>
              <a:rect b="b" l="l" r="r" t="t"/>
              <a:pathLst>
                <a:path extrusionOk="0" h="1430" w="1691">
                  <a:moveTo>
                    <a:pt x="0" y="1"/>
                  </a:moveTo>
                  <a:lnTo>
                    <a:pt x="0" y="1429"/>
                  </a:lnTo>
                  <a:lnTo>
                    <a:pt x="1429" y="1429"/>
                  </a:lnTo>
                  <a:cubicBezTo>
                    <a:pt x="1572" y="1429"/>
                    <a:pt x="1691" y="1310"/>
                    <a:pt x="1691" y="1167"/>
                  </a:cubicBezTo>
                  <a:lnTo>
                    <a:pt x="1691" y="358"/>
                  </a:lnTo>
                  <a:cubicBezTo>
                    <a:pt x="1691" y="167"/>
                    <a:pt x="1524" y="1"/>
                    <a:pt x="1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3385720" y="1870461"/>
              <a:ext cx="22780" cy="45560"/>
            </a:xfrm>
            <a:custGeom>
              <a:rect b="b" l="l" r="r" t="t"/>
              <a:pathLst>
                <a:path extrusionOk="0" h="1430" w="715">
                  <a:moveTo>
                    <a:pt x="1" y="1"/>
                  </a:moveTo>
                  <a:lnTo>
                    <a:pt x="1" y="1429"/>
                  </a:lnTo>
                  <a:lnTo>
                    <a:pt x="715" y="1429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3431248" y="1870461"/>
              <a:ext cx="23545" cy="45560"/>
            </a:xfrm>
            <a:custGeom>
              <a:rect b="b" l="l" r="r" t="t"/>
              <a:pathLst>
                <a:path extrusionOk="0" h="1430" w="739">
                  <a:moveTo>
                    <a:pt x="0" y="1"/>
                  </a:moveTo>
                  <a:lnTo>
                    <a:pt x="0" y="1429"/>
                  </a:lnTo>
                  <a:lnTo>
                    <a:pt x="739" y="1429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34" name="Google Shape;2634;p8"/>
          <p:cNvSpPr txBox="1"/>
          <p:nvPr/>
        </p:nvSpPr>
        <p:spPr>
          <a:xfrm>
            <a:off x="4841725" y="30330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(Lifestyle) The cells of the body do not respond to insulin produced by pancreas </a:t>
            </a:r>
            <a:endParaRPr b="0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9" name="Google Shape;2639;p9"/>
          <p:cNvGrpSpPr/>
          <p:nvPr/>
        </p:nvGrpSpPr>
        <p:grpSpPr>
          <a:xfrm>
            <a:off x="714089" y="263595"/>
            <a:ext cx="7290769" cy="3941568"/>
            <a:chOff x="1465050" y="946225"/>
            <a:chExt cx="6213900" cy="3359100"/>
          </a:xfrm>
        </p:grpSpPr>
        <p:sp>
          <p:nvSpPr>
            <p:cNvPr id="2640" name="Google Shape;2640;p9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fmla="val 4601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9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9"/>
            <p:cNvSpPr/>
            <p:nvPr/>
          </p:nvSpPr>
          <p:spPr>
            <a:xfrm flipH="1">
              <a:off x="1542006" y="1017959"/>
              <a:ext cx="90777" cy="9077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9"/>
            <p:cNvSpPr/>
            <p:nvPr/>
          </p:nvSpPr>
          <p:spPr>
            <a:xfrm flipH="1">
              <a:off x="1689226" y="1017959"/>
              <a:ext cx="90517" cy="9077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9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45" name="Google Shape;2645;p9"/>
          <p:cNvGrpSpPr/>
          <p:nvPr/>
        </p:nvGrpSpPr>
        <p:grpSpPr>
          <a:xfrm>
            <a:off x="915258" y="601135"/>
            <a:ext cx="7290769" cy="3941568"/>
            <a:chOff x="1465050" y="946225"/>
            <a:chExt cx="6213900" cy="3359100"/>
          </a:xfrm>
        </p:grpSpPr>
        <p:sp>
          <p:nvSpPr>
            <p:cNvPr id="2646" name="Google Shape;2646;p9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fmla="val 4601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9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9"/>
            <p:cNvSpPr/>
            <p:nvPr/>
          </p:nvSpPr>
          <p:spPr>
            <a:xfrm flipH="1">
              <a:off x="1542006" y="1017959"/>
              <a:ext cx="90777" cy="9077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9"/>
            <p:cNvSpPr/>
            <p:nvPr/>
          </p:nvSpPr>
          <p:spPr>
            <a:xfrm flipH="1">
              <a:off x="1689226" y="1017959"/>
              <a:ext cx="90517" cy="9077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9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1" name="Google Shape;2651;p9"/>
          <p:cNvGrpSpPr/>
          <p:nvPr/>
        </p:nvGrpSpPr>
        <p:grpSpPr>
          <a:xfrm>
            <a:off x="1138780" y="938675"/>
            <a:ext cx="7290769" cy="3941568"/>
            <a:chOff x="1465050" y="946225"/>
            <a:chExt cx="6213900" cy="3359100"/>
          </a:xfrm>
        </p:grpSpPr>
        <p:sp>
          <p:nvSpPr>
            <p:cNvPr id="2652" name="Google Shape;2652;p9"/>
            <p:cNvSpPr/>
            <p:nvPr/>
          </p:nvSpPr>
          <p:spPr>
            <a:xfrm flipH="1">
              <a:off x="1465050" y="946225"/>
              <a:ext cx="6213900" cy="3359100"/>
            </a:xfrm>
            <a:prstGeom prst="roundRect">
              <a:avLst>
                <a:gd fmla="val 4601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9"/>
            <p:cNvSpPr/>
            <p:nvPr/>
          </p:nvSpPr>
          <p:spPr>
            <a:xfrm flipH="1">
              <a:off x="1527450" y="1174625"/>
              <a:ext cx="6089100" cy="3073500"/>
            </a:xfrm>
            <a:prstGeom prst="roundRect">
              <a:avLst>
                <a:gd fmla="val 479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9"/>
            <p:cNvSpPr/>
            <p:nvPr/>
          </p:nvSpPr>
          <p:spPr>
            <a:xfrm flipH="1">
              <a:off x="1542006" y="1017959"/>
              <a:ext cx="90777" cy="90777"/>
            </a:xfrm>
            <a:custGeom>
              <a:rect b="b" l="l" r="r" t="t"/>
              <a:pathLst>
                <a:path extrusionOk="0" h="349" w="349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9"/>
            <p:cNvSpPr/>
            <p:nvPr/>
          </p:nvSpPr>
          <p:spPr>
            <a:xfrm flipH="1">
              <a:off x="1689226" y="1017959"/>
              <a:ext cx="90517" cy="90777"/>
            </a:xfrm>
            <a:custGeom>
              <a:rect b="b" l="l" r="r" t="t"/>
              <a:pathLst>
                <a:path extrusionOk="0" h="349" w="348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9"/>
            <p:cNvSpPr/>
            <p:nvPr/>
          </p:nvSpPr>
          <p:spPr>
            <a:xfrm flipH="1">
              <a:off x="1839826" y="1016662"/>
              <a:ext cx="109764" cy="93378"/>
            </a:xfrm>
            <a:custGeom>
              <a:rect b="b" l="l" r="r" t="t"/>
              <a:pathLst>
                <a:path extrusionOk="0" h="359" w="422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7" name="Google Shape;2657;p9"/>
          <p:cNvSpPr txBox="1"/>
          <p:nvPr>
            <p:ph type="title"/>
          </p:nvPr>
        </p:nvSpPr>
        <p:spPr>
          <a:xfrm>
            <a:off x="1398400" y="1481175"/>
            <a:ext cx="68076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Common Symptoms</a:t>
            </a:r>
            <a:endParaRPr/>
          </a:p>
        </p:txBody>
      </p:sp>
      <p:sp>
        <p:nvSpPr>
          <p:cNvPr id="2658" name="Google Shape;2658;p9"/>
          <p:cNvSpPr txBox="1"/>
          <p:nvPr>
            <p:ph idx="2" type="title"/>
          </p:nvPr>
        </p:nvSpPr>
        <p:spPr>
          <a:xfrm>
            <a:off x="1489817" y="2898525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Polydipsia</a:t>
            </a:r>
            <a:endParaRPr/>
          </a:p>
        </p:txBody>
      </p:sp>
      <p:sp>
        <p:nvSpPr>
          <p:cNvPr id="2659" name="Google Shape;2659;p9"/>
          <p:cNvSpPr txBox="1"/>
          <p:nvPr>
            <p:ph idx="3" type="title"/>
          </p:nvPr>
        </p:nvSpPr>
        <p:spPr>
          <a:xfrm>
            <a:off x="1489817" y="3443525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Polyphagia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660" name="Google Shape;2660;p9"/>
          <p:cNvSpPr txBox="1"/>
          <p:nvPr>
            <p:ph idx="5" type="title"/>
          </p:nvPr>
        </p:nvSpPr>
        <p:spPr>
          <a:xfrm>
            <a:off x="1489817" y="3988525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Polyurea</a:t>
            </a:r>
            <a:endParaRPr/>
          </a:p>
        </p:txBody>
      </p:sp>
      <p:sp>
        <p:nvSpPr>
          <p:cNvPr id="2661" name="Google Shape;2661;p9"/>
          <p:cNvSpPr txBox="1"/>
          <p:nvPr>
            <p:ph idx="5" type="title"/>
          </p:nvPr>
        </p:nvSpPr>
        <p:spPr>
          <a:xfrm>
            <a:off x="1489825" y="2065575"/>
            <a:ext cx="2555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200"/>
              <a:t>01. - 03.</a:t>
            </a:r>
            <a:endParaRPr sz="3200"/>
          </a:p>
        </p:txBody>
      </p:sp>
      <p:sp>
        <p:nvSpPr>
          <p:cNvPr id="2662" name="Google Shape;2662;p9"/>
          <p:cNvSpPr txBox="1"/>
          <p:nvPr>
            <p:ph idx="2" type="title"/>
          </p:nvPr>
        </p:nvSpPr>
        <p:spPr>
          <a:xfrm>
            <a:off x="5391903" y="3108000"/>
            <a:ext cx="2613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Weakness &amp; Fatigue</a:t>
            </a:r>
            <a:endParaRPr/>
          </a:p>
        </p:txBody>
      </p:sp>
      <p:sp>
        <p:nvSpPr>
          <p:cNvPr id="2663" name="Google Shape;2663;p9"/>
          <p:cNvSpPr txBox="1"/>
          <p:nvPr>
            <p:ph idx="3" type="title"/>
          </p:nvPr>
        </p:nvSpPr>
        <p:spPr>
          <a:xfrm>
            <a:off x="5391892" y="2227475"/>
            <a:ext cx="19023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Blurry Eyesight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664" name="Google Shape;2664;p9"/>
          <p:cNvSpPr txBox="1"/>
          <p:nvPr>
            <p:ph idx="5" type="title"/>
          </p:nvPr>
        </p:nvSpPr>
        <p:spPr>
          <a:xfrm>
            <a:off x="5082000" y="3988525"/>
            <a:ext cx="2922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Unexplained Weight Loss/Gain</a:t>
            </a:r>
            <a:endParaRPr/>
          </a:p>
        </p:txBody>
      </p:sp>
      <p:sp>
        <p:nvSpPr>
          <p:cNvPr id="2665" name="Google Shape;2665;p9"/>
          <p:cNvSpPr txBox="1"/>
          <p:nvPr>
            <p:ph idx="5" type="title"/>
          </p:nvPr>
        </p:nvSpPr>
        <p:spPr>
          <a:xfrm>
            <a:off x="4119600" y="211107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200"/>
              <a:t>04.</a:t>
            </a:r>
            <a:endParaRPr sz="3200"/>
          </a:p>
        </p:txBody>
      </p:sp>
      <p:sp>
        <p:nvSpPr>
          <p:cNvPr id="2666" name="Google Shape;2666;p9"/>
          <p:cNvSpPr txBox="1"/>
          <p:nvPr>
            <p:ph idx="5" type="title"/>
          </p:nvPr>
        </p:nvSpPr>
        <p:spPr>
          <a:xfrm>
            <a:off x="4119600" y="3049788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200"/>
              <a:t>05.</a:t>
            </a:r>
            <a:endParaRPr sz="3200"/>
          </a:p>
        </p:txBody>
      </p:sp>
      <p:sp>
        <p:nvSpPr>
          <p:cNvPr id="2667" name="Google Shape;2667;p9"/>
          <p:cNvSpPr txBox="1"/>
          <p:nvPr>
            <p:ph idx="5" type="title"/>
          </p:nvPr>
        </p:nvSpPr>
        <p:spPr>
          <a:xfrm>
            <a:off x="4108238" y="3988525"/>
            <a:ext cx="9048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200"/>
              <a:t>06.</a:t>
            </a:r>
            <a:endParaRPr sz="3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